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91D3-8A9D-4F8C-AC00-D37BC093F6C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B61A-9FB9-4AC5-966F-6C5E6432CF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Capstone Project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Manhattan venue clustering analysis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Manhattan venue clusters</a:t>
            </a:r>
            <a:endParaRPr lang="zh-CN" altLang="en-US" dirty="0"/>
          </a:p>
        </p:txBody>
      </p:sp>
      <p:pic>
        <p:nvPicPr>
          <p:cNvPr id="1026" name="Picture 2" descr="C:\Users\Lenovo\Downloads\screenshot-labs.cognitiveclass.ai-2019-01-16-09-35-1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5"/>
            <a:ext cx="3672408" cy="4383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Cluster 1 (red color dots on map)</a:t>
            </a:r>
            <a:br>
              <a:rPr lang="en-US" altLang="zh-CN" sz="3200" dirty="0" smtClean="0"/>
            </a:br>
            <a:r>
              <a:rPr lang="en-US" altLang="zh-CN" sz="2000" dirty="0" smtClean="0"/>
              <a:t>20 neighborhoods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Lenovo\AppData\Local\Temp\screenshot-labs.cognitiveclass.ai-2019-01-16-15-07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63000" cy="4366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Cluster 2 (purple color dots on map)</a:t>
            </a:r>
            <a:br>
              <a:rPr lang="en-US" altLang="zh-CN" sz="3200" dirty="0" smtClean="0"/>
            </a:br>
            <a:r>
              <a:rPr lang="en-US" altLang="zh-CN" sz="2000" dirty="0"/>
              <a:t>7</a:t>
            </a:r>
            <a:r>
              <a:rPr lang="en-US" altLang="zh-CN" sz="2000" dirty="0" smtClean="0"/>
              <a:t> neighborhoods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Lenovo\AppData\Local\Temp\screenshot-labs.cognitiveclass.ai-2019-01-16-15-15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93480" cy="1889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Cluster 3 (blue color dots on map)</a:t>
            </a:r>
            <a:br>
              <a:rPr lang="en-US" altLang="zh-CN" sz="3200" dirty="0" smtClean="0"/>
            </a:br>
            <a:r>
              <a:rPr lang="en-US" altLang="zh-CN" sz="2000" dirty="0" smtClean="0"/>
              <a:t>1 neighborhood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615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4098" name="Picture 2" descr="C:\Users\Lenovo\AppData\Local\Temp\screenshot-labs.cognitiveclass.ai-2019-01-16-15-24-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1412776"/>
            <a:ext cx="8846820" cy="510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Cluster 4 (key lime color dots on map)</a:t>
            </a:r>
            <a:br>
              <a:rPr lang="en-US" altLang="zh-CN" sz="3200" dirty="0" smtClean="0"/>
            </a:br>
            <a:r>
              <a:rPr lang="en-US" altLang="zh-CN" sz="2000" dirty="0" smtClean="0"/>
              <a:t>4 neighborhoods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Lenovo\AppData\Local\Temp\screenshot-labs.cognitiveclass.ai-2019-01-16-15-27-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84682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Cluster 5 (peach color dots on map)</a:t>
            </a:r>
            <a:br>
              <a:rPr lang="en-US" altLang="zh-CN" sz="3200" dirty="0" smtClean="0"/>
            </a:br>
            <a:r>
              <a:rPr lang="en-US" altLang="zh-CN" sz="2000" dirty="0" smtClean="0"/>
              <a:t>8 neighborhoods</a:t>
            </a:r>
            <a:endParaRPr lang="zh-C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Lenovo\AppData\Local\Temp\screenshot-labs.cognitiveclass.ai-2019-01-16-15-28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4682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Capstone Project</vt:lpstr>
      <vt:lpstr>Manhattan venue clusters</vt:lpstr>
      <vt:lpstr>Cluster 1 (red color dots on map) 20 neighborhoods</vt:lpstr>
      <vt:lpstr>Cluster 2 (purple color dots on map) 7 neighborhoods</vt:lpstr>
      <vt:lpstr>Cluster 3 (blue color dots on map) 1 neighborhood</vt:lpstr>
      <vt:lpstr>Cluster 4 (key lime color dots on map) 4 neighborhoods</vt:lpstr>
      <vt:lpstr>Cluster 5 (peach color dots on map) 8 neighborhoods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Lenovo</dc:creator>
  <cp:lastModifiedBy>Lenovo</cp:lastModifiedBy>
  <cp:revision>6</cp:revision>
  <dcterms:created xsi:type="dcterms:W3CDTF">2019-01-16T19:39:50Z</dcterms:created>
  <dcterms:modified xsi:type="dcterms:W3CDTF">2019-01-16T20:39:08Z</dcterms:modified>
</cp:coreProperties>
</file>