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CBAD3-836C-A9A3-A5AB-DFD27DED7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C64E4B-5958-B4C6-B698-F6B4AD626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3C4E59-5D85-DB6A-311A-B14347B4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557-49CE-DE4B-AB6C-05B4C8FA3120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EE2BB3-EE49-AFEA-C644-8BFF3566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03521-6432-4333-D000-DE6975AF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42A5-E777-2348-9E8E-FAFB15BAD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26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E672D-6B16-EB1E-9D0E-22AB0B73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AAE988-0652-81E9-C2C9-B39E3CAC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7FE4C9-17B6-B72D-B09B-DE8FC9E9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557-49CE-DE4B-AB6C-05B4C8FA3120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13B34-D9E4-318D-369A-563251EB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FED5AD-E83A-14B5-3608-52593D84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42A5-E777-2348-9E8E-FAFB15BAD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49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7D4EA4-8EE2-8E66-A61D-9724A3249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74012D-9272-8BAD-5AE6-A75569157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6D9F4-F6A5-3ED2-2F98-ED07FCD8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557-49CE-DE4B-AB6C-05B4C8FA3120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51FD7-6950-8BB5-6D61-3960A429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8172B6-AFCB-06F2-68E8-137D7646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42A5-E777-2348-9E8E-FAFB15BAD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8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20F9B-EE1F-4D80-93AD-2FFB5096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33D29-E76E-524F-6D02-04CA32C0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BE81AA-5306-9BCA-627B-8820E6A7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557-49CE-DE4B-AB6C-05B4C8FA3120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1DFC56-BEEB-16F5-D970-6E13748F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56C9B-15A4-07F0-47C4-F1E8457E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42A5-E777-2348-9E8E-FAFB15BAD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59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BEED7-910B-133E-7301-8C7F4909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939F48-BD06-2F16-EB4D-C0945E45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71D85-CFDC-73A4-5733-71385C50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557-49CE-DE4B-AB6C-05B4C8FA3120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37121-EB1F-D99A-41FC-4E9E6C87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806D0D-AB36-E95F-E949-2C26767E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42A5-E777-2348-9E8E-FAFB15BAD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F9D2-B57D-2AAB-4217-1C088270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4363B2-4602-901E-C78B-9EA8B1894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AFD278-A989-BFE3-F228-C977AF155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B52FE3-12DE-AA6A-07EF-33721277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557-49CE-DE4B-AB6C-05B4C8FA3120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2199D2-3357-9071-F83F-550CE089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2ED7BD-9AC2-D325-D473-A4C28A71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42A5-E777-2348-9E8E-FAFB15BAD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2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9C864-777A-EDA2-6F6B-FDE68E00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0DF4B3-B068-F4C6-63B2-FC472443B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D39A09-5521-5AEE-1C99-9AD4D2A30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49669B-C8BF-F799-F38C-2EC27C6E0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B1899B-4566-DE70-49A2-8730C98D3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268A91-9076-5A5E-5371-019D8EC2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557-49CE-DE4B-AB6C-05B4C8FA3120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0C6AB3-6432-53BD-F215-FE597F6F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444ADE-DF40-B7CD-260A-AC90B31A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42A5-E777-2348-9E8E-FAFB15BAD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2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B7607-C180-0DFB-392F-9775EC5F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1323A3-17C7-7CFB-884B-749F30B1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557-49CE-DE4B-AB6C-05B4C8FA3120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EFF647-E814-3FFF-AD84-32690055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C996D7-BB6B-D541-D44F-F434B2E9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42A5-E777-2348-9E8E-FAFB15BAD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74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E81637-1040-E7D7-2AAA-C37B7197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557-49CE-DE4B-AB6C-05B4C8FA3120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B02E9D-A6FB-2695-2027-BA45997F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A48EB5-45C8-3A02-D7E7-8182076B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42A5-E777-2348-9E8E-FAFB15BAD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6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DC7B0-8231-2A4C-871F-A14171BB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A4F8F-4C77-05C6-A8D7-D0690C1F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462BD9-5FCD-CD01-3CFD-5619B7520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91340D-FFF6-F2E8-E3ED-FEBC8DC6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557-49CE-DE4B-AB6C-05B4C8FA3120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827B49-3845-3112-A326-C62971D4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3CA6B9-E567-60DD-15EA-7168375D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42A5-E777-2348-9E8E-FAFB15BAD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66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942FC-E841-4795-8BA3-FBFEB76A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39A150-D842-4C47-6D38-06C85CD8D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F65EA9-E47A-C555-1DD1-409B0636C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D3A8D9-B16A-0EF7-F072-11762996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B557-49CE-DE4B-AB6C-05B4C8FA3120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E37A3D-72B0-D610-F0D8-9D7339F0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50C4F1-EA5E-933C-7681-CBD046D9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42A5-E777-2348-9E8E-FAFB15BAD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9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CEB245-CCEB-278D-B4E8-EF4C51B8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E7E36B-9A7E-20A3-ADB9-D2D21566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D240B-0316-3736-8B6E-CDC967C60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B557-49CE-DE4B-AB6C-05B4C8FA3120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3BAC97-E92C-1B87-9B4D-93F0414F0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741170-DE51-F3BC-2D5E-0F4EF7C4F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42A5-E777-2348-9E8E-FAFB15BAD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2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D71AB-89FE-DA55-73F2-AF222F10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506"/>
            <a:ext cx="9144000" cy="1652360"/>
          </a:xfrm>
          <a:ln>
            <a:solidFill>
              <a:srgbClr val="7030A0"/>
            </a:solidFill>
          </a:ln>
        </p:spPr>
        <p:txBody>
          <a:bodyPr>
            <a:normAutofit fontScale="90000"/>
          </a:bodyPr>
          <a:lstStyle/>
          <a:p>
            <a:r>
              <a:rPr lang="fr-FR" sz="4000" dirty="0">
                <a:latin typeface="Bell MT" panose="02020503060305020303" pitchFamily="18" charset="77"/>
              </a:rPr>
              <a:t>Projet 6 : </a:t>
            </a:r>
            <a:br>
              <a:rPr lang="fr-FR" sz="4000" dirty="0">
                <a:latin typeface="Bell MT" panose="02020503060305020303" pitchFamily="18" charset="77"/>
              </a:rPr>
            </a:br>
            <a:r>
              <a:rPr lang="fr-FR" sz="4000" dirty="0">
                <a:latin typeface="Bell MT" panose="02020503060305020303" pitchFamily="18" charset="77"/>
              </a:rPr>
              <a:t>Classifiez automatiquement des biens de consommation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62A5E4-23E9-4D47-4691-171C2AB42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3457" y="2047648"/>
            <a:ext cx="6945086" cy="1481592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fr-FR" dirty="0">
                <a:solidFill>
                  <a:schemeClr val="bg1"/>
                </a:solidFill>
                <a:latin typeface="Bell MT" panose="02020503060305020303" pitchFamily="18" charset="77"/>
              </a:rPr>
              <a:t>Mission:  </a:t>
            </a:r>
            <a:r>
              <a:rPr lang="fr-FR" sz="2000" dirty="0">
                <a:solidFill>
                  <a:schemeClr val="bg1"/>
                </a:solidFill>
                <a:latin typeface="Bell MT" panose="02020503060305020303" pitchFamily="18" charset="77"/>
              </a:rPr>
              <a:t>Etude de faisabilité du moteur de classification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  <a:latin typeface="Bell MT" panose="02020503060305020303" pitchFamily="18" charset="77"/>
              </a:rPr>
              <a:t>Nous réalisons une première étude de faisabilité d'un moteur de classification d'articles basé sur une image et une description, pour l'automatisation de l'attribution de la catégorie de l'article.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DF51988-BEBE-A306-B758-329B1B5AA60F}"/>
              </a:ext>
            </a:extLst>
          </p:cNvPr>
          <p:cNvSpPr txBox="1">
            <a:spLocks/>
          </p:cNvSpPr>
          <p:nvPr/>
        </p:nvSpPr>
        <p:spPr>
          <a:xfrm>
            <a:off x="5377543" y="3655331"/>
            <a:ext cx="5682343" cy="197258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  <a:latin typeface="Bell MT" panose="02020503060305020303" pitchFamily="18" charset="77"/>
              </a:rPr>
              <a:t>Méthodes:</a:t>
            </a:r>
          </a:p>
          <a:p>
            <a:pPr marL="285750" indent="-2857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Bell MT" panose="02020503060305020303" pitchFamily="18" charset="77"/>
              </a:rPr>
              <a:t>Deux approches de type “bag-of-</a:t>
            </a:r>
            <a:r>
              <a:rPr lang="fr-FR" sz="1800" dirty="0" err="1">
                <a:solidFill>
                  <a:schemeClr val="bg1"/>
                </a:solidFill>
                <a:latin typeface="Bell MT" panose="02020503060305020303" pitchFamily="18" charset="77"/>
              </a:rPr>
              <a:t>words</a:t>
            </a:r>
            <a:r>
              <a:rPr lang="fr-FR" sz="1800" dirty="0">
                <a:solidFill>
                  <a:schemeClr val="bg1"/>
                </a:solidFill>
                <a:latin typeface="Bell MT" panose="02020503060305020303" pitchFamily="18" charset="77"/>
              </a:rPr>
              <a:t>”, comptage simple de mots et Tf-</a:t>
            </a:r>
            <a:r>
              <a:rPr lang="fr-FR" sz="1800" dirty="0" err="1">
                <a:solidFill>
                  <a:schemeClr val="bg1"/>
                </a:solidFill>
                <a:latin typeface="Bell MT" panose="02020503060305020303" pitchFamily="18" charset="77"/>
              </a:rPr>
              <a:t>idf</a:t>
            </a:r>
            <a:endParaRPr lang="fr-FR" sz="1800" dirty="0">
              <a:solidFill>
                <a:schemeClr val="bg1"/>
              </a:solidFill>
              <a:latin typeface="Bell MT" panose="02020503060305020303" pitchFamily="18" charset="77"/>
            </a:endParaRPr>
          </a:p>
          <a:p>
            <a:pPr marL="285750" indent="-2857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Bell MT" panose="02020503060305020303" pitchFamily="18" charset="77"/>
              </a:rPr>
              <a:t>Une approche classique avec Word2Vec</a:t>
            </a:r>
          </a:p>
          <a:p>
            <a:pPr marL="285750" indent="-2857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Bell MT" panose="02020503060305020303" pitchFamily="18" charset="77"/>
              </a:rPr>
              <a:t>Une approche avec BERT</a:t>
            </a:r>
          </a:p>
          <a:p>
            <a:pPr marL="285750" indent="-2857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Bell MT" panose="02020503060305020303" pitchFamily="18" charset="77"/>
              </a:rPr>
              <a:t>Une approche avec Universal Sentence Encoder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C70DD1AC-FD8C-4DE8-D466-F335D3B4BFE4}"/>
              </a:ext>
            </a:extLst>
          </p:cNvPr>
          <p:cNvSpPr txBox="1">
            <a:spLocks/>
          </p:cNvSpPr>
          <p:nvPr/>
        </p:nvSpPr>
        <p:spPr>
          <a:xfrm>
            <a:off x="391885" y="3656466"/>
            <a:ext cx="4800601" cy="174284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  <a:latin typeface="Bell MT" panose="02020503060305020303" pitchFamily="18" charset="77"/>
              </a:rPr>
              <a:t>Étapes du processus: </a:t>
            </a: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fr-FR" sz="1800" dirty="0">
                <a:solidFill>
                  <a:schemeClr val="bg1"/>
                </a:solidFill>
                <a:latin typeface="Bell MT" panose="02020503060305020303" pitchFamily="18" charset="77"/>
              </a:rPr>
              <a:t>Un prétraitement des données texte ou image</a:t>
            </a: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fr-FR" sz="1800" dirty="0">
                <a:solidFill>
                  <a:schemeClr val="bg1"/>
                </a:solidFill>
                <a:latin typeface="Bell MT" panose="02020503060305020303" pitchFamily="18" charset="77"/>
              </a:rPr>
              <a:t>Une extraction de features </a:t>
            </a: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fr-FR" sz="1800" dirty="0">
                <a:solidFill>
                  <a:schemeClr val="bg1"/>
                </a:solidFill>
                <a:latin typeface="Bell MT" panose="02020503060305020303" pitchFamily="18" charset="77"/>
              </a:rPr>
              <a:t>Une réduction en 2 dimensions,</a:t>
            </a: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fr-FR" sz="1800" dirty="0">
                <a:solidFill>
                  <a:schemeClr val="bg1"/>
                </a:solidFill>
                <a:latin typeface="Bell MT" panose="02020503060305020303" pitchFamily="18" charset="77"/>
              </a:rPr>
              <a:t>Analyse de la faisabilité de la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040471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107</Words>
  <Application>Microsoft Macintosh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Thème Office</vt:lpstr>
      <vt:lpstr>Projet 6 :  Classifiez automatiquement des biens de consommation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3</cp:revision>
  <dcterms:created xsi:type="dcterms:W3CDTF">2023-04-09T09:13:18Z</dcterms:created>
  <dcterms:modified xsi:type="dcterms:W3CDTF">2023-04-13T15:41:18Z</dcterms:modified>
</cp:coreProperties>
</file>