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98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4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235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40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19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5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37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646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7EF5-0B47-47DF-BCDA-646F9AAF8E6C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AAE5-3069-4847-8940-B2EC06EDF1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0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72" y="3206657"/>
            <a:ext cx="6656294" cy="2387600"/>
          </a:xfrm>
        </p:spPr>
        <p:txBody>
          <a:bodyPr>
            <a:noAutofit/>
          </a:bodyPr>
          <a:lstStyle/>
          <a:p>
            <a:r>
              <a:rPr lang="en-SG" sz="2800" b="1" dirty="0" smtClean="0"/>
              <a:t>Difference in Requirement of:  </a:t>
            </a:r>
            <a:br>
              <a:rPr lang="en-SG" sz="2800" b="1" dirty="0" smtClean="0"/>
            </a:b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smtClean="0"/>
              <a:t>EDA with visualization result slides (6 pts)</a:t>
            </a:r>
            <a:br>
              <a:rPr lang="en-SG" sz="2800" dirty="0" smtClean="0"/>
            </a:b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smtClean="0"/>
              <a:t>vs</a:t>
            </a:r>
            <a:br>
              <a:rPr lang="en-SG" sz="2800" dirty="0" smtClean="0"/>
            </a:br>
            <a:r>
              <a:rPr lang="en-SG" sz="2800" dirty="0" smtClean="0"/>
              <a:t/>
            </a:r>
            <a:br>
              <a:rPr lang="en-SG" sz="2800" dirty="0" smtClean="0"/>
            </a:br>
            <a:r>
              <a:rPr lang="en-SG" sz="2800" dirty="0" smtClean="0"/>
              <a:t>EDA and interactive visual analytics methodology related slides (3 pts)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8542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52424"/>
            <a:ext cx="8248650" cy="27753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423980"/>
            <a:ext cx="5320682" cy="3281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3423980"/>
            <a:ext cx="3971924" cy="33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8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94121"/>
            <a:ext cx="4524375" cy="31533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3561527"/>
            <a:ext cx="4581525" cy="3158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4" y="460063"/>
            <a:ext cx="4382022" cy="2987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4" y="3561527"/>
            <a:ext cx="4632778" cy="31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14312"/>
            <a:ext cx="5133975" cy="4295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2847" y="1748118"/>
            <a:ext cx="56050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u="sng" dirty="0" smtClean="0"/>
              <a:t>Questions to </a:t>
            </a:r>
            <a:r>
              <a:rPr lang="en-SG" b="1" u="sng" dirty="0" err="1" smtClean="0"/>
              <a:t>Sathya</a:t>
            </a:r>
            <a:endParaRPr lang="en-SG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Do I need to includes my  codes?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Do I need to include also table outputs?</a:t>
            </a:r>
          </a:p>
          <a:p>
            <a:pPr marL="342900" indent="-342900">
              <a:buFont typeface="+mj-lt"/>
              <a:buAutoNum type="arabicPeriod"/>
            </a:pPr>
            <a:endParaRPr lang="en-SG" dirty="0" smtClean="0"/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Too many things, report become cluttered, how ?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How to differentiate between these 2 requirements?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Why include code, if URL link is uploaded into </a:t>
            </a:r>
            <a:r>
              <a:rPr lang="en-SG" dirty="0" err="1" smtClean="0"/>
              <a:t>Github</a:t>
            </a:r>
            <a:r>
              <a:rPr lang="en-SG" dirty="0" smtClean="0"/>
              <a:t>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88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Difference in Requirement of:    EDA with visualization result slides (6 pts)  vs  EDA and interactive visual analytics methodology related slides (3 pts)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in Requirement of:    EDA with visualization result slides (6 pts)  vs  EDA and interactive visual analytics methodology related slides (3 pts)</dc:title>
  <dc:creator>Goh Seow Ping</dc:creator>
  <cp:lastModifiedBy>Goh Seow Ping</cp:lastModifiedBy>
  <cp:revision>2</cp:revision>
  <dcterms:created xsi:type="dcterms:W3CDTF">2024-01-15T09:06:53Z</dcterms:created>
  <dcterms:modified xsi:type="dcterms:W3CDTF">2024-01-15T09:08:31Z</dcterms:modified>
</cp:coreProperties>
</file>