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2" r:id="rId3"/>
    <p:sldId id="258" r:id="rId4"/>
    <p:sldId id="263" r:id="rId5"/>
    <p:sldId id="264" r:id="rId6"/>
    <p:sldId id="265"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6A61EC-B0D0-4FF9-829E-66D9A252B0C2}" v="102" dt="2024-11-24T07:13:59.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51" d="100"/>
          <a:sy n="51" d="100"/>
        </p:scale>
        <p:origin x="690"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h Yu jie" userId="009c1503983d6184" providerId="LiveId" clId="{E26A61EC-B0D0-4FF9-829E-66D9A252B0C2}"/>
    <pc:docChg chg="undo custSel addSld delSld modSld sldOrd">
      <pc:chgData name="Goh Yu jie" userId="009c1503983d6184" providerId="LiveId" clId="{E26A61EC-B0D0-4FF9-829E-66D9A252B0C2}" dt="2024-11-24T08:24:04.652" v="2497" actId="1076"/>
      <pc:docMkLst>
        <pc:docMk/>
      </pc:docMkLst>
      <pc:sldChg chg="modSp del mod">
        <pc:chgData name="Goh Yu jie" userId="009c1503983d6184" providerId="LiveId" clId="{E26A61EC-B0D0-4FF9-829E-66D9A252B0C2}" dt="2024-11-20T17:27:53.013" v="2190" actId="2696"/>
        <pc:sldMkLst>
          <pc:docMk/>
          <pc:sldMk cId="119371227" sldId="257"/>
        </pc:sldMkLst>
        <pc:picChg chg="mod">
          <ac:chgData name="Goh Yu jie" userId="009c1503983d6184" providerId="LiveId" clId="{E26A61EC-B0D0-4FF9-829E-66D9A252B0C2}" dt="2024-11-18T08:02:49.886" v="9" actId="1076"/>
          <ac:picMkLst>
            <pc:docMk/>
            <pc:sldMk cId="119371227" sldId="257"/>
            <ac:picMk id="5" creationId="{647B5DF2-53F5-64EB-6A52-73577CDCB1E5}"/>
          </ac:picMkLst>
        </pc:picChg>
      </pc:sldChg>
      <pc:sldChg chg="addSp delSp modSp mod ord">
        <pc:chgData name="Goh Yu jie" userId="009c1503983d6184" providerId="LiveId" clId="{E26A61EC-B0D0-4FF9-829E-66D9A252B0C2}" dt="2024-11-20T15:21:55.779" v="1278" actId="1076"/>
        <pc:sldMkLst>
          <pc:docMk/>
          <pc:sldMk cId="3652102998" sldId="258"/>
        </pc:sldMkLst>
        <pc:spChg chg="mod">
          <ac:chgData name="Goh Yu jie" userId="009c1503983d6184" providerId="LiveId" clId="{E26A61EC-B0D0-4FF9-829E-66D9A252B0C2}" dt="2024-11-20T14:30:05.694" v="422" actId="14100"/>
          <ac:spMkLst>
            <pc:docMk/>
            <pc:sldMk cId="3652102998" sldId="258"/>
            <ac:spMk id="2" creationId="{73D7B059-9FB0-9872-776A-19C7A676BD32}"/>
          </ac:spMkLst>
        </pc:spChg>
        <pc:spChg chg="add del mod">
          <ac:chgData name="Goh Yu jie" userId="009c1503983d6184" providerId="LiveId" clId="{E26A61EC-B0D0-4FF9-829E-66D9A252B0C2}" dt="2024-11-20T14:30:52.373" v="434" actId="478"/>
          <ac:spMkLst>
            <pc:docMk/>
            <pc:sldMk cId="3652102998" sldId="258"/>
            <ac:spMk id="4" creationId="{F0CDBC3D-D039-E834-5E93-CE9035082F1E}"/>
          </ac:spMkLst>
        </pc:spChg>
        <pc:spChg chg="add mod">
          <ac:chgData name="Goh Yu jie" userId="009c1503983d6184" providerId="LiveId" clId="{E26A61EC-B0D0-4FF9-829E-66D9A252B0C2}" dt="2024-11-20T14:38:22.701" v="617" actId="13926"/>
          <ac:spMkLst>
            <pc:docMk/>
            <pc:sldMk cId="3652102998" sldId="258"/>
            <ac:spMk id="6" creationId="{56C94CB8-318D-31D5-9594-D6AB76978C1E}"/>
          </ac:spMkLst>
        </pc:spChg>
        <pc:spChg chg="add mod">
          <ac:chgData name="Goh Yu jie" userId="009c1503983d6184" providerId="LiveId" clId="{E26A61EC-B0D0-4FF9-829E-66D9A252B0C2}" dt="2024-11-20T14:32:54.715" v="511"/>
          <ac:spMkLst>
            <pc:docMk/>
            <pc:sldMk cId="3652102998" sldId="258"/>
            <ac:spMk id="8" creationId="{192F3565-CD7E-E15C-7310-76C4F01A0093}"/>
          </ac:spMkLst>
        </pc:spChg>
        <pc:spChg chg="add mod">
          <ac:chgData name="Goh Yu jie" userId="009c1503983d6184" providerId="LiveId" clId="{E26A61EC-B0D0-4FF9-829E-66D9A252B0C2}" dt="2024-11-20T14:38:28.582" v="618" actId="13926"/>
          <ac:spMkLst>
            <pc:docMk/>
            <pc:sldMk cId="3652102998" sldId="258"/>
            <ac:spMk id="10" creationId="{5995A30E-CF2A-13C6-CD29-C14A568323BD}"/>
          </ac:spMkLst>
        </pc:spChg>
        <pc:spChg chg="add mod">
          <ac:chgData name="Goh Yu jie" userId="009c1503983d6184" providerId="LiveId" clId="{E26A61EC-B0D0-4FF9-829E-66D9A252B0C2}" dt="2024-11-20T14:38:35.133" v="619" actId="13926"/>
          <ac:spMkLst>
            <pc:docMk/>
            <pc:sldMk cId="3652102998" sldId="258"/>
            <ac:spMk id="12" creationId="{5208E8FF-2C6C-B18F-7593-701B666D6B82}"/>
          </ac:spMkLst>
        </pc:spChg>
        <pc:spChg chg="add mod">
          <ac:chgData name="Goh Yu jie" userId="009c1503983d6184" providerId="LiveId" clId="{E26A61EC-B0D0-4FF9-829E-66D9A252B0C2}" dt="2024-11-20T14:36:03.665" v="597"/>
          <ac:spMkLst>
            <pc:docMk/>
            <pc:sldMk cId="3652102998" sldId="258"/>
            <ac:spMk id="13" creationId="{61DBDA4C-96A7-7CD4-6683-BCB86E1DE3F6}"/>
          </ac:spMkLst>
        </pc:spChg>
        <pc:spChg chg="del mod">
          <ac:chgData name="Goh Yu jie" userId="009c1503983d6184" providerId="LiveId" clId="{E26A61EC-B0D0-4FF9-829E-66D9A252B0C2}" dt="2024-11-20T14:30:40.901" v="429" actId="478"/>
          <ac:spMkLst>
            <pc:docMk/>
            <pc:sldMk cId="3652102998" sldId="258"/>
            <ac:spMk id="15" creationId="{848F6B50-D56C-7AC6-0969-9012093655A4}"/>
          </ac:spMkLst>
        </pc:spChg>
        <pc:spChg chg="del mod">
          <ac:chgData name="Goh Yu jie" userId="009c1503983d6184" providerId="LiveId" clId="{E26A61EC-B0D0-4FF9-829E-66D9A252B0C2}" dt="2024-11-20T14:30:54.624" v="436" actId="478"/>
          <ac:spMkLst>
            <pc:docMk/>
            <pc:sldMk cId="3652102998" sldId="258"/>
            <ac:spMk id="17" creationId="{9B73511C-6EB7-51F3-72D4-015230048FF6}"/>
          </ac:spMkLst>
        </pc:spChg>
        <pc:spChg chg="mod">
          <ac:chgData name="Goh Yu jie" userId="009c1503983d6184" providerId="LiveId" clId="{E26A61EC-B0D0-4FF9-829E-66D9A252B0C2}" dt="2024-11-20T14:37:24.335" v="609" actId="1076"/>
          <ac:spMkLst>
            <pc:docMk/>
            <pc:sldMk cId="3652102998" sldId="258"/>
            <ac:spMk id="19" creationId="{03230484-C60F-8BEE-B265-C10CB8527406}"/>
          </ac:spMkLst>
        </pc:spChg>
        <pc:spChg chg="add mod">
          <ac:chgData name="Goh Yu jie" userId="009c1503983d6184" providerId="LiveId" clId="{E26A61EC-B0D0-4FF9-829E-66D9A252B0C2}" dt="2024-11-20T14:38:14.185" v="616" actId="20577"/>
          <ac:spMkLst>
            <pc:docMk/>
            <pc:sldMk cId="3652102998" sldId="258"/>
            <ac:spMk id="20" creationId="{C58372B6-5419-6349-B164-A9108B430A45}"/>
          </ac:spMkLst>
        </pc:spChg>
        <pc:spChg chg="del">
          <ac:chgData name="Goh Yu jie" userId="009c1503983d6184" providerId="LiveId" clId="{E26A61EC-B0D0-4FF9-829E-66D9A252B0C2}" dt="2024-11-20T14:31:04.128" v="439" actId="478"/>
          <ac:spMkLst>
            <pc:docMk/>
            <pc:sldMk cId="3652102998" sldId="258"/>
            <ac:spMk id="21" creationId="{9E85EB6B-5C51-6C92-623E-50B55C97C35B}"/>
          </ac:spMkLst>
        </pc:spChg>
        <pc:spChg chg="add mod">
          <ac:chgData name="Goh Yu jie" userId="009c1503983d6184" providerId="LiveId" clId="{E26A61EC-B0D0-4FF9-829E-66D9A252B0C2}" dt="2024-11-20T14:40:40.923" v="638" actId="1076"/>
          <ac:spMkLst>
            <pc:docMk/>
            <pc:sldMk cId="3652102998" sldId="258"/>
            <ac:spMk id="22" creationId="{1F054BEF-255E-314F-C2F4-C9B3E4B7077A}"/>
          </ac:spMkLst>
        </pc:spChg>
        <pc:spChg chg="mod">
          <ac:chgData name="Goh Yu jie" userId="009c1503983d6184" providerId="LiveId" clId="{E26A61EC-B0D0-4FF9-829E-66D9A252B0C2}" dt="2024-11-20T14:38:45.863" v="621" actId="1076"/>
          <ac:spMkLst>
            <pc:docMk/>
            <pc:sldMk cId="3652102998" sldId="258"/>
            <ac:spMk id="23" creationId="{C7DFA62B-6A8A-D70D-6168-5EF54B720648}"/>
          </ac:spMkLst>
        </pc:spChg>
        <pc:spChg chg="add mod">
          <ac:chgData name="Goh Yu jie" userId="009c1503983d6184" providerId="LiveId" clId="{E26A61EC-B0D0-4FF9-829E-66D9A252B0C2}" dt="2024-11-20T14:39:29.755" v="624"/>
          <ac:spMkLst>
            <pc:docMk/>
            <pc:sldMk cId="3652102998" sldId="258"/>
            <ac:spMk id="24" creationId="{4ED36308-CD07-B637-C81E-D22F1C708346}"/>
          </ac:spMkLst>
        </pc:spChg>
        <pc:spChg chg="add mod">
          <ac:chgData name="Goh Yu jie" userId="009c1503983d6184" providerId="LiveId" clId="{E26A61EC-B0D0-4FF9-829E-66D9A252B0C2}" dt="2024-11-20T14:42:59.868" v="676" actId="1076"/>
          <ac:spMkLst>
            <pc:docMk/>
            <pc:sldMk cId="3652102998" sldId="258"/>
            <ac:spMk id="25" creationId="{4BDD28AB-070F-8D46-E4B5-83F9F5CD3706}"/>
          </ac:spMkLst>
        </pc:spChg>
        <pc:spChg chg="add mod">
          <ac:chgData name="Goh Yu jie" userId="009c1503983d6184" providerId="LiveId" clId="{E26A61EC-B0D0-4FF9-829E-66D9A252B0C2}" dt="2024-11-20T14:44:58.740" v="766" actId="1076"/>
          <ac:spMkLst>
            <pc:docMk/>
            <pc:sldMk cId="3652102998" sldId="258"/>
            <ac:spMk id="26" creationId="{4BF168BA-0C87-2A28-404F-E527B743BCDD}"/>
          </ac:spMkLst>
        </pc:spChg>
        <pc:spChg chg="add mod">
          <ac:chgData name="Goh Yu jie" userId="009c1503983d6184" providerId="LiveId" clId="{E26A61EC-B0D0-4FF9-829E-66D9A252B0C2}" dt="2024-11-20T14:42:48.606" v="674" actId="1076"/>
          <ac:spMkLst>
            <pc:docMk/>
            <pc:sldMk cId="3652102998" sldId="258"/>
            <ac:spMk id="27" creationId="{62E5C6F4-C384-D11B-9FC4-9FABBA8A2B84}"/>
          </ac:spMkLst>
        </pc:spChg>
        <pc:spChg chg="add mod">
          <ac:chgData name="Goh Yu jie" userId="009c1503983d6184" providerId="LiveId" clId="{E26A61EC-B0D0-4FF9-829E-66D9A252B0C2}" dt="2024-11-20T14:44:38.216" v="761" actId="1076"/>
          <ac:spMkLst>
            <pc:docMk/>
            <pc:sldMk cId="3652102998" sldId="258"/>
            <ac:spMk id="30" creationId="{9174D3F1-DBB6-824A-4023-0D8263B83F57}"/>
          </ac:spMkLst>
        </pc:spChg>
        <pc:spChg chg="add mod">
          <ac:chgData name="Goh Yu jie" userId="009c1503983d6184" providerId="LiveId" clId="{E26A61EC-B0D0-4FF9-829E-66D9A252B0C2}" dt="2024-11-20T15:21:55.779" v="1278" actId="1076"/>
          <ac:spMkLst>
            <pc:docMk/>
            <pc:sldMk cId="3652102998" sldId="258"/>
            <ac:spMk id="31" creationId="{9248E284-173F-8641-BC23-24877A9E3855}"/>
          </ac:spMkLst>
        </pc:spChg>
        <pc:picChg chg="del">
          <ac:chgData name="Goh Yu jie" userId="009c1503983d6184" providerId="LiveId" clId="{E26A61EC-B0D0-4FF9-829E-66D9A252B0C2}" dt="2024-11-20T14:30:41.759" v="430" actId="478"/>
          <ac:picMkLst>
            <pc:docMk/>
            <pc:sldMk cId="3652102998" sldId="258"/>
            <ac:picMk id="5" creationId="{9D8F5223-D253-E4ED-5355-C68FC409A806}"/>
          </ac:picMkLst>
        </pc:picChg>
        <pc:picChg chg="del">
          <ac:chgData name="Goh Yu jie" userId="009c1503983d6184" providerId="LiveId" clId="{E26A61EC-B0D0-4FF9-829E-66D9A252B0C2}" dt="2024-11-20T14:31:05.083" v="440" actId="478"/>
          <ac:picMkLst>
            <pc:docMk/>
            <pc:sldMk cId="3652102998" sldId="258"/>
            <ac:picMk id="7" creationId="{D555FA9A-1835-92A0-A562-6A5B5ED5353A}"/>
          </ac:picMkLst>
        </pc:picChg>
        <pc:picChg chg="mod">
          <ac:chgData name="Goh Yu jie" userId="009c1503983d6184" providerId="LiveId" clId="{E26A61EC-B0D0-4FF9-829E-66D9A252B0C2}" dt="2024-11-20T14:31:43.023" v="499" actId="1076"/>
          <ac:picMkLst>
            <pc:docMk/>
            <pc:sldMk cId="3652102998" sldId="258"/>
            <ac:picMk id="9" creationId="{CEE6A568-DF1C-E179-329D-2F7A6BA53472}"/>
          </ac:picMkLst>
        </pc:picChg>
        <pc:picChg chg="del">
          <ac:chgData name="Goh Yu jie" userId="009c1503983d6184" providerId="LiveId" clId="{E26A61EC-B0D0-4FF9-829E-66D9A252B0C2}" dt="2024-11-20T14:30:46.143" v="431" actId="478"/>
          <ac:picMkLst>
            <pc:docMk/>
            <pc:sldMk cId="3652102998" sldId="258"/>
            <ac:picMk id="11" creationId="{7CE227E4-765F-C407-D090-B0EA8639D60C}"/>
          </ac:picMkLst>
        </pc:picChg>
        <pc:picChg chg="mod">
          <ac:chgData name="Goh Yu jie" userId="009c1503983d6184" providerId="LiveId" clId="{E26A61EC-B0D0-4FF9-829E-66D9A252B0C2}" dt="2024-11-20T14:38:41.493" v="620" actId="1076"/>
          <ac:picMkLst>
            <pc:docMk/>
            <pc:sldMk cId="3652102998" sldId="258"/>
            <ac:picMk id="14" creationId="{4A84440F-7987-C672-841F-2B34F2CBA3E1}"/>
          </ac:picMkLst>
        </pc:picChg>
        <pc:cxnChg chg="add">
          <ac:chgData name="Goh Yu jie" userId="009c1503983d6184" providerId="LiveId" clId="{E26A61EC-B0D0-4FF9-829E-66D9A252B0C2}" dt="2024-11-20T14:37:06.771" v="604" actId="11529"/>
          <ac:cxnSpMkLst>
            <pc:docMk/>
            <pc:sldMk cId="3652102998" sldId="258"/>
            <ac:cxnSpMk id="18" creationId="{962F1094-05E0-F336-5C7C-148E8521FA94}"/>
          </ac:cxnSpMkLst>
        </pc:cxnChg>
        <pc:cxnChg chg="add">
          <ac:chgData name="Goh Yu jie" userId="009c1503983d6184" providerId="LiveId" clId="{E26A61EC-B0D0-4FF9-829E-66D9A252B0C2}" dt="2024-11-20T14:41:18.073" v="639" actId="11529"/>
          <ac:cxnSpMkLst>
            <pc:docMk/>
            <pc:sldMk cId="3652102998" sldId="258"/>
            <ac:cxnSpMk id="29" creationId="{7A22F514-2975-E4C9-854B-5248F110B316}"/>
          </ac:cxnSpMkLst>
        </pc:cxnChg>
        <pc:cxnChg chg="add mod">
          <ac:chgData name="Goh Yu jie" userId="009c1503983d6184" providerId="LiveId" clId="{E26A61EC-B0D0-4FF9-829E-66D9A252B0C2}" dt="2024-11-20T14:44:47.803" v="763" actId="1076"/>
          <ac:cxnSpMkLst>
            <pc:docMk/>
            <pc:sldMk cId="3652102998" sldId="258"/>
            <ac:cxnSpMk id="32" creationId="{CAF5F765-35A4-CA06-25FD-1FB8034F619B}"/>
          </ac:cxnSpMkLst>
        </pc:cxnChg>
        <pc:cxnChg chg="add mod">
          <ac:chgData name="Goh Yu jie" userId="009c1503983d6184" providerId="LiveId" clId="{E26A61EC-B0D0-4FF9-829E-66D9A252B0C2}" dt="2024-11-20T14:47:30.763" v="821" actId="1076"/>
          <ac:cxnSpMkLst>
            <pc:docMk/>
            <pc:sldMk cId="3652102998" sldId="258"/>
            <ac:cxnSpMk id="33" creationId="{E121F523-DF97-636F-B0C8-866A6BFFC6A1}"/>
          </ac:cxnSpMkLst>
        </pc:cxnChg>
      </pc:sldChg>
      <pc:sldChg chg="addSp delSp modSp del mod ord">
        <pc:chgData name="Goh Yu jie" userId="009c1503983d6184" providerId="LiveId" clId="{E26A61EC-B0D0-4FF9-829E-66D9A252B0C2}" dt="2024-11-20T17:27:43.836" v="2187" actId="2696"/>
        <pc:sldMkLst>
          <pc:docMk/>
          <pc:sldMk cId="2289364823" sldId="259"/>
        </pc:sldMkLst>
        <pc:spChg chg="add del mod">
          <ac:chgData name="Goh Yu jie" userId="009c1503983d6184" providerId="LiveId" clId="{E26A61EC-B0D0-4FF9-829E-66D9A252B0C2}" dt="2024-11-20T14:47:09.060" v="807" actId="478"/>
          <ac:spMkLst>
            <pc:docMk/>
            <pc:sldMk cId="2289364823" sldId="259"/>
            <ac:spMk id="4" creationId="{E3C99C7F-BBB7-39D4-2E18-9F0176142EC8}"/>
          </ac:spMkLst>
        </pc:spChg>
        <pc:spChg chg="add del">
          <ac:chgData name="Goh Yu jie" userId="009c1503983d6184" providerId="LiveId" clId="{E26A61EC-B0D0-4FF9-829E-66D9A252B0C2}" dt="2024-11-20T14:47:07.926" v="805" actId="478"/>
          <ac:spMkLst>
            <pc:docMk/>
            <pc:sldMk cId="2289364823" sldId="259"/>
            <ac:spMk id="6" creationId="{BDDD0345-61D1-AE59-E0F3-F98CA89C1571}"/>
          </ac:spMkLst>
        </pc:spChg>
        <pc:spChg chg="add del mod">
          <ac:chgData name="Goh Yu jie" userId="009c1503983d6184" providerId="LiveId" clId="{E26A61EC-B0D0-4FF9-829E-66D9A252B0C2}" dt="2024-11-20T14:47:06.819" v="800" actId="20577"/>
          <ac:spMkLst>
            <pc:docMk/>
            <pc:sldMk cId="2289364823" sldId="259"/>
            <ac:spMk id="11" creationId="{4DE2896B-BC0C-CB9C-509C-1DDA2F97FC28}"/>
          </ac:spMkLst>
        </pc:spChg>
        <pc:spChg chg="add del">
          <ac:chgData name="Goh Yu jie" userId="009c1503983d6184" providerId="LiveId" clId="{E26A61EC-B0D0-4FF9-829E-66D9A252B0C2}" dt="2024-11-20T14:47:05.905" v="796" actId="478"/>
          <ac:spMkLst>
            <pc:docMk/>
            <pc:sldMk cId="2289364823" sldId="259"/>
            <ac:spMk id="16" creationId="{D1DE78FE-0705-EC9A-0E9F-B4D3E0C36B03}"/>
          </ac:spMkLst>
        </pc:spChg>
        <pc:picChg chg="add del mod">
          <ac:chgData name="Goh Yu jie" userId="009c1503983d6184" providerId="LiveId" clId="{E26A61EC-B0D0-4FF9-829E-66D9A252B0C2}" dt="2024-11-20T14:47:10.730" v="810" actId="1076"/>
          <ac:picMkLst>
            <pc:docMk/>
            <pc:sldMk cId="2289364823" sldId="259"/>
            <ac:picMk id="5" creationId="{00092719-B385-E455-A4B5-00D588C6CA56}"/>
          </ac:picMkLst>
        </pc:picChg>
        <pc:picChg chg="add del">
          <ac:chgData name="Goh Yu jie" userId="009c1503983d6184" providerId="LiveId" clId="{E26A61EC-B0D0-4FF9-829E-66D9A252B0C2}" dt="2024-11-20T14:47:07.249" v="802" actId="478"/>
          <ac:picMkLst>
            <pc:docMk/>
            <pc:sldMk cId="2289364823" sldId="259"/>
            <ac:picMk id="8" creationId="{59ECA7F8-0EDB-5637-6468-92FD7D86F6F2}"/>
          </ac:picMkLst>
        </pc:picChg>
        <pc:picChg chg="add del">
          <ac:chgData name="Goh Yu jie" userId="009c1503983d6184" providerId="LiveId" clId="{E26A61EC-B0D0-4FF9-829E-66D9A252B0C2}" dt="2024-11-20T14:47:07.025" v="801" actId="478"/>
          <ac:picMkLst>
            <pc:docMk/>
            <pc:sldMk cId="2289364823" sldId="259"/>
            <ac:picMk id="13" creationId="{2EB5F8FF-0A21-1941-8DA3-4D6429DA2B5D}"/>
          </ac:picMkLst>
        </pc:picChg>
        <pc:picChg chg="add del">
          <ac:chgData name="Goh Yu jie" userId="009c1503983d6184" providerId="LiveId" clId="{E26A61EC-B0D0-4FF9-829E-66D9A252B0C2}" dt="2024-11-20T14:47:06.387" v="798" actId="478"/>
          <ac:picMkLst>
            <pc:docMk/>
            <pc:sldMk cId="2289364823" sldId="259"/>
            <ac:picMk id="15" creationId="{A039FE1C-7227-F18D-354D-6574311D2B4A}"/>
          </ac:picMkLst>
        </pc:picChg>
        <pc:picChg chg="add del mod">
          <ac:chgData name="Goh Yu jie" userId="009c1503983d6184" providerId="LiveId" clId="{E26A61EC-B0D0-4FF9-829E-66D9A252B0C2}" dt="2024-11-20T14:47:11.290" v="811" actId="1076"/>
          <ac:picMkLst>
            <pc:docMk/>
            <pc:sldMk cId="2289364823" sldId="259"/>
            <ac:picMk id="18" creationId="{7220EC94-03E3-F0D9-F9B2-A99F2B0CA4C4}"/>
          </ac:picMkLst>
        </pc:picChg>
        <pc:picChg chg="add del">
          <ac:chgData name="Goh Yu jie" userId="009c1503983d6184" providerId="LiveId" clId="{E26A61EC-B0D0-4FF9-829E-66D9A252B0C2}" dt="2024-11-20T14:47:07.443" v="803" actId="478"/>
          <ac:picMkLst>
            <pc:docMk/>
            <pc:sldMk cId="2289364823" sldId="259"/>
            <ac:picMk id="29" creationId="{A514A33A-1AAD-5D6C-5197-7CF7A516895D}"/>
          </ac:picMkLst>
        </pc:picChg>
        <pc:picChg chg="add del">
          <ac:chgData name="Goh Yu jie" userId="009c1503983d6184" providerId="LiveId" clId="{E26A61EC-B0D0-4FF9-829E-66D9A252B0C2}" dt="2024-11-20T14:47:06.168" v="797" actId="478"/>
          <ac:picMkLst>
            <pc:docMk/>
            <pc:sldMk cId="2289364823" sldId="259"/>
            <ac:picMk id="31" creationId="{E1137BFF-6D74-8DEB-3D8F-051B2E4DB57F}"/>
          </ac:picMkLst>
        </pc:picChg>
      </pc:sldChg>
      <pc:sldChg chg="del">
        <pc:chgData name="Goh Yu jie" userId="009c1503983d6184" providerId="LiveId" clId="{E26A61EC-B0D0-4FF9-829E-66D9A252B0C2}" dt="2024-11-20T17:27:50.711" v="2189" actId="2696"/>
        <pc:sldMkLst>
          <pc:docMk/>
          <pc:sldMk cId="3643592069" sldId="260"/>
        </pc:sldMkLst>
      </pc:sldChg>
      <pc:sldChg chg="del">
        <pc:chgData name="Goh Yu jie" userId="009c1503983d6184" providerId="LiveId" clId="{E26A61EC-B0D0-4FF9-829E-66D9A252B0C2}" dt="2024-11-20T17:27:48.680" v="2188" actId="2696"/>
        <pc:sldMkLst>
          <pc:docMk/>
          <pc:sldMk cId="442323353" sldId="261"/>
        </pc:sldMkLst>
      </pc:sldChg>
      <pc:sldChg chg="addSp delSp modSp new mod">
        <pc:chgData name="Goh Yu jie" userId="009c1503983d6184" providerId="LiveId" clId="{E26A61EC-B0D0-4FF9-829E-66D9A252B0C2}" dt="2024-11-20T14:45:40.438" v="777" actId="207"/>
        <pc:sldMkLst>
          <pc:docMk/>
          <pc:sldMk cId="3834112375" sldId="262"/>
        </pc:sldMkLst>
        <pc:spChg chg="mod">
          <ac:chgData name="Goh Yu jie" userId="009c1503983d6184" providerId="LiveId" clId="{E26A61EC-B0D0-4FF9-829E-66D9A252B0C2}" dt="2024-11-20T14:21:53.884" v="181" actId="14100"/>
          <ac:spMkLst>
            <pc:docMk/>
            <pc:sldMk cId="3834112375" sldId="262"/>
            <ac:spMk id="2" creationId="{D693259F-295E-98D9-DFFB-FB63498160FA}"/>
          </ac:spMkLst>
        </pc:spChg>
        <pc:spChg chg="del">
          <ac:chgData name="Goh Yu jie" userId="009c1503983d6184" providerId="LiveId" clId="{E26A61EC-B0D0-4FF9-829E-66D9A252B0C2}" dt="2024-11-18T08:02:52.977" v="10"/>
          <ac:spMkLst>
            <pc:docMk/>
            <pc:sldMk cId="3834112375" sldId="262"/>
            <ac:spMk id="3" creationId="{0305E349-077B-AE48-6916-6F349C2F40CC}"/>
          </ac:spMkLst>
        </pc:spChg>
        <pc:spChg chg="add del mod">
          <ac:chgData name="Goh Yu jie" userId="009c1503983d6184" providerId="LiveId" clId="{E26A61EC-B0D0-4FF9-829E-66D9A252B0C2}" dt="2024-11-20T14:22:55.050" v="185" actId="478"/>
          <ac:spMkLst>
            <pc:docMk/>
            <pc:sldMk cId="3834112375" sldId="262"/>
            <ac:spMk id="3" creationId="{19415098-B4AE-7768-E8DC-AD0BE0AE8B31}"/>
          </ac:spMkLst>
        </pc:spChg>
        <pc:spChg chg="add mod">
          <ac:chgData name="Goh Yu jie" userId="009c1503983d6184" providerId="LiveId" clId="{E26A61EC-B0D0-4FF9-829E-66D9A252B0C2}" dt="2024-11-20T14:24:17.691" v="255" actId="27636"/>
          <ac:spMkLst>
            <pc:docMk/>
            <pc:sldMk cId="3834112375" sldId="262"/>
            <ac:spMk id="8" creationId="{5516642C-D3E7-9876-31CC-79A84B3B03F6}"/>
          </ac:spMkLst>
        </pc:spChg>
        <pc:spChg chg="add mod">
          <ac:chgData name="Goh Yu jie" userId="009c1503983d6184" providerId="LiveId" clId="{E26A61EC-B0D0-4FF9-829E-66D9A252B0C2}" dt="2024-11-20T14:45:40.438" v="777" actId="207"/>
          <ac:spMkLst>
            <pc:docMk/>
            <pc:sldMk cId="3834112375" sldId="262"/>
            <ac:spMk id="9" creationId="{C20DFB4F-2B82-9043-3926-04A659C9224E}"/>
          </ac:spMkLst>
        </pc:spChg>
        <pc:spChg chg="add mod">
          <ac:chgData name="Goh Yu jie" userId="009c1503983d6184" providerId="LiveId" clId="{E26A61EC-B0D0-4FF9-829E-66D9A252B0C2}" dt="2024-11-20T14:30:32.811" v="428" actId="27636"/>
          <ac:spMkLst>
            <pc:docMk/>
            <pc:sldMk cId="3834112375" sldId="262"/>
            <ac:spMk id="10" creationId="{68E975E9-0E72-90CE-E452-F3DEF2EE86E2}"/>
          </ac:spMkLst>
        </pc:spChg>
        <pc:spChg chg="add mod">
          <ac:chgData name="Goh Yu jie" userId="009c1503983d6184" providerId="LiveId" clId="{E26A61EC-B0D0-4FF9-829E-66D9A252B0C2}" dt="2024-11-20T14:28:00.039" v="344" actId="1076"/>
          <ac:spMkLst>
            <pc:docMk/>
            <pc:sldMk cId="3834112375" sldId="262"/>
            <ac:spMk id="11" creationId="{2A178E65-DFC1-C756-4C88-087CB5CED3A3}"/>
          </ac:spMkLst>
        </pc:spChg>
        <pc:spChg chg="add mod">
          <ac:chgData name="Goh Yu jie" userId="009c1503983d6184" providerId="LiveId" clId="{E26A61EC-B0D0-4FF9-829E-66D9A252B0C2}" dt="2024-11-20T14:27:57.422" v="343" actId="1076"/>
          <ac:spMkLst>
            <pc:docMk/>
            <pc:sldMk cId="3834112375" sldId="262"/>
            <ac:spMk id="12" creationId="{E28667A3-5D7A-3C39-A026-F72A6C03D755}"/>
          </ac:spMkLst>
        </pc:spChg>
        <pc:spChg chg="add mod">
          <ac:chgData name="Goh Yu jie" userId="009c1503983d6184" providerId="LiveId" clId="{E26A61EC-B0D0-4FF9-829E-66D9A252B0C2}" dt="2024-11-20T14:28:06.043" v="346" actId="1076"/>
          <ac:spMkLst>
            <pc:docMk/>
            <pc:sldMk cId="3834112375" sldId="262"/>
            <ac:spMk id="13" creationId="{B199CAA6-F26E-ED79-3F27-931EA592C94A}"/>
          </ac:spMkLst>
        </pc:spChg>
        <pc:spChg chg="add mod">
          <ac:chgData name="Goh Yu jie" userId="009c1503983d6184" providerId="LiveId" clId="{E26A61EC-B0D0-4FF9-829E-66D9A252B0C2}" dt="2024-11-20T14:28:03.975" v="345" actId="1076"/>
          <ac:spMkLst>
            <pc:docMk/>
            <pc:sldMk cId="3834112375" sldId="262"/>
            <ac:spMk id="14" creationId="{224650B3-1359-1E96-A09C-D08972E92A01}"/>
          </ac:spMkLst>
        </pc:spChg>
        <pc:picChg chg="add mod">
          <ac:chgData name="Goh Yu jie" userId="009c1503983d6184" providerId="LiveId" clId="{E26A61EC-B0D0-4FF9-829E-66D9A252B0C2}" dt="2024-11-20T14:24:49.603" v="265" actId="14100"/>
          <ac:picMkLst>
            <pc:docMk/>
            <pc:sldMk cId="3834112375" sldId="262"/>
            <ac:picMk id="4" creationId="{584C4E65-C725-3017-A1C8-C7B4E5A3E1DF}"/>
          </ac:picMkLst>
        </pc:picChg>
        <pc:picChg chg="add mod">
          <ac:chgData name="Goh Yu jie" userId="009c1503983d6184" providerId="LiveId" clId="{E26A61EC-B0D0-4FF9-829E-66D9A252B0C2}" dt="2024-11-20T14:27:56.049" v="342" actId="1076"/>
          <ac:picMkLst>
            <pc:docMk/>
            <pc:sldMk cId="3834112375" sldId="262"/>
            <ac:picMk id="5" creationId="{E8B477AE-E9C6-BD76-17FC-A441F1F1DB3A}"/>
          </ac:picMkLst>
        </pc:picChg>
        <pc:picChg chg="add mod">
          <ac:chgData name="Goh Yu jie" userId="009c1503983d6184" providerId="LiveId" clId="{E26A61EC-B0D0-4FF9-829E-66D9A252B0C2}" dt="2024-11-20T14:27:52.647" v="341" actId="1076"/>
          <ac:picMkLst>
            <pc:docMk/>
            <pc:sldMk cId="3834112375" sldId="262"/>
            <ac:picMk id="6" creationId="{E1E16C7A-D717-94CD-9418-885220E24F50}"/>
          </ac:picMkLst>
        </pc:picChg>
        <pc:picChg chg="add mod">
          <ac:chgData name="Goh Yu jie" userId="009c1503983d6184" providerId="LiveId" clId="{E26A61EC-B0D0-4FF9-829E-66D9A252B0C2}" dt="2024-11-20T14:27:38.079" v="334" actId="1076"/>
          <ac:picMkLst>
            <pc:docMk/>
            <pc:sldMk cId="3834112375" sldId="262"/>
            <ac:picMk id="7" creationId="{EB62A6F3-E0C1-8212-0122-285E8CB76638}"/>
          </ac:picMkLst>
        </pc:picChg>
        <pc:picChg chg="add mod">
          <ac:chgData name="Goh Yu jie" userId="009c1503983d6184" providerId="LiveId" clId="{E26A61EC-B0D0-4FF9-829E-66D9A252B0C2}" dt="2024-11-20T14:27:39.276" v="335" actId="1076"/>
          <ac:picMkLst>
            <pc:docMk/>
            <pc:sldMk cId="3834112375" sldId="262"/>
            <ac:picMk id="16" creationId="{31953B3F-D359-BDB2-B1A1-B9456ADF2C20}"/>
          </ac:picMkLst>
        </pc:picChg>
        <pc:picChg chg="add mod">
          <ac:chgData name="Goh Yu jie" userId="009c1503983d6184" providerId="LiveId" clId="{E26A61EC-B0D0-4FF9-829E-66D9A252B0C2}" dt="2024-11-20T14:27:40.513" v="336" actId="1076"/>
          <ac:picMkLst>
            <pc:docMk/>
            <pc:sldMk cId="3834112375" sldId="262"/>
            <ac:picMk id="18" creationId="{5B4114EF-A1CC-CD3D-F6EB-84F661656A3A}"/>
          </ac:picMkLst>
        </pc:picChg>
        <pc:cxnChg chg="add">
          <ac:chgData name="Goh Yu jie" userId="009c1503983d6184" providerId="LiveId" clId="{E26A61EC-B0D0-4FF9-829E-66D9A252B0C2}" dt="2024-11-20T14:28:34.753" v="347" actId="11529"/>
          <ac:cxnSpMkLst>
            <pc:docMk/>
            <pc:sldMk cId="3834112375" sldId="262"/>
            <ac:cxnSpMk id="20" creationId="{DCE0AE77-BD2F-DB98-B2C7-C3BFC5F5C405}"/>
          </ac:cxnSpMkLst>
        </pc:cxnChg>
        <pc:cxnChg chg="add mod">
          <ac:chgData name="Goh Yu jie" userId="009c1503983d6184" providerId="LiveId" clId="{E26A61EC-B0D0-4FF9-829E-66D9A252B0C2}" dt="2024-11-20T14:28:47.383" v="349" actId="1076"/>
          <ac:cxnSpMkLst>
            <pc:docMk/>
            <pc:sldMk cId="3834112375" sldId="262"/>
            <ac:cxnSpMk id="21" creationId="{02FF9A0F-D08B-979B-52DF-93ADEC073638}"/>
          </ac:cxnSpMkLst>
        </pc:cxnChg>
      </pc:sldChg>
      <pc:sldChg chg="addSp delSp modSp new mod ord">
        <pc:chgData name="Goh Yu jie" userId="009c1503983d6184" providerId="LiveId" clId="{E26A61EC-B0D0-4FF9-829E-66D9A252B0C2}" dt="2024-11-20T15:05:15.066" v="1086" actId="1076"/>
        <pc:sldMkLst>
          <pc:docMk/>
          <pc:sldMk cId="625033447" sldId="263"/>
        </pc:sldMkLst>
        <pc:spChg chg="mod">
          <ac:chgData name="Goh Yu jie" userId="009c1503983d6184" providerId="LiveId" clId="{E26A61EC-B0D0-4FF9-829E-66D9A252B0C2}" dt="2024-11-20T14:48:25.774" v="826" actId="1076"/>
          <ac:spMkLst>
            <pc:docMk/>
            <pc:sldMk cId="625033447" sldId="263"/>
            <ac:spMk id="2" creationId="{F9AD4A98-FBD3-67EA-FED8-9778E952C3B4}"/>
          </ac:spMkLst>
        </pc:spChg>
        <pc:spChg chg="del">
          <ac:chgData name="Goh Yu jie" userId="009c1503983d6184" providerId="LiveId" clId="{E26A61EC-B0D0-4FF9-829E-66D9A252B0C2}" dt="2024-11-20T14:48:29.405" v="827" actId="478"/>
          <ac:spMkLst>
            <pc:docMk/>
            <pc:sldMk cId="625033447" sldId="263"/>
            <ac:spMk id="3" creationId="{547AA4FE-27BF-B760-502E-010904BD0E80}"/>
          </ac:spMkLst>
        </pc:spChg>
        <pc:spChg chg="add mod">
          <ac:chgData name="Goh Yu jie" userId="009c1503983d6184" providerId="LiveId" clId="{E26A61EC-B0D0-4FF9-829E-66D9A252B0C2}" dt="2024-11-20T14:50:26.433" v="874" actId="1076"/>
          <ac:spMkLst>
            <pc:docMk/>
            <pc:sldMk cId="625033447" sldId="263"/>
            <ac:spMk id="7" creationId="{24B5007B-79DD-4EBA-CB82-A1CC839C2D9C}"/>
          </ac:spMkLst>
        </pc:spChg>
        <pc:spChg chg="add mod">
          <ac:chgData name="Goh Yu jie" userId="009c1503983d6184" providerId="LiveId" clId="{E26A61EC-B0D0-4FF9-829E-66D9A252B0C2}" dt="2024-11-20T14:58:16.660" v="971" actId="1076"/>
          <ac:spMkLst>
            <pc:docMk/>
            <pc:sldMk cId="625033447" sldId="263"/>
            <ac:spMk id="12" creationId="{6281E4E5-8247-46C4-F7F7-716CCD2EED2B}"/>
          </ac:spMkLst>
        </pc:spChg>
        <pc:spChg chg="add mod">
          <ac:chgData name="Goh Yu jie" userId="009c1503983d6184" providerId="LiveId" clId="{E26A61EC-B0D0-4FF9-829E-66D9A252B0C2}" dt="2024-11-20T14:58:57.149" v="995" actId="20577"/>
          <ac:spMkLst>
            <pc:docMk/>
            <pc:sldMk cId="625033447" sldId="263"/>
            <ac:spMk id="17" creationId="{6E6C40BB-3FB0-D804-FDAD-7EF370D5DE17}"/>
          </ac:spMkLst>
        </pc:spChg>
        <pc:picChg chg="add mod">
          <ac:chgData name="Goh Yu jie" userId="009c1503983d6184" providerId="LiveId" clId="{E26A61EC-B0D0-4FF9-829E-66D9A252B0C2}" dt="2024-11-20T15:04:30.284" v="1070" actId="1076"/>
          <ac:picMkLst>
            <pc:docMk/>
            <pc:sldMk cId="625033447" sldId="263"/>
            <ac:picMk id="4" creationId="{54EE313D-8136-122C-E6EB-AD09326F4F51}"/>
          </ac:picMkLst>
        </pc:picChg>
        <pc:picChg chg="add mod">
          <ac:chgData name="Goh Yu jie" userId="009c1503983d6184" providerId="LiveId" clId="{E26A61EC-B0D0-4FF9-829E-66D9A252B0C2}" dt="2024-11-20T15:04:27.810" v="1069" actId="1076"/>
          <ac:picMkLst>
            <pc:docMk/>
            <pc:sldMk cId="625033447" sldId="263"/>
            <ac:picMk id="6" creationId="{8A3EA64C-DD2C-6457-8968-66B0C7259BC6}"/>
          </ac:picMkLst>
        </pc:picChg>
        <pc:picChg chg="add mod">
          <ac:chgData name="Goh Yu jie" userId="009c1503983d6184" providerId="LiveId" clId="{E26A61EC-B0D0-4FF9-829E-66D9A252B0C2}" dt="2024-11-20T15:04:13.957" v="1066" actId="1076"/>
          <ac:picMkLst>
            <pc:docMk/>
            <pc:sldMk cId="625033447" sldId="263"/>
            <ac:picMk id="9" creationId="{9C52A3F5-3CCE-F7AB-5A5A-8BAA0C429C4E}"/>
          </ac:picMkLst>
        </pc:picChg>
        <pc:picChg chg="add mod">
          <ac:chgData name="Goh Yu jie" userId="009c1503983d6184" providerId="LiveId" clId="{E26A61EC-B0D0-4FF9-829E-66D9A252B0C2}" dt="2024-11-20T15:04:39.524" v="1072" actId="1076"/>
          <ac:picMkLst>
            <pc:docMk/>
            <pc:sldMk cId="625033447" sldId="263"/>
            <ac:picMk id="11" creationId="{725D2044-1661-7723-CB50-EC01871688FB}"/>
          </ac:picMkLst>
        </pc:picChg>
        <pc:picChg chg="add mod">
          <ac:chgData name="Goh Yu jie" userId="009c1503983d6184" providerId="LiveId" clId="{E26A61EC-B0D0-4FF9-829E-66D9A252B0C2}" dt="2024-11-20T15:04:51.404" v="1077" actId="1076"/>
          <ac:picMkLst>
            <pc:docMk/>
            <pc:sldMk cId="625033447" sldId="263"/>
            <ac:picMk id="14" creationId="{CA89DE41-B167-CD24-5D0A-4811311C4B9F}"/>
          </ac:picMkLst>
        </pc:picChg>
        <pc:picChg chg="add mod">
          <ac:chgData name="Goh Yu jie" userId="009c1503983d6184" providerId="LiveId" clId="{E26A61EC-B0D0-4FF9-829E-66D9A252B0C2}" dt="2024-11-20T15:04:49.221" v="1076" actId="1076"/>
          <ac:picMkLst>
            <pc:docMk/>
            <pc:sldMk cId="625033447" sldId="263"/>
            <ac:picMk id="16" creationId="{674569F2-BA98-262C-DEC3-15B141BD7822}"/>
          </ac:picMkLst>
        </pc:picChg>
        <pc:picChg chg="add mod">
          <ac:chgData name="Goh Yu jie" userId="009c1503983d6184" providerId="LiveId" clId="{E26A61EC-B0D0-4FF9-829E-66D9A252B0C2}" dt="2024-11-20T15:05:05.644" v="1082" actId="1076"/>
          <ac:picMkLst>
            <pc:docMk/>
            <pc:sldMk cId="625033447" sldId="263"/>
            <ac:picMk id="19" creationId="{618D1103-F73B-8C41-0F95-784EA239BBC9}"/>
          </ac:picMkLst>
        </pc:picChg>
        <pc:picChg chg="add mod">
          <ac:chgData name="Goh Yu jie" userId="009c1503983d6184" providerId="LiveId" clId="{E26A61EC-B0D0-4FF9-829E-66D9A252B0C2}" dt="2024-11-20T15:05:15.066" v="1086" actId="1076"/>
          <ac:picMkLst>
            <pc:docMk/>
            <pc:sldMk cId="625033447" sldId="263"/>
            <ac:picMk id="21" creationId="{ABC5CF0F-B159-E982-1CE6-8F3151C9253B}"/>
          </ac:picMkLst>
        </pc:picChg>
        <pc:picChg chg="add mod">
          <ac:chgData name="Goh Yu jie" userId="009c1503983d6184" providerId="LiveId" clId="{E26A61EC-B0D0-4FF9-829E-66D9A252B0C2}" dt="2024-11-20T15:05:12.686" v="1085" actId="1076"/>
          <ac:picMkLst>
            <pc:docMk/>
            <pc:sldMk cId="625033447" sldId="263"/>
            <ac:picMk id="23" creationId="{1C791E1E-259B-D254-57E8-51806D9FAE6B}"/>
          </ac:picMkLst>
        </pc:picChg>
        <pc:cxnChg chg="add mod">
          <ac:chgData name="Goh Yu jie" userId="009c1503983d6184" providerId="LiveId" clId="{E26A61EC-B0D0-4FF9-829E-66D9A252B0C2}" dt="2024-11-20T15:01:03.928" v="1016" actId="1076"/>
          <ac:cxnSpMkLst>
            <pc:docMk/>
            <pc:sldMk cId="625033447" sldId="263"/>
            <ac:cxnSpMk id="24" creationId="{BCFEB2E0-22DA-3A71-4608-11DE4E45D193}"/>
          </ac:cxnSpMkLst>
        </pc:cxnChg>
        <pc:cxnChg chg="add mod">
          <ac:chgData name="Goh Yu jie" userId="009c1503983d6184" providerId="LiveId" clId="{E26A61EC-B0D0-4FF9-829E-66D9A252B0C2}" dt="2024-11-20T15:01:08.224" v="1018" actId="1076"/>
          <ac:cxnSpMkLst>
            <pc:docMk/>
            <pc:sldMk cId="625033447" sldId="263"/>
            <ac:cxnSpMk id="25" creationId="{EA92D351-6C76-33B6-7557-9E2413C25F17}"/>
          </ac:cxnSpMkLst>
        </pc:cxnChg>
      </pc:sldChg>
      <pc:sldChg chg="addSp delSp modSp new mod">
        <pc:chgData name="Goh Yu jie" userId="009c1503983d6184" providerId="LiveId" clId="{E26A61EC-B0D0-4FF9-829E-66D9A252B0C2}" dt="2024-11-20T15:09:34.557" v="1130"/>
        <pc:sldMkLst>
          <pc:docMk/>
          <pc:sldMk cId="2969911321" sldId="264"/>
        </pc:sldMkLst>
        <pc:spChg chg="mod">
          <ac:chgData name="Goh Yu jie" userId="009c1503983d6184" providerId="LiveId" clId="{E26A61EC-B0D0-4FF9-829E-66D9A252B0C2}" dt="2024-11-20T15:02:08.994" v="1028" actId="1076"/>
          <ac:spMkLst>
            <pc:docMk/>
            <pc:sldMk cId="2969911321" sldId="264"/>
            <ac:spMk id="2" creationId="{E3F9949C-0813-F88D-00F1-B202F02573EC}"/>
          </ac:spMkLst>
        </pc:spChg>
        <pc:spChg chg="del">
          <ac:chgData name="Goh Yu jie" userId="009c1503983d6184" providerId="LiveId" clId="{E26A61EC-B0D0-4FF9-829E-66D9A252B0C2}" dt="2024-11-20T15:02:11.186" v="1029" actId="478"/>
          <ac:spMkLst>
            <pc:docMk/>
            <pc:sldMk cId="2969911321" sldId="264"/>
            <ac:spMk id="3" creationId="{C29DB1CD-B436-1686-2BAD-38E0A41B894B}"/>
          </ac:spMkLst>
        </pc:spChg>
        <pc:spChg chg="add mod">
          <ac:chgData name="Goh Yu jie" userId="009c1503983d6184" providerId="LiveId" clId="{E26A61EC-B0D0-4FF9-829E-66D9A252B0C2}" dt="2024-11-20T15:03:49.585" v="1061" actId="1076"/>
          <ac:spMkLst>
            <pc:docMk/>
            <pc:sldMk cId="2969911321" sldId="264"/>
            <ac:spMk id="8" creationId="{6B91B657-BA58-1FD6-2267-6CFC8F93B236}"/>
          </ac:spMkLst>
        </pc:spChg>
        <pc:spChg chg="add mod">
          <ac:chgData name="Goh Yu jie" userId="009c1503983d6184" providerId="LiveId" clId="{E26A61EC-B0D0-4FF9-829E-66D9A252B0C2}" dt="2024-11-20T15:06:47.586" v="1117" actId="20577"/>
          <ac:spMkLst>
            <pc:docMk/>
            <pc:sldMk cId="2969911321" sldId="264"/>
            <ac:spMk id="13" creationId="{308C5F76-4DDD-9709-D18A-48767452E36F}"/>
          </ac:spMkLst>
        </pc:spChg>
        <pc:picChg chg="add mod">
          <ac:chgData name="Goh Yu jie" userId="009c1503983d6184" providerId="LiveId" clId="{E26A61EC-B0D0-4FF9-829E-66D9A252B0C2}" dt="2024-11-20T15:05:28.311" v="1088" actId="1076"/>
          <ac:picMkLst>
            <pc:docMk/>
            <pc:sldMk cId="2969911321" sldId="264"/>
            <ac:picMk id="5" creationId="{304F7AF5-C456-1510-B294-85126BF20106}"/>
          </ac:picMkLst>
        </pc:picChg>
        <pc:picChg chg="add mod">
          <ac:chgData name="Goh Yu jie" userId="009c1503983d6184" providerId="LiveId" clId="{E26A61EC-B0D0-4FF9-829E-66D9A252B0C2}" dt="2024-11-20T15:05:42.874" v="1090" actId="1076"/>
          <ac:picMkLst>
            <pc:docMk/>
            <pc:sldMk cId="2969911321" sldId="264"/>
            <ac:picMk id="7" creationId="{93B855A2-54FA-206F-CF84-64547C177163}"/>
          </ac:picMkLst>
        </pc:picChg>
        <pc:picChg chg="add mod">
          <ac:chgData name="Goh Yu jie" userId="009c1503983d6184" providerId="LiveId" clId="{E26A61EC-B0D0-4FF9-829E-66D9A252B0C2}" dt="2024-11-20T15:06:30.299" v="1095" actId="1076"/>
          <ac:picMkLst>
            <pc:docMk/>
            <pc:sldMk cId="2969911321" sldId="264"/>
            <ac:picMk id="10" creationId="{7B11EAD3-B902-4118-8C10-4C0181B2F2CD}"/>
          </ac:picMkLst>
        </pc:picChg>
        <pc:picChg chg="add mod">
          <ac:chgData name="Goh Yu jie" userId="009c1503983d6184" providerId="LiveId" clId="{E26A61EC-B0D0-4FF9-829E-66D9A252B0C2}" dt="2024-11-20T15:06:32.074" v="1096" actId="1076"/>
          <ac:picMkLst>
            <pc:docMk/>
            <pc:sldMk cId="2969911321" sldId="264"/>
            <ac:picMk id="12" creationId="{5CB5128E-726D-8ABC-F488-C07A5D6372A3}"/>
          </ac:picMkLst>
        </pc:picChg>
        <pc:picChg chg="add mod">
          <ac:chgData name="Goh Yu jie" userId="009c1503983d6184" providerId="LiveId" clId="{E26A61EC-B0D0-4FF9-829E-66D9A252B0C2}" dt="2024-11-20T15:07:40.380" v="1119" actId="1076"/>
          <ac:picMkLst>
            <pc:docMk/>
            <pc:sldMk cId="2969911321" sldId="264"/>
            <ac:picMk id="15" creationId="{109479EC-036B-C120-DBF5-1E93FB4FD47A}"/>
          </ac:picMkLst>
        </pc:picChg>
        <pc:picChg chg="add mod">
          <ac:chgData name="Goh Yu jie" userId="009c1503983d6184" providerId="LiveId" clId="{E26A61EC-B0D0-4FF9-829E-66D9A252B0C2}" dt="2024-11-20T15:08:09.034" v="1121" actId="1076"/>
          <ac:picMkLst>
            <pc:docMk/>
            <pc:sldMk cId="2969911321" sldId="264"/>
            <ac:picMk id="17" creationId="{18826895-8A22-6064-8AD0-8169FB608514}"/>
          </ac:picMkLst>
        </pc:picChg>
        <pc:picChg chg="add mod">
          <ac:chgData name="Goh Yu jie" userId="009c1503983d6184" providerId="LiveId" clId="{E26A61EC-B0D0-4FF9-829E-66D9A252B0C2}" dt="2024-11-20T15:08:50.278" v="1123" actId="1076"/>
          <ac:picMkLst>
            <pc:docMk/>
            <pc:sldMk cId="2969911321" sldId="264"/>
            <ac:picMk id="19" creationId="{6CC80B83-7AE9-76ED-CE01-EC8684CD7261}"/>
          </ac:picMkLst>
        </pc:picChg>
        <pc:picChg chg="add mod">
          <ac:chgData name="Goh Yu jie" userId="009c1503983d6184" providerId="LiveId" clId="{E26A61EC-B0D0-4FF9-829E-66D9A252B0C2}" dt="2024-11-20T15:09:21.738" v="1125" actId="1076"/>
          <ac:picMkLst>
            <pc:docMk/>
            <pc:sldMk cId="2969911321" sldId="264"/>
            <ac:picMk id="21" creationId="{19988E1C-A4B4-74EE-1282-ED0BB5665FCC}"/>
          </ac:picMkLst>
        </pc:picChg>
        <pc:picChg chg="add mod">
          <ac:chgData name="Goh Yu jie" userId="009c1503983d6184" providerId="LiveId" clId="{E26A61EC-B0D0-4FF9-829E-66D9A252B0C2}" dt="2024-11-20T15:09:29.115" v="1129" actId="1076"/>
          <ac:picMkLst>
            <pc:docMk/>
            <pc:sldMk cId="2969911321" sldId="264"/>
            <ac:picMk id="23" creationId="{6363E22C-F5ED-B565-878A-251633CC4483}"/>
          </ac:picMkLst>
        </pc:picChg>
        <pc:cxnChg chg="add mod">
          <ac:chgData name="Goh Yu jie" userId="009c1503983d6184" providerId="LiveId" clId="{E26A61EC-B0D0-4FF9-829E-66D9A252B0C2}" dt="2024-11-20T15:09:34.557" v="1130"/>
          <ac:cxnSpMkLst>
            <pc:docMk/>
            <pc:sldMk cId="2969911321" sldId="264"/>
            <ac:cxnSpMk id="24" creationId="{14053D84-2CDB-92B8-E36F-5B386E3CC770}"/>
          </ac:cxnSpMkLst>
        </pc:cxnChg>
      </pc:sldChg>
      <pc:sldChg chg="addSp delSp modSp new mod">
        <pc:chgData name="Goh Yu jie" userId="009c1503983d6184" providerId="LiveId" clId="{E26A61EC-B0D0-4FF9-829E-66D9A252B0C2}" dt="2024-11-20T15:26:23.280" v="1366" actId="1076"/>
        <pc:sldMkLst>
          <pc:docMk/>
          <pc:sldMk cId="846551163" sldId="265"/>
        </pc:sldMkLst>
        <pc:spChg chg="mod">
          <ac:chgData name="Goh Yu jie" userId="009c1503983d6184" providerId="LiveId" clId="{E26A61EC-B0D0-4FF9-829E-66D9A252B0C2}" dt="2024-11-20T15:15:58.904" v="1165" actId="1076"/>
          <ac:spMkLst>
            <pc:docMk/>
            <pc:sldMk cId="846551163" sldId="265"/>
            <ac:spMk id="2" creationId="{B1D07DD6-0261-7F72-61F9-E9A1A9F297E3}"/>
          </ac:spMkLst>
        </pc:spChg>
        <pc:spChg chg="del">
          <ac:chgData name="Goh Yu jie" userId="009c1503983d6184" providerId="LiveId" clId="{E26A61EC-B0D0-4FF9-829E-66D9A252B0C2}" dt="2024-11-20T15:16:00.847" v="1166" actId="478"/>
          <ac:spMkLst>
            <pc:docMk/>
            <pc:sldMk cId="846551163" sldId="265"/>
            <ac:spMk id="3" creationId="{FC81B0EB-7FCA-37C5-7D96-2B07CD871725}"/>
          </ac:spMkLst>
        </pc:spChg>
        <pc:spChg chg="add mod">
          <ac:chgData name="Goh Yu jie" userId="009c1503983d6184" providerId="LiveId" clId="{E26A61EC-B0D0-4FF9-829E-66D9A252B0C2}" dt="2024-11-20T15:23:06.804" v="1290" actId="1076"/>
          <ac:spMkLst>
            <pc:docMk/>
            <pc:sldMk cId="846551163" sldId="265"/>
            <ac:spMk id="8" creationId="{26EF6E2C-FFF0-457F-0D1A-97F91BB847C2}"/>
          </ac:spMkLst>
        </pc:spChg>
        <pc:spChg chg="add mod">
          <ac:chgData name="Goh Yu jie" userId="009c1503983d6184" providerId="LiveId" clId="{E26A61EC-B0D0-4FF9-829E-66D9A252B0C2}" dt="2024-11-20T15:23:46.698" v="1302" actId="1076"/>
          <ac:spMkLst>
            <pc:docMk/>
            <pc:sldMk cId="846551163" sldId="265"/>
            <ac:spMk id="13" creationId="{665043AE-61C2-A25C-D72D-E53303473C07}"/>
          </ac:spMkLst>
        </pc:spChg>
        <pc:spChg chg="add mod">
          <ac:chgData name="Goh Yu jie" userId="009c1503983d6184" providerId="LiveId" clId="{E26A61EC-B0D0-4FF9-829E-66D9A252B0C2}" dt="2024-11-20T15:23:26.084" v="1297" actId="1076"/>
          <ac:spMkLst>
            <pc:docMk/>
            <pc:sldMk cId="846551163" sldId="265"/>
            <ac:spMk id="14" creationId="{1704400F-4706-911F-18F3-EE7962A08D60}"/>
          </ac:spMkLst>
        </pc:spChg>
        <pc:spChg chg="add mod">
          <ac:chgData name="Goh Yu jie" userId="009c1503983d6184" providerId="LiveId" clId="{E26A61EC-B0D0-4FF9-829E-66D9A252B0C2}" dt="2024-11-20T15:21:39.386" v="1274"/>
          <ac:spMkLst>
            <pc:docMk/>
            <pc:sldMk cId="846551163" sldId="265"/>
            <ac:spMk id="15" creationId="{9085261F-AE2F-7C30-C26B-78A9B409A57D}"/>
          </ac:spMkLst>
        </pc:spChg>
        <pc:spChg chg="add mod">
          <ac:chgData name="Goh Yu jie" userId="009c1503983d6184" providerId="LiveId" clId="{E26A61EC-B0D0-4FF9-829E-66D9A252B0C2}" dt="2024-11-20T15:23:32.620" v="1299" actId="14100"/>
          <ac:spMkLst>
            <pc:docMk/>
            <pc:sldMk cId="846551163" sldId="265"/>
            <ac:spMk id="16" creationId="{438068ED-553C-B416-E115-E4C9644B05AE}"/>
          </ac:spMkLst>
        </pc:spChg>
        <pc:spChg chg="add mod">
          <ac:chgData name="Goh Yu jie" userId="009c1503983d6184" providerId="LiveId" clId="{E26A61EC-B0D0-4FF9-829E-66D9A252B0C2}" dt="2024-11-20T15:25:56.766" v="1360" actId="1076"/>
          <ac:spMkLst>
            <pc:docMk/>
            <pc:sldMk cId="846551163" sldId="265"/>
            <ac:spMk id="23" creationId="{DE444738-DB50-BB58-32F4-F1C540AC903D}"/>
          </ac:spMkLst>
        </pc:spChg>
        <pc:spChg chg="add mod">
          <ac:chgData name="Goh Yu jie" userId="009c1503983d6184" providerId="LiveId" clId="{E26A61EC-B0D0-4FF9-829E-66D9A252B0C2}" dt="2024-11-20T15:25:50.834" v="1358" actId="1076"/>
          <ac:spMkLst>
            <pc:docMk/>
            <pc:sldMk cId="846551163" sldId="265"/>
            <ac:spMk id="24" creationId="{66287E80-F311-65B3-5E75-D231714E8DA7}"/>
          </ac:spMkLst>
        </pc:spChg>
        <pc:spChg chg="add mod">
          <ac:chgData name="Goh Yu jie" userId="009c1503983d6184" providerId="LiveId" clId="{E26A61EC-B0D0-4FF9-829E-66D9A252B0C2}" dt="2024-11-20T15:26:04.314" v="1362" actId="14100"/>
          <ac:spMkLst>
            <pc:docMk/>
            <pc:sldMk cId="846551163" sldId="265"/>
            <ac:spMk id="25" creationId="{7E12862C-C12C-DA36-25A4-03ABC1BB80EE}"/>
          </ac:spMkLst>
        </pc:spChg>
        <pc:picChg chg="add mod">
          <ac:chgData name="Goh Yu jie" userId="009c1503983d6184" providerId="LiveId" clId="{E26A61EC-B0D0-4FF9-829E-66D9A252B0C2}" dt="2024-11-20T15:23:34.570" v="1300" actId="1076"/>
          <ac:picMkLst>
            <pc:docMk/>
            <pc:sldMk cId="846551163" sldId="265"/>
            <ac:picMk id="5" creationId="{00AAD339-231C-C24F-0FEF-5326E1460DAC}"/>
          </ac:picMkLst>
        </pc:picChg>
        <pc:picChg chg="add del mod">
          <ac:chgData name="Goh Yu jie" userId="009c1503983d6184" providerId="LiveId" clId="{E26A61EC-B0D0-4FF9-829E-66D9A252B0C2}" dt="2024-11-20T15:19:53.586" v="1260" actId="478"/>
          <ac:picMkLst>
            <pc:docMk/>
            <pc:sldMk cId="846551163" sldId="265"/>
            <ac:picMk id="7" creationId="{2BE7CA7E-1B40-F3AF-32CD-FD9F811C9996}"/>
          </ac:picMkLst>
        </pc:picChg>
        <pc:picChg chg="add mod">
          <ac:chgData name="Goh Yu jie" userId="009c1503983d6184" providerId="LiveId" clId="{E26A61EC-B0D0-4FF9-829E-66D9A252B0C2}" dt="2024-11-20T15:19:30.854" v="1254" actId="1076"/>
          <ac:picMkLst>
            <pc:docMk/>
            <pc:sldMk cId="846551163" sldId="265"/>
            <ac:picMk id="10" creationId="{3780CE96-8939-DC47-C3B1-3A00DA850063}"/>
          </ac:picMkLst>
        </pc:picChg>
        <pc:picChg chg="add mod">
          <ac:chgData name="Goh Yu jie" userId="009c1503983d6184" providerId="LiveId" clId="{E26A61EC-B0D0-4FF9-829E-66D9A252B0C2}" dt="2024-11-20T15:22:12.599" v="1281" actId="14100"/>
          <ac:picMkLst>
            <pc:docMk/>
            <pc:sldMk cId="846551163" sldId="265"/>
            <ac:picMk id="12" creationId="{705BF791-80CA-235D-24E6-AA9E29594994}"/>
          </ac:picMkLst>
        </pc:picChg>
        <pc:picChg chg="add mod">
          <ac:chgData name="Goh Yu jie" userId="009c1503983d6184" providerId="LiveId" clId="{E26A61EC-B0D0-4FF9-829E-66D9A252B0C2}" dt="2024-11-20T15:25:53.397" v="1359" actId="1076"/>
          <ac:picMkLst>
            <pc:docMk/>
            <pc:sldMk cId="846551163" sldId="265"/>
            <ac:picMk id="18" creationId="{07E7D815-3860-49A6-FF09-DCA4AC9D0584}"/>
          </ac:picMkLst>
        </pc:picChg>
        <pc:picChg chg="add del mod">
          <ac:chgData name="Goh Yu jie" userId="009c1503983d6184" providerId="LiveId" clId="{E26A61EC-B0D0-4FF9-829E-66D9A252B0C2}" dt="2024-11-20T15:24:33.174" v="1307" actId="478"/>
          <ac:picMkLst>
            <pc:docMk/>
            <pc:sldMk cId="846551163" sldId="265"/>
            <ac:picMk id="20" creationId="{507DE9F8-6036-EE10-78CE-F95AC2BB0FA3}"/>
          </ac:picMkLst>
        </pc:picChg>
        <pc:picChg chg="add del">
          <ac:chgData name="Goh Yu jie" userId="009c1503983d6184" providerId="LiveId" clId="{E26A61EC-B0D0-4FF9-829E-66D9A252B0C2}" dt="2024-11-20T15:24:37.782" v="1309" actId="22"/>
          <ac:picMkLst>
            <pc:docMk/>
            <pc:sldMk cId="846551163" sldId="265"/>
            <ac:picMk id="22" creationId="{9724FCC1-E28C-7F76-B8DF-5B24488A78A2}"/>
          </ac:picMkLst>
        </pc:picChg>
        <pc:cxnChg chg="add mod">
          <ac:chgData name="Goh Yu jie" userId="009c1503983d6184" providerId="LiveId" clId="{E26A61EC-B0D0-4FF9-829E-66D9A252B0C2}" dt="2024-11-20T15:26:13.943" v="1364" actId="1076"/>
          <ac:cxnSpMkLst>
            <pc:docMk/>
            <pc:sldMk cId="846551163" sldId="265"/>
            <ac:cxnSpMk id="26" creationId="{267B6594-2ACD-798F-1C7C-0BCBE939B973}"/>
          </ac:cxnSpMkLst>
        </pc:cxnChg>
        <pc:cxnChg chg="add mod">
          <ac:chgData name="Goh Yu jie" userId="009c1503983d6184" providerId="LiveId" clId="{E26A61EC-B0D0-4FF9-829E-66D9A252B0C2}" dt="2024-11-20T15:26:23.280" v="1366" actId="1076"/>
          <ac:cxnSpMkLst>
            <pc:docMk/>
            <pc:sldMk cId="846551163" sldId="265"/>
            <ac:cxnSpMk id="27" creationId="{786BC8BC-ABD1-87C8-2212-E71D3D8D62E7}"/>
          </ac:cxnSpMkLst>
        </pc:cxnChg>
      </pc:sldChg>
      <pc:sldChg chg="addSp delSp modSp new mod">
        <pc:chgData name="Goh Yu jie" userId="009c1503983d6184" providerId="LiveId" clId="{E26A61EC-B0D0-4FF9-829E-66D9A252B0C2}" dt="2024-11-20T16:41:14.301" v="1574" actId="1076"/>
        <pc:sldMkLst>
          <pc:docMk/>
          <pc:sldMk cId="3340046118" sldId="266"/>
        </pc:sldMkLst>
        <pc:spChg chg="mod">
          <ac:chgData name="Goh Yu jie" userId="009c1503983d6184" providerId="LiveId" clId="{E26A61EC-B0D0-4FF9-829E-66D9A252B0C2}" dt="2024-11-20T15:26:56.153" v="1409" actId="1076"/>
          <ac:spMkLst>
            <pc:docMk/>
            <pc:sldMk cId="3340046118" sldId="266"/>
            <ac:spMk id="2" creationId="{B27DB82B-AA6C-A6C4-6642-E9903682C075}"/>
          </ac:spMkLst>
        </pc:spChg>
        <pc:spChg chg="del">
          <ac:chgData name="Goh Yu jie" userId="009c1503983d6184" providerId="LiveId" clId="{E26A61EC-B0D0-4FF9-829E-66D9A252B0C2}" dt="2024-11-20T15:26:59.165" v="1410" actId="478"/>
          <ac:spMkLst>
            <pc:docMk/>
            <pc:sldMk cId="3340046118" sldId="266"/>
            <ac:spMk id="3" creationId="{6330531B-2CA7-9FA4-A148-A0A09701BFCB}"/>
          </ac:spMkLst>
        </pc:spChg>
        <pc:spChg chg="add mod">
          <ac:chgData name="Goh Yu jie" userId="009c1503983d6184" providerId="LiveId" clId="{E26A61EC-B0D0-4FF9-829E-66D9A252B0C2}" dt="2024-11-20T15:30:38.654" v="1446" actId="20577"/>
          <ac:spMkLst>
            <pc:docMk/>
            <pc:sldMk cId="3340046118" sldId="266"/>
            <ac:spMk id="4" creationId="{3BF9C8D2-61BD-D4E7-BAD1-D8222480AEED}"/>
          </ac:spMkLst>
        </pc:spChg>
        <pc:spChg chg="add mod">
          <ac:chgData name="Goh Yu jie" userId="009c1503983d6184" providerId="LiveId" clId="{E26A61EC-B0D0-4FF9-829E-66D9A252B0C2}" dt="2024-11-20T16:30:17.860" v="1503" actId="1076"/>
          <ac:spMkLst>
            <pc:docMk/>
            <pc:sldMk cId="3340046118" sldId="266"/>
            <ac:spMk id="5" creationId="{E62C8797-8660-A0C2-5C83-58CE45C5CB1B}"/>
          </ac:spMkLst>
        </pc:spChg>
        <pc:spChg chg="add">
          <ac:chgData name="Goh Yu jie" userId="009c1503983d6184" providerId="LiveId" clId="{E26A61EC-B0D0-4FF9-829E-66D9A252B0C2}" dt="2024-11-20T16:31:30.952" v="1511" actId="11529"/>
          <ac:spMkLst>
            <pc:docMk/>
            <pc:sldMk cId="3340046118" sldId="266"/>
            <ac:spMk id="12" creationId="{013EFF2F-7605-9DB3-D8DB-E0D36B40A9BF}"/>
          </ac:spMkLst>
        </pc:spChg>
        <pc:spChg chg="add del mod">
          <ac:chgData name="Goh Yu jie" userId="009c1503983d6184" providerId="LiveId" clId="{E26A61EC-B0D0-4FF9-829E-66D9A252B0C2}" dt="2024-11-20T16:37:30.472" v="1527"/>
          <ac:spMkLst>
            <pc:docMk/>
            <pc:sldMk cId="3340046118" sldId="266"/>
            <ac:spMk id="15" creationId="{38668CA9-53FE-E2F4-E47E-3F9BC8BD0A4B}"/>
          </ac:spMkLst>
        </pc:spChg>
        <pc:spChg chg="add mod">
          <ac:chgData name="Goh Yu jie" userId="009c1503983d6184" providerId="LiveId" clId="{E26A61EC-B0D0-4FF9-829E-66D9A252B0C2}" dt="2024-11-20T16:37:46.514" v="1534" actId="20577"/>
          <ac:spMkLst>
            <pc:docMk/>
            <pc:sldMk cId="3340046118" sldId="266"/>
            <ac:spMk id="16" creationId="{A00CE9D5-CC3F-EB1A-97BE-193BC098F65F}"/>
          </ac:spMkLst>
        </pc:spChg>
        <pc:spChg chg="add mod">
          <ac:chgData name="Goh Yu jie" userId="009c1503983d6184" providerId="LiveId" clId="{E26A61EC-B0D0-4FF9-829E-66D9A252B0C2}" dt="2024-11-20T16:37:56.230" v="1535"/>
          <ac:spMkLst>
            <pc:docMk/>
            <pc:sldMk cId="3340046118" sldId="266"/>
            <ac:spMk id="17" creationId="{24246B65-C92A-C639-9ACF-EB0DA671E689}"/>
          </ac:spMkLst>
        </pc:spChg>
        <pc:spChg chg="add mod">
          <ac:chgData name="Goh Yu jie" userId="009c1503983d6184" providerId="LiveId" clId="{E26A61EC-B0D0-4FF9-829E-66D9A252B0C2}" dt="2024-11-20T16:38:11.155" v="1538" actId="14100"/>
          <ac:spMkLst>
            <pc:docMk/>
            <pc:sldMk cId="3340046118" sldId="266"/>
            <ac:spMk id="18" creationId="{2083395D-0320-148A-AE57-B01CA8D070DE}"/>
          </ac:spMkLst>
        </pc:spChg>
        <pc:picChg chg="add mod">
          <ac:chgData name="Goh Yu jie" userId="009c1503983d6184" providerId="LiveId" clId="{E26A61EC-B0D0-4FF9-829E-66D9A252B0C2}" dt="2024-11-20T16:30:12.186" v="1502" actId="14100"/>
          <ac:picMkLst>
            <pc:docMk/>
            <pc:sldMk cId="3340046118" sldId="266"/>
            <ac:picMk id="7" creationId="{3766D83E-1A59-FE0D-59C1-5C7A9D19F2ED}"/>
          </ac:picMkLst>
        </pc:picChg>
        <pc:picChg chg="add mod">
          <ac:chgData name="Goh Yu jie" userId="009c1503983d6184" providerId="LiveId" clId="{E26A61EC-B0D0-4FF9-829E-66D9A252B0C2}" dt="2024-11-20T16:30:39.841" v="1506" actId="1076"/>
          <ac:picMkLst>
            <pc:docMk/>
            <pc:sldMk cId="3340046118" sldId="266"/>
            <ac:picMk id="9" creationId="{41DA8B48-704E-F5FD-078E-4AC4BFE5EA61}"/>
          </ac:picMkLst>
        </pc:picChg>
        <pc:picChg chg="add mod">
          <ac:chgData name="Goh Yu jie" userId="009c1503983d6184" providerId="LiveId" clId="{E26A61EC-B0D0-4FF9-829E-66D9A252B0C2}" dt="2024-11-20T16:38:18.190" v="1540" actId="14100"/>
          <ac:picMkLst>
            <pc:docMk/>
            <pc:sldMk cId="3340046118" sldId="266"/>
            <ac:picMk id="11" creationId="{D761A5F2-4B10-6774-433A-B4D71E9BFB12}"/>
          </ac:picMkLst>
        </pc:picChg>
        <pc:picChg chg="add mod">
          <ac:chgData name="Goh Yu jie" userId="009c1503983d6184" providerId="LiveId" clId="{E26A61EC-B0D0-4FF9-829E-66D9A252B0C2}" dt="2024-11-20T16:32:02.657" v="1514" actId="1076"/>
          <ac:picMkLst>
            <pc:docMk/>
            <pc:sldMk cId="3340046118" sldId="266"/>
            <ac:picMk id="14" creationId="{AB05E47B-9C1E-AA15-C01B-515E2008B3BF}"/>
          </ac:picMkLst>
        </pc:picChg>
        <pc:cxnChg chg="add mod">
          <ac:chgData name="Goh Yu jie" userId="009c1503983d6184" providerId="LiveId" clId="{E26A61EC-B0D0-4FF9-829E-66D9A252B0C2}" dt="2024-11-20T16:41:14.301" v="1574" actId="1076"/>
          <ac:cxnSpMkLst>
            <pc:docMk/>
            <pc:sldMk cId="3340046118" sldId="266"/>
            <ac:cxnSpMk id="19" creationId="{6EF31C32-66CF-D677-2760-F2331B93DD5D}"/>
          </ac:cxnSpMkLst>
        </pc:cxnChg>
      </pc:sldChg>
      <pc:sldChg chg="addSp delSp modSp new mod">
        <pc:chgData name="Goh Yu jie" userId="009c1503983d6184" providerId="LiveId" clId="{E26A61EC-B0D0-4FF9-829E-66D9A252B0C2}" dt="2024-11-20T16:49:32.268" v="1710" actId="1076"/>
        <pc:sldMkLst>
          <pc:docMk/>
          <pc:sldMk cId="211060199" sldId="267"/>
        </pc:sldMkLst>
        <pc:spChg chg="mod">
          <ac:chgData name="Goh Yu jie" userId="009c1503983d6184" providerId="LiveId" clId="{E26A61EC-B0D0-4FF9-829E-66D9A252B0C2}" dt="2024-11-20T16:39:13.791" v="1569" actId="1076"/>
          <ac:spMkLst>
            <pc:docMk/>
            <pc:sldMk cId="211060199" sldId="267"/>
            <ac:spMk id="2" creationId="{F8BAAB9D-C1B7-2B55-5E75-D4E63933D02D}"/>
          </ac:spMkLst>
        </pc:spChg>
        <pc:spChg chg="del">
          <ac:chgData name="Goh Yu jie" userId="009c1503983d6184" providerId="LiveId" clId="{E26A61EC-B0D0-4FF9-829E-66D9A252B0C2}" dt="2024-11-20T16:39:15.545" v="1570" actId="478"/>
          <ac:spMkLst>
            <pc:docMk/>
            <pc:sldMk cId="211060199" sldId="267"/>
            <ac:spMk id="3" creationId="{D11A6D61-5C2E-3FED-7D34-110FDC7F702B}"/>
          </ac:spMkLst>
        </pc:spChg>
        <pc:spChg chg="add mod">
          <ac:chgData name="Goh Yu jie" userId="009c1503983d6184" providerId="LiveId" clId="{E26A61EC-B0D0-4FF9-829E-66D9A252B0C2}" dt="2024-11-20T16:43:00.046" v="1678" actId="1076"/>
          <ac:spMkLst>
            <pc:docMk/>
            <pc:sldMk cId="211060199" sldId="267"/>
            <ac:spMk id="6" creationId="{8F1438D4-4FA0-43A8-81B9-8018EBC7C169}"/>
          </ac:spMkLst>
        </pc:spChg>
        <pc:spChg chg="add mod">
          <ac:chgData name="Goh Yu jie" userId="009c1503983d6184" providerId="LiveId" clId="{E26A61EC-B0D0-4FF9-829E-66D9A252B0C2}" dt="2024-11-20T16:48:07.040" v="1694" actId="1076"/>
          <ac:spMkLst>
            <pc:docMk/>
            <pc:sldMk cId="211060199" sldId="267"/>
            <ac:spMk id="7" creationId="{709A8B52-C046-9D5B-AF01-28C23520BDAF}"/>
          </ac:spMkLst>
        </pc:spChg>
        <pc:spChg chg="add mod">
          <ac:chgData name="Goh Yu jie" userId="009c1503983d6184" providerId="LiveId" clId="{E26A61EC-B0D0-4FF9-829E-66D9A252B0C2}" dt="2024-11-20T16:49:32.268" v="1710" actId="1076"/>
          <ac:spMkLst>
            <pc:docMk/>
            <pc:sldMk cId="211060199" sldId="267"/>
            <ac:spMk id="14" creationId="{8E2C37DC-D3B6-1019-B051-EF57C874A5A5}"/>
          </ac:spMkLst>
        </pc:spChg>
        <pc:spChg chg="add mod">
          <ac:chgData name="Goh Yu jie" userId="009c1503983d6184" providerId="LiveId" clId="{E26A61EC-B0D0-4FF9-829E-66D9A252B0C2}" dt="2024-11-20T16:49:24.938" v="1707"/>
          <ac:spMkLst>
            <pc:docMk/>
            <pc:sldMk cId="211060199" sldId="267"/>
            <ac:spMk id="15" creationId="{24F62BBC-9CA5-2E80-E4C3-A599D16C6D80}"/>
          </ac:spMkLst>
        </pc:spChg>
        <pc:picChg chg="add mod">
          <ac:chgData name="Goh Yu jie" userId="009c1503983d6184" providerId="LiveId" clId="{E26A61EC-B0D0-4FF9-829E-66D9A252B0C2}" dt="2024-11-20T16:43:03.274" v="1679" actId="1076"/>
          <ac:picMkLst>
            <pc:docMk/>
            <pc:sldMk cId="211060199" sldId="267"/>
            <ac:picMk id="5" creationId="{9B6617F1-82C6-2A7B-DE8A-1504D47B6F9E}"/>
          </ac:picMkLst>
        </pc:picChg>
        <pc:picChg chg="add del mod">
          <ac:chgData name="Goh Yu jie" userId="009c1503983d6184" providerId="LiveId" clId="{E26A61EC-B0D0-4FF9-829E-66D9A252B0C2}" dt="2024-11-20T16:43:32.793" v="1686" actId="478"/>
          <ac:picMkLst>
            <pc:docMk/>
            <pc:sldMk cId="211060199" sldId="267"/>
            <ac:picMk id="9" creationId="{2DA20B6A-16DD-7C8F-D613-73ABF3F7B69C}"/>
          </ac:picMkLst>
        </pc:picChg>
        <pc:picChg chg="add mod">
          <ac:chgData name="Goh Yu jie" userId="009c1503983d6184" providerId="LiveId" clId="{E26A61EC-B0D0-4FF9-829E-66D9A252B0C2}" dt="2024-11-20T16:48:02.796" v="1693" actId="1076"/>
          <ac:picMkLst>
            <pc:docMk/>
            <pc:sldMk cId="211060199" sldId="267"/>
            <ac:picMk id="11" creationId="{C1865914-99A7-F809-96B0-132CD868A3D5}"/>
          </ac:picMkLst>
        </pc:picChg>
        <pc:picChg chg="add mod">
          <ac:chgData name="Goh Yu jie" userId="009c1503983d6184" providerId="LiveId" clId="{E26A61EC-B0D0-4FF9-829E-66D9A252B0C2}" dt="2024-11-20T16:48:48.088" v="1696" actId="1076"/>
          <ac:picMkLst>
            <pc:docMk/>
            <pc:sldMk cId="211060199" sldId="267"/>
            <ac:picMk id="13" creationId="{2BE76847-7DDB-BDD8-5BF8-2D9C9CFA218D}"/>
          </ac:picMkLst>
        </pc:picChg>
      </pc:sldChg>
      <pc:sldChg chg="addSp delSp modSp new mod">
        <pc:chgData name="Goh Yu jie" userId="009c1503983d6184" providerId="LiveId" clId="{E26A61EC-B0D0-4FF9-829E-66D9A252B0C2}" dt="2024-11-20T17:04:05.241" v="1926" actId="1076"/>
        <pc:sldMkLst>
          <pc:docMk/>
          <pc:sldMk cId="524115020" sldId="268"/>
        </pc:sldMkLst>
        <pc:spChg chg="mod">
          <ac:chgData name="Goh Yu jie" userId="009c1503983d6184" providerId="LiveId" clId="{E26A61EC-B0D0-4FF9-829E-66D9A252B0C2}" dt="2024-11-20T16:50:19.096" v="1745" actId="1076"/>
          <ac:spMkLst>
            <pc:docMk/>
            <pc:sldMk cId="524115020" sldId="268"/>
            <ac:spMk id="2" creationId="{5D34A8E5-7A3D-59E8-5CB5-5FA03ECCF8A1}"/>
          </ac:spMkLst>
        </pc:spChg>
        <pc:spChg chg="del">
          <ac:chgData name="Goh Yu jie" userId="009c1503983d6184" providerId="LiveId" clId="{E26A61EC-B0D0-4FF9-829E-66D9A252B0C2}" dt="2024-11-20T16:50:20.677" v="1746" actId="478"/>
          <ac:spMkLst>
            <pc:docMk/>
            <pc:sldMk cId="524115020" sldId="268"/>
            <ac:spMk id="3" creationId="{6D3E0284-2BF1-5B08-6B5E-1C46E1A502E4}"/>
          </ac:spMkLst>
        </pc:spChg>
        <pc:spChg chg="add mod">
          <ac:chgData name="Goh Yu jie" userId="009c1503983d6184" providerId="LiveId" clId="{E26A61EC-B0D0-4FF9-829E-66D9A252B0C2}" dt="2024-11-20T16:56:54.481" v="1821" actId="20577"/>
          <ac:spMkLst>
            <pc:docMk/>
            <pc:sldMk cId="524115020" sldId="268"/>
            <ac:spMk id="4" creationId="{7C4FC16D-9D17-CC61-6CAB-D0AF413A92B4}"/>
          </ac:spMkLst>
        </pc:spChg>
        <pc:spChg chg="add mod">
          <ac:chgData name="Goh Yu jie" userId="009c1503983d6184" providerId="LiveId" clId="{E26A61EC-B0D0-4FF9-829E-66D9A252B0C2}" dt="2024-11-20T17:03:18.061" v="1914" actId="14100"/>
          <ac:spMkLst>
            <pc:docMk/>
            <pc:sldMk cId="524115020" sldId="268"/>
            <ac:spMk id="13" creationId="{40469D1E-3EA8-C5EF-CE1E-064D785215CA}"/>
          </ac:spMkLst>
        </pc:spChg>
        <pc:picChg chg="add mod">
          <ac:chgData name="Goh Yu jie" userId="009c1503983d6184" providerId="LiveId" clId="{E26A61EC-B0D0-4FF9-829E-66D9A252B0C2}" dt="2024-11-20T17:04:05.241" v="1926" actId="1076"/>
          <ac:picMkLst>
            <pc:docMk/>
            <pc:sldMk cId="524115020" sldId="268"/>
            <ac:picMk id="6" creationId="{6E257641-B47B-C068-83D8-EB1CABC2A801}"/>
          </ac:picMkLst>
        </pc:picChg>
        <pc:picChg chg="add mod">
          <ac:chgData name="Goh Yu jie" userId="009c1503983d6184" providerId="LiveId" clId="{E26A61EC-B0D0-4FF9-829E-66D9A252B0C2}" dt="2024-11-20T17:00:53.454" v="1840" actId="14100"/>
          <ac:picMkLst>
            <pc:docMk/>
            <pc:sldMk cId="524115020" sldId="268"/>
            <ac:picMk id="8" creationId="{23810DB8-29D3-B419-07A6-BF254EF4B31B}"/>
          </ac:picMkLst>
        </pc:picChg>
        <pc:picChg chg="add mod">
          <ac:chgData name="Goh Yu jie" userId="009c1503983d6184" providerId="LiveId" clId="{E26A61EC-B0D0-4FF9-829E-66D9A252B0C2}" dt="2024-11-20T17:00:58.318" v="1843" actId="1076"/>
          <ac:picMkLst>
            <pc:docMk/>
            <pc:sldMk cId="524115020" sldId="268"/>
            <ac:picMk id="10" creationId="{59D49AF2-9095-8793-ED4E-BF77B1E7C3A0}"/>
          </ac:picMkLst>
        </pc:picChg>
        <pc:picChg chg="add mod">
          <ac:chgData name="Goh Yu jie" userId="009c1503983d6184" providerId="LiveId" clId="{E26A61EC-B0D0-4FF9-829E-66D9A252B0C2}" dt="2024-11-20T17:00:44.538" v="1836" actId="1076"/>
          <ac:picMkLst>
            <pc:docMk/>
            <pc:sldMk cId="524115020" sldId="268"/>
            <ac:picMk id="12" creationId="{DFB964F3-B48D-57C7-4CB1-F69C420B4AEC}"/>
          </ac:picMkLst>
        </pc:picChg>
        <pc:picChg chg="add mod">
          <ac:chgData name="Goh Yu jie" userId="009c1503983d6184" providerId="LiveId" clId="{E26A61EC-B0D0-4FF9-829E-66D9A252B0C2}" dt="2024-11-20T17:04:03.967" v="1925" actId="14100"/>
          <ac:picMkLst>
            <pc:docMk/>
            <pc:sldMk cId="524115020" sldId="268"/>
            <ac:picMk id="16" creationId="{8E60B3F5-FAC5-30DB-16C0-4EBC23FFE776}"/>
          </ac:picMkLst>
        </pc:picChg>
        <pc:cxnChg chg="add mod">
          <ac:chgData name="Goh Yu jie" userId="009c1503983d6184" providerId="LiveId" clId="{E26A61EC-B0D0-4FF9-829E-66D9A252B0C2}" dt="2024-11-20T17:03:28.361" v="1916" actId="1076"/>
          <ac:cxnSpMkLst>
            <pc:docMk/>
            <pc:sldMk cId="524115020" sldId="268"/>
            <ac:cxnSpMk id="14" creationId="{D93FE0C6-8FD3-A88C-83BF-87873EC682F6}"/>
          </ac:cxnSpMkLst>
        </pc:cxnChg>
      </pc:sldChg>
      <pc:sldChg chg="addSp delSp modSp new mod">
        <pc:chgData name="Goh Yu jie" userId="009c1503983d6184" providerId="LiveId" clId="{E26A61EC-B0D0-4FF9-829E-66D9A252B0C2}" dt="2024-11-20T17:12:44.691" v="2102" actId="1076"/>
        <pc:sldMkLst>
          <pc:docMk/>
          <pc:sldMk cId="3451133367" sldId="269"/>
        </pc:sldMkLst>
        <pc:spChg chg="mod">
          <ac:chgData name="Goh Yu jie" userId="009c1503983d6184" providerId="LiveId" clId="{E26A61EC-B0D0-4FF9-829E-66D9A252B0C2}" dt="2024-11-20T17:04:36.351" v="1959" actId="1076"/>
          <ac:spMkLst>
            <pc:docMk/>
            <pc:sldMk cId="3451133367" sldId="269"/>
            <ac:spMk id="2" creationId="{1C3B54B0-4A37-5DBB-77FE-465C81BF025F}"/>
          </ac:spMkLst>
        </pc:spChg>
        <pc:spChg chg="del">
          <ac:chgData name="Goh Yu jie" userId="009c1503983d6184" providerId="LiveId" clId="{E26A61EC-B0D0-4FF9-829E-66D9A252B0C2}" dt="2024-11-20T17:04:38.573" v="1960" actId="478"/>
          <ac:spMkLst>
            <pc:docMk/>
            <pc:sldMk cId="3451133367" sldId="269"/>
            <ac:spMk id="3" creationId="{EACAF451-3107-3261-AAA8-BA3544859B2B}"/>
          </ac:spMkLst>
        </pc:spChg>
        <pc:spChg chg="add mod">
          <ac:chgData name="Goh Yu jie" userId="009c1503983d6184" providerId="LiveId" clId="{E26A61EC-B0D0-4FF9-829E-66D9A252B0C2}" dt="2024-11-20T17:06:23.924" v="2021" actId="20577"/>
          <ac:spMkLst>
            <pc:docMk/>
            <pc:sldMk cId="3451133367" sldId="269"/>
            <ac:spMk id="8" creationId="{6A9611B1-3A23-AAA6-922D-B84B67966744}"/>
          </ac:spMkLst>
        </pc:spChg>
        <pc:spChg chg="add mod">
          <ac:chgData name="Goh Yu jie" userId="009c1503983d6184" providerId="LiveId" clId="{E26A61EC-B0D0-4FF9-829E-66D9A252B0C2}" dt="2024-11-20T17:08:00.661" v="2075" actId="1076"/>
          <ac:spMkLst>
            <pc:docMk/>
            <pc:sldMk cId="3451133367" sldId="269"/>
            <ac:spMk id="9" creationId="{C708ADF8-10B3-0979-D44C-C84EE47DD514}"/>
          </ac:spMkLst>
        </pc:spChg>
        <pc:spChg chg="add mod">
          <ac:chgData name="Goh Yu jie" userId="009c1503983d6184" providerId="LiveId" clId="{E26A61EC-B0D0-4FF9-829E-66D9A252B0C2}" dt="2024-11-20T17:11:29.159" v="2086"/>
          <ac:spMkLst>
            <pc:docMk/>
            <pc:sldMk cId="3451133367" sldId="269"/>
            <ac:spMk id="14" creationId="{B6C76FD8-3A2D-013D-64BF-05C0D1036E37}"/>
          </ac:spMkLst>
        </pc:spChg>
        <pc:spChg chg="add mod">
          <ac:chgData name="Goh Yu jie" userId="009c1503983d6184" providerId="LiveId" clId="{E26A61EC-B0D0-4FF9-829E-66D9A252B0C2}" dt="2024-11-20T17:12:04.062" v="2098" actId="688"/>
          <ac:spMkLst>
            <pc:docMk/>
            <pc:sldMk cId="3451133367" sldId="269"/>
            <ac:spMk id="15" creationId="{28A6F607-F80F-657A-E968-D45B9DD871E1}"/>
          </ac:spMkLst>
        </pc:spChg>
        <pc:spChg chg="add mod">
          <ac:chgData name="Goh Yu jie" userId="009c1503983d6184" providerId="LiveId" clId="{E26A61EC-B0D0-4FF9-829E-66D9A252B0C2}" dt="2024-11-20T17:12:00.744" v="2097" actId="14100"/>
          <ac:spMkLst>
            <pc:docMk/>
            <pc:sldMk cId="3451133367" sldId="269"/>
            <ac:spMk id="16" creationId="{3AFB9B4A-D6D7-A11F-DDF5-C49E9B575748}"/>
          </ac:spMkLst>
        </pc:spChg>
        <pc:spChg chg="add mod">
          <ac:chgData name="Goh Yu jie" userId="009c1503983d6184" providerId="LiveId" clId="{E26A61EC-B0D0-4FF9-829E-66D9A252B0C2}" dt="2024-11-20T17:12:08.161" v="2100" actId="1076"/>
          <ac:spMkLst>
            <pc:docMk/>
            <pc:sldMk cId="3451133367" sldId="269"/>
            <ac:spMk id="17" creationId="{330E3AF3-4036-4D69-E2A5-04AB96235960}"/>
          </ac:spMkLst>
        </pc:spChg>
        <pc:picChg chg="add mod">
          <ac:chgData name="Goh Yu jie" userId="009c1503983d6184" providerId="LiveId" clId="{E26A61EC-B0D0-4FF9-829E-66D9A252B0C2}" dt="2024-11-20T17:07:11.866" v="2070" actId="1076"/>
          <ac:picMkLst>
            <pc:docMk/>
            <pc:sldMk cId="3451133367" sldId="269"/>
            <ac:picMk id="5" creationId="{81809C0B-5725-8740-99F6-A39AD2234449}"/>
          </ac:picMkLst>
        </pc:picChg>
        <pc:picChg chg="add mod">
          <ac:chgData name="Goh Yu jie" userId="009c1503983d6184" providerId="LiveId" clId="{E26A61EC-B0D0-4FF9-829E-66D9A252B0C2}" dt="2024-11-20T17:07:58.388" v="2074" actId="1076"/>
          <ac:picMkLst>
            <pc:docMk/>
            <pc:sldMk cId="3451133367" sldId="269"/>
            <ac:picMk id="7" creationId="{5BB6C5A7-6878-9BCF-8C07-2173D4ECD0D8}"/>
          </ac:picMkLst>
        </pc:picChg>
        <pc:picChg chg="add mod">
          <ac:chgData name="Goh Yu jie" userId="009c1503983d6184" providerId="LiveId" clId="{E26A61EC-B0D0-4FF9-829E-66D9A252B0C2}" dt="2024-11-20T17:08:06.136" v="2077" actId="1076"/>
          <ac:picMkLst>
            <pc:docMk/>
            <pc:sldMk cId="3451133367" sldId="269"/>
            <ac:picMk id="11" creationId="{24D668FD-B382-4605-767D-1995E9C9A398}"/>
          </ac:picMkLst>
        </pc:picChg>
        <pc:picChg chg="add del">
          <ac:chgData name="Goh Yu jie" userId="009c1503983d6184" providerId="LiveId" clId="{E26A61EC-B0D0-4FF9-829E-66D9A252B0C2}" dt="2024-11-20T17:08:17.177" v="2079" actId="22"/>
          <ac:picMkLst>
            <pc:docMk/>
            <pc:sldMk cId="3451133367" sldId="269"/>
            <ac:picMk id="13" creationId="{6967B169-1C31-185D-500D-C93251D8772A}"/>
          </ac:picMkLst>
        </pc:picChg>
        <pc:picChg chg="add mod">
          <ac:chgData name="Goh Yu jie" userId="009c1503983d6184" providerId="LiveId" clId="{E26A61EC-B0D0-4FF9-829E-66D9A252B0C2}" dt="2024-11-20T17:12:44.691" v="2102" actId="1076"/>
          <ac:picMkLst>
            <pc:docMk/>
            <pc:sldMk cId="3451133367" sldId="269"/>
            <ac:picMk id="19" creationId="{4E24400C-188C-5B3E-E5AF-38E38517E9BE}"/>
          </ac:picMkLst>
        </pc:picChg>
      </pc:sldChg>
      <pc:sldChg chg="addSp delSp modSp new mod">
        <pc:chgData name="Goh Yu jie" userId="009c1503983d6184" providerId="LiveId" clId="{E26A61EC-B0D0-4FF9-829E-66D9A252B0C2}" dt="2024-11-24T08:24:04.652" v="2497" actId="1076"/>
        <pc:sldMkLst>
          <pc:docMk/>
          <pc:sldMk cId="388620732" sldId="270"/>
        </pc:sldMkLst>
        <pc:spChg chg="mod">
          <ac:chgData name="Goh Yu jie" userId="009c1503983d6184" providerId="LiveId" clId="{E26A61EC-B0D0-4FF9-829E-66D9A252B0C2}" dt="2024-11-20T17:18:32.011" v="2150" actId="1076"/>
          <ac:spMkLst>
            <pc:docMk/>
            <pc:sldMk cId="388620732" sldId="270"/>
            <ac:spMk id="2" creationId="{9A871FBA-955D-F35A-AD00-FE659B1043F5}"/>
          </ac:spMkLst>
        </pc:spChg>
        <pc:spChg chg="del">
          <ac:chgData name="Goh Yu jie" userId="009c1503983d6184" providerId="LiveId" clId="{E26A61EC-B0D0-4FF9-829E-66D9A252B0C2}" dt="2024-11-20T17:18:34.182" v="2151" actId="478"/>
          <ac:spMkLst>
            <pc:docMk/>
            <pc:sldMk cId="388620732" sldId="270"/>
            <ac:spMk id="3" creationId="{7E1AEC96-4F1A-80FE-9705-2E9A75E0A050}"/>
          </ac:spMkLst>
        </pc:spChg>
        <pc:spChg chg="add mod">
          <ac:chgData name="Goh Yu jie" userId="009c1503983d6184" providerId="LiveId" clId="{E26A61EC-B0D0-4FF9-829E-66D9A252B0C2}" dt="2024-11-20T17:21:22.181" v="2168" actId="1076"/>
          <ac:spMkLst>
            <pc:docMk/>
            <pc:sldMk cId="388620732" sldId="270"/>
            <ac:spMk id="12" creationId="{B5624F41-2C88-9441-D6C5-8B4A83A8DD6E}"/>
          </ac:spMkLst>
        </pc:spChg>
        <pc:spChg chg="add mod">
          <ac:chgData name="Goh Yu jie" userId="009c1503983d6184" providerId="LiveId" clId="{E26A61EC-B0D0-4FF9-829E-66D9A252B0C2}" dt="2024-11-20T17:21:36.776" v="2172" actId="1076"/>
          <ac:spMkLst>
            <pc:docMk/>
            <pc:sldMk cId="388620732" sldId="270"/>
            <ac:spMk id="13" creationId="{09D26F67-FA29-628F-0AEA-BB2DBBBC8206}"/>
          </ac:spMkLst>
        </pc:spChg>
        <pc:spChg chg="add mod">
          <ac:chgData name="Goh Yu jie" userId="009c1503983d6184" providerId="LiveId" clId="{E26A61EC-B0D0-4FF9-829E-66D9A252B0C2}" dt="2024-11-20T17:23:56.421" v="2179" actId="688"/>
          <ac:spMkLst>
            <pc:docMk/>
            <pc:sldMk cId="388620732" sldId="270"/>
            <ac:spMk id="14" creationId="{6CE9D89B-FE32-7D8E-8720-E3E184F7014D}"/>
          </ac:spMkLst>
        </pc:spChg>
        <pc:spChg chg="add mod">
          <ac:chgData name="Goh Yu jie" userId="009c1503983d6184" providerId="LiveId" clId="{E26A61EC-B0D0-4FF9-829E-66D9A252B0C2}" dt="2024-11-20T17:24:39.251" v="2186" actId="1076"/>
          <ac:spMkLst>
            <pc:docMk/>
            <pc:sldMk cId="388620732" sldId="270"/>
            <ac:spMk id="17" creationId="{3457E3C5-0B63-A20F-1537-9266402F9D01}"/>
          </ac:spMkLst>
        </pc:spChg>
        <pc:picChg chg="add mod">
          <ac:chgData name="Goh Yu jie" userId="009c1503983d6184" providerId="LiveId" clId="{E26A61EC-B0D0-4FF9-829E-66D9A252B0C2}" dt="2024-11-24T08:24:04.652" v="2497" actId="1076"/>
          <ac:picMkLst>
            <pc:docMk/>
            <pc:sldMk cId="388620732" sldId="270"/>
            <ac:picMk id="4" creationId="{A4D59B70-9D52-979F-EE04-78D9AD7CD175}"/>
          </ac:picMkLst>
        </pc:picChg>
        <pc:picChg chg="add mod">
          <ac:chgData name="Goh Yu jie" userId="009c1503983d6184" providerId="LiveId" clId="{E26A61EC-B0D0-4FF9-829E-66D9A252B0C2}" dt="2024-11-20T17:21:14.089" v="2164" actId="1076"/>
          <ac:picMkLst>
            <pc:docMk/>
            <pc:sldMk cId="388620732" sldId="270"/>
            <ac:picMk id="5" creationId="{5AFB6B59-F232-47CC-7DFE-DEB4C861A797}"/>
          </ac:picMkLst>
        </pc:picChg>
        <pc:picChg chg="add mod">
          <ac:chgData name="Goh Yu jie" userId="009c1503983d6184" providerId="LiveId" clId="{E26A61EC-B0D0-4FF9-829E-66D9A252B0C2}" dt="2024-11-20T17:19:35.821" v="2156" actId="1076"/>
          <ac:picMkLst>
            <pc:docMk/>
            <pc:sldMk cId="388620732" sldId="270"/>
            <ac:picMk id="7" creationId="{AA5E4697-64A3-7DFD-09BF-BF7BC0111E26}"/>
          </ac:picMkLst>
        </pc:picChg>
        <pc:picChg chg="add mod">
          <ac:chgData name="Goh Yu jie" userId="009c1503983d6184" providerId="LiveId" clId="{E26A61EC-B0D0-4FF9-829E-66D9A252B0C2}" dt="2024-11-20T17:21:38.441" v="2173" actId="1076"/>
          <ac:picMkLst>
            <pc:docMk/>
            <pc:sldMk cId="388620732" sldId="270"/>
            <ac:picMk id="9" creationId="{655D992A-8A19-2867-78F3-59C68931E81E}"/>
          </ac:picMkLst>
        </pc:picChg>
        <pc:picChg chg="add mod">
          <ac:chgData name="Goh Yu jie" userId="009c1503983d6184" providerId="LiveId" clId="{E26A61EC-B0D0-4FF9-829E-66D9A252B0C2}" dt="2024-11-20T17:21:01.831" v="2160" actId="1076"/>
          <ac:picMkLst>
            <pc:docMk/>
            <pc:sldMk cId="388620732" sldId="270"/>
            <ac:picMk id="11" creationId="{31D84E5C-3D5A-A298-FC5B-C01161E94530}"/>
          </ac:picMkLst>
        </pc:picChg>
        <pc:picChg chg="add mod">
          <ac:chgData name="Goh Yu jie" userId="009c1503983d6184" providerId="LiveId" clId="{E26A61EC-B0D0-4FF9-829E-66D9A252B0C2}" dt="2024-11-20T17:24:26.871" v="2182" actId="1076"/>
          <ac:picMkLst>
            <pc:docMk/>
            <pc:sldMk cId="388620732" sldId="270"/>
            <ac:picMk id="16" creationId="{5A0803AD-F700-0355-4C15-53B68A1E1291}"/>
          </ac:picMkLst>
        </pc:picChg>
      </pc:sldChg>
      <pc:sldChg chg="new del">
        <pc:chgData name="Goh Yu jie" userId="009c1503983d6184" providerId="LiveId" clId="{E26A61EC-B0D0-4FF9-829E-66D9A252B0C2}" dt="2024-11-20T17:18:02.785" v="2104" actId="680"/>
        <pc:sldMkLst>
          <pc:docMk/>
          <pc:sldMk cId="2861229948" sldId="270"/>
        </pc:sldMkLst>
      </pc:sldChg>
      <pc:sldChg chg="addSp delSp modSp new mod">
        <pc:chgData name="Goh Yu jie" userId="009c1503983d6184" providerId="LiveId" clId="{E26A61EC-B0D0-4FF9-829E-66D9A252B0C2}" dt="2024-11-24T07:14:05.453" v="2491" actId="1076"/>
        <pc:sldMkLst>
          <pc:docMk/>
          <pc:sldMk cId="1056569771" sldId="271"/>
        </pc:sldMkLst>
        <pc:spChg chg="mod">
          <ac:chgData name="Goh Yu jie" userId="009c1503983d6184" providerId="LiveId" clId="{E26A61EC-B0D0-4FF9-829E-66D9A252B0C2}" dt="2024-11-23T20:22:52.865" v="2206" actId="1076"/>
          <ac:spMkLst>
            <pc:docMk/>
            <pc:sldMk cId="1056569771" sldId="271"/>
            <ac:spMk id="2" creationId="{7005108E-F0E5-0515-F457-729044A3C384}"/>
          </ac:spMkLst>
        </pc:spChg>
        <pc:spChg chg="del mod">
          <ac:chgData name="Goh Yu jie" userId="009c1503983d6184" providerId="LiveId" clId="{E26A61EC-B0D0-4FF9-829E-66D9A252B0C2}" dt="2024-11-24T07:03:46.409" v="2334" actId="478"/>
          <ac:spMkLst>
            <pc:docMk/>
            <pc:sldMk cId="1056569771" sldId="271"/>
            <ac:spMk id="3" creationId="{CD74C4B8-2FA6-9FD6-08F8-9B4F905A9EF8}"/>
          </ac:spMkLst>
        </pc:spChg>
        <pc:spChg chg="add del mod">
          <ac:chgData name="Goh Yu jie" userId="009c1503983d6184" providerId="LiveId" clId="{E26A61EC-B0D0-4FF9-829E-66D9A252B0C2}" dt="2024-11-24T07:03:48.691" v="2335" actId="478"/>
          <ac:spMkLst>
            <pc:docMk/>
            <pc:sldMk cId="1056569771" sldId="271"/>
            <ac:spMk id="5" creationId="{5539BCE3-4EB4-E956-2DD5-C5D96D04A438}"/>
          </ac:spMkLst>
        </pc:spChg>
        <pc:spChg chg="add mod">
          <ac:chgData name="Goh Yu jie" userId="009c1503983d6184" providerId="LiveId" clId="{E26A61EC-B0D0-4FF9-829E-66D9A252B0C2}" dt="2024-11-24T07:05:11.052" v="2366" actId="255"/>
          <ac:spMkLst>
            <pc:docMk/>
            <pc:sldMk cId="1056569771" sldId="271"/>
            <ac:spMk id="6" creationId="{CF68E6AE-4026-A2B5-55C4-45349766C014}"/>
          </ac:spMkLst>
        </pc:spChg>
        <pc:spChg chg="add mod">
          <ac:chgData name="Goh Yu jie" userId="009c1503983d6184" providerId="LiveId" clId="{E26A61EC-B0D0-4FF9-829E-66D9A252B0C2}" dt="2024-11-24T07:05:19.655" v="2369" actId="20577"/>
          <ac:spMkLst>
            <pc:docMk/>
            <pc:sldMk cId="1056569771" sldId="271"/>
            <ac:spMk id="7" creationId="{A2737D0E-3BD3-425B-F12B-821E8577CE3F}"/>
          </ac:spMkLst>
        </pc:spChg>
        <pc:spChg chg="add mod">
          <ac:chgData name="Goh Yu jie" userId="009c1503983d6184" providerId="LiveId" clId="{E26A61EC-B0D0-4FF9-829E-66D9A252B0C2}" dt="2024-11-24T07:06:11.969" v="2383" actId="14100"/>
          <ac:spMkLst>
            <pc:docMk/>
            <pc:sldMk cId="1056569771" sldId="271"/>
            <ac:spMk id="8" creationId="{556F5079-7D09-3B01-1B76-C4E0AB266B90}"/>
          </ac:spMkLst>
        </pc:spChg>
        <pc:spChg chg="add mod">
          <ac:chgData name="Goh Yu jie" userId="009c1503983d6184" providerId="LiveId" clId="{E26A61EC-B0D0-4FF9-829E-66D9A252B0C2}" dt="2024-11-24T07:06:25.726" v="2386"/>
          <ac:spMkLst>
            <pc:docMk/>
            <pc:sldMk cId="1056569771" sldId="271"/>
            <ac:spMk id="9" creationId="{68EEF8A1-B696-2662-F44E-84BC955D9C6A}"/>
          </ac:spMkLst>
        </pc:spChg>
        <pc:spChg chg="add mod">
          <ac:chgData name="Goh Yu jie" userId="009c1503983d6184" providerId="LiveId" clId="{E26A61EC-B0D0-4FF9-829E-66D9A252B0C2}" dt="2024-11-24T07:06:43.547" v="2389" actId="14100"/>
          <ac:spMkLst>
            <pc:docMk/>
            <pc:sldMk cId="1056569771" sldId="271"/>
            <ac:spMk id="10" creationId="{C19130B3-520C-D0F5-9E99-BFF4AE6AFADC}"/>
          </ac:spMkLst>
        </pc:spChg>
        <pc:spChg chg="add mod">
          <ac:chgData name="Goh Yu jie" userId="009c1503983d6184" providerId="LiveId" clId="{E26A61EC-B0D0-4FF9-829E-66D9A252B0C2}" dt="2024-11-24T07:07:11.692" v="2409" actId="1076"/>
          <ac:spMkLst>
            <pc:docMk/>
            <pc:sldMk cId="1056569771" sldId="271"/>
            <ac:spMk id="11" creationId="{B02649B8-B331-07CA-9C7B-EA17C645F30D}"/>
          </ac:spMkLst>
        </pc:spChg>
        <pc:spChg chg="add mod">
          <ac:chgData name="Goh Yu jie" userId="009c1503983d6184" providerId="LiveId" clId="{E26A61EC-B0D0-4FF9-829E-66D9A252B0C2}" dt="2024-11-24T07:08:01.687" v="2419" actId="14100"/>
          <ac:spMkLst>
            <pc:docMk/>
            <pc:sldMk cId="1056569771" sldId="271"/>
            <ac:spMk id="12" creationId="{B55527C3-F498-8B03-BCCA-08CD77EA65B6}"/>
          </ac:spMkLst>
        </pc:spChg>
        <pc:spChg chg="add mod">
          <ac:chgData name="Goh Yu jie" userId="009c1503983d6184" providerId="LiveId" clId="{E26A61EC-B0D0-4FF9-829E-66D9A252B0C2}" dt="2024-11-24T07:10:08.777" v="2443" actId="1076"/>
          <ac:spMkLst>
            <pc:docMk/>
            <pc:sldMk cId="1056569771" sldId="271"/>
            <ac:spMk id="13" creationId="{351B5476-75E5-9803-DCDF-9B3D465E8CA7}"/>
          </ac:spMkLst>
        </pc:spChg>
        <pc:spChg chg="add mod">
          <ac:chgData name="Goh Yu jie" userId="009c1503983d6184" providerId="LiveId" clId="{E26A61EC-B0D0-4FF9-829E-66D9A252B0C2}" dt="2024-11-24T07:10:20.440" v="2446" actId="1076"/>
          <ac:spMkLst>
            <pc:docMk/>
            <pc:sldMk cId="1056569771" sldId="271"/>
            <ac:spMk id="14" creationId="{8641F421-2674-0FDC-68F9-C51482BBE7A3}"/>
          </ac:spMkLst>
        </pc:spChg>
        <pc:spChg chg="add mod">
          <ac:chgData name="Goh Yu jie" userId="009c1503983d6184" providerId="LiveId" clId="{E26A61EC-B0D0-4FF9-829E-66D9A252B0C2}" dt="2024-11-24T07:10:13.742" v="2445" actId="1076"/>
          <ac:spMkLst>
            <pc:docMk/>
            <pc:sldMk cId="1056569771" sldId="271"/>
            <ac:spMk id="15" creationId="{7856AE3D-C523-7525-BC81-7046A1FEEF00}"/>
          </ac:spMkLst>
        </pc:spChg>
        <pc:spChg chg="add mod">
          <ac:chgData name="Goh Yu jie" userId="009c1503983d6184" providerId="LiveId" clId="{E26A61EC-B0D0-4FF9-829E-66D9A252B0C2}" dt="2024-11-24T07:10:28.286" v="2448" actId="14100"/>
          <ac:spMkLst>
            <pc:docMk/>
            <pc:sldMk cId="1056569771" sldId="271"/>
            <ac:spMk id="16" creationId="{DD44464A-4F55-B34B-976E-CC63EE6C7D69}"/>
          </ac:spMkLst>
        </pc:spChg>
        <pc:spChg chg="add mod">
          <ac:chgData name="Goh Yu jie" userId="009c1503983d6184" providerId="LiveId" clId="{E26A61EC-B0D0-4FF9-829E-66D9A252B0C2}" dt="2024-11-24T07:12:31.595" v="2469" actId="1076"/>
          <ac:spMkLst>
            <pc:docMk/>
            <pc:sldMk cId="1056569771" sldId="271"/>
            <ac:spMk id="17" creationId="{B74A5120-BBA2-86CA-ABA7-1ED12E9CCEFD}"/>
          </ac:spMkLst>
        </pc:spChg>
        <pc:spChg chg="add mod">
          <ac:chgData name="Goh Yu jie" userId="009c1503983d6184" providerId="LiveId" clId="{E26A61EC-B0D0-4FF9-829E-66D9A252B0C2}" dt="2024-11-24T07:13:03.864" v="2478" actId="14100"/>
          <ac:spMkLst>
            <pc:docMk/>
            <pc:sldMk cId="1056569771" sldId="271"/>
            <ac:spMk id="18" creationId="{E5238D44-60F0-4969-4C30-83E8C2278F39}"/>
          </ac:spMkLst>
        </pc:spChg>
        <pc:spChg chg="add mod">
          <ac:chgData name="Goh Yu jie" userId="009c1503983d6184" providerId="LiveId" clId="{E26A61EC-B0D0-4FF9-829E-66D9A252B0C2}" dt="2024-11-24T07:13:54.773" v="2489" actId="1076"/>
          <ac:spMkLst>
            <pc:docMk/>
            <pc:sldMk cId="1056569771" sldId="271"/>
            <ac:spMk id="19" creationId="{6ECD4568-AD33-6F6B-1328-1312C5C3B5A2}"/>
          </ac:spMkLst>
        </pc:spChg>
        <pc:spChg chg="add mod">
          <ac:chgData name="Goh Yu jie" userId="009c1503983d6184" providerId="LiveId" clId="{E26A61EC-B0D0-4FF9-829E-66D9A252B0C2}" dt="2024-11-24T07:13:52.117" v="2488" actId="1076"/>
          <ac:spMkLst>
            <pc:docMk/>
            <pc:sldMk cId="1056569771" sldId="271"/>
            <ac:spMk id="20" creationId="{22789FE1-FF82-F06B-C888-DEC88B88E953}"/>
          </ac:spMkLst>
        </pc:spChg>
        <pc:spChg chg="add mod">
          <ac:chgData name="Goh Yu jie" userId="009c1503983d6184" providerId="LiveId" clId="{E26A61EC-B0D0-4FF9-829E-66D9A252B0C2}" dt="2024-11-24T07:14:05.453" v="2491" actId="1076"/>
          <ac:spMkLst>
            <pc:docMk/>
            <pc:sldMk cId="1056569771" sldId="271"/>
            <ac:spMk id="21" creationId="{5424AB7D-3592-D1BA-F1B9-0F2D60DD87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6CCFD-9AAB-4D9D-8883-A0C7F9C6C562}" type="datetimeFigureOut">
              <a:rPr lang="en-SG" smtClean="0"/>
              <a:t>24/11/2024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E1B6B-7EFA-4F5C-8843-D5030EC808DB}" type="slidenum">
              <a:rPr lang="en-SG" smtClean="0"/>
              <a:t>‹#›</a:t>
            </a:fld>
            <a:endParaRPr lang="en-SG"/>
          </a:p>
        </p:txBody>
      </p:sp>
    </p:spTree>
    <p:extLst>
      <p:ext uri="{BB962C8B-B14F-4D97-AF65-F5344CB8AC3E}">
        <p14:creationId xmlns:p14="http://schemas.microsoft.com/office/powerpoint/2010/main" val="585473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4232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1054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3414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5422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1924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7891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28702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64018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561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214231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0386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11/24/2024</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108409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F95C2A-DC97-4FC5-B4D7-ECA8B8A6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DDC40188-1E42-CB63-88F3-5D8E306BCEC3}"/>
              </a:ext>
            </a:extLst>
          </p:cNvPr>
          <p:cNvPicPr>
            <a:picLocks noChangeAspect="1"/>
          </p:cNvPicPr>
          <p:nvPr/>
        </p:nvPicPr>
        <p:blipFill>
          <a:blip r:embed="rId3">
            <a:alphaModFix amt="84000"/>
          </a:blip>
          <a:srcRect t="15730"/>
          <a:stretch/>
        </p:blipFill>
        <p:spPr>
          <a:xfrm>
            <a:off x="-174416" y="11850"/>
            <a:ext cx="12191980" cy="6857990"/>
          </a:xfrm>
          <a:prstGeom prst="rect">
            <a:avLst/>
          </a:prstGeom>
        </p:spPr>
      </p:pic>
      <p:sp>
        <p:nvSpPr>
          <p:cNvPr id="13" name="Rectangle 12">
            <a:extLst>
              <a:ext uri="{FF2B5EF4-FFF2-40B4-BE49-F238E27FC236}">
                <a16:creationId xmlns:a16="http://schemas.microsoft.com/office/drawing/2014/main" id="{91080BBA-334D-47E7-984F-354D2ADEE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65439" y="231439"/>
            <a:ext cx="6858000" cy="6395122"/>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943EAF6-9CE4-445F-7A05-FDF999051027}"/>
              </a:ext>
            </a:extLst>
          </p:cNvPr>
          <p:cNvSpPr>
            <a:spLocks noGrp="1"/>
          </p:cNvSpPr>
          <p:nvPr>
            <p:ph type="ctrTitle"/>
          </p:nvPr>
        </p:nvSpPr>
        <p:spPr>
          <a:xfrm>
            <a:off x="2593675" y="3153104"/>
            <a:ext cx="8912525" cy="3019095"/>
          </a:xfrm>
        </p:spPr>
        <p:txBody>
          <a:bodyPr anchor="b">
            <a:normAutofit/>
          </a:bodyPr>
          <a:lstStyle/>
          <a:p>
            <a:pPr algn="r"/>
            <a:r>
              <a:rPr lang="en-SG" sz="6600" dirty="0"/>
              <a:t>AIML CA1 Classification: Part A</a:t>
            </a:r>
          </a:p>
        </p:txBody>
      </p:sp>
      <p:sp>
        <p:nvSpPr>
          <p:cNvPr id="3" name="Subtitle 2">
            <a:extLst>
              <a:ext uri="{FF2B5EF4-FFF2-40B4-BE49-F238E27FC236}">
                <a16:creationId xmlns:a16="http://schemas.microsoft.com/office/drawing/2014/main" id="{2CF218AF-A84D-E018-EBC5-783F817774F4}"/>
              </a:ext>
            </a:extLst>
          </p:cNvPr>
          <p:cNvSpPr>
            <a:spLocks noGrp="1"/>
          </p:cNvSpPr>
          <p:nvPr>
            <p:ph type="subTitle" idx="1"/>
          </p:nvPr>
        </p:nvSpPr>
        <p:spPr>
          <a:xfrm>
            <a:off x="7620000" y="1034218"/>
            <a:ext cx="3886200" cy="1084668"/>
          </a:xfrm>
        </p:spPr>
        <p:txBody>
          <a:bodyPr>
            <a:normAutofit fontScale="92500" lnSpcReduction="20000"/>
          </a:bodyPr>
          <a:lstStyle/>
          <a:p>
            <a:pPr algn="r"/>
            <a:r>
              <a:rPr lang="en-SG" dirty="0">
                <a:solidFill>
                  <a:srgbClr val="FFFFFF"/>
                </a:solidFill>
              </a:rPr>
              <a:t>Name: Goh Yu Jie</a:t>
            </a:r>
          </a:p>
          <a:p>
            <a:pPr algn="r"/>
            <a:r>
              <a:rPr lang="en-SG" dirty="0">
                <a:solidFill>
                  <a:srgbClr val="FFFFFF"/>
                </a:solidFill>
              </a:rPr>
              <a:t>Admin No.: P2415901</a:t>
            </a:r>
          </a:p>
          <a:p>
            <a:pPr algn="r"/>
            <a:r>
              <a:rPr lang="en-SG" dirty="0">
                <a:solidFill>
                  <a:srgbClr val="FFFFFF"/>
                </a:solidFill>
              </a:rPr>
              <a:t>Class: DAAA/FT/1B/04</a:t>
            </a:r>
          </a:p>
        </p:txBody>
      </p:sp>
      <p:grpSp>
        <p:nvGrpSpPr>
          <p:cNvPr id="15" name="Group 14">
            <a:extLst>
              <a:ext uri="{FF2B5EF4-FFF2-40B4-BE49-F238E27FC236}">
                <a16:creationId xmlns:a16="http://schemas.microsoft.com/office/drawing/2014/main" id="{CD90B6BE-4608-41D2-B075-FF612C55AF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90EB12EA-C9EA-45BE-A22A-01D12F1BD6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C4162BCC-A310-4FED-9E20-7E50DE98CD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EAC428-76D3-48E0-92FE-525A3B1EDD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E304A83B-3D40-4647-96E0-5B28DD1E5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7663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54B0-4A37-5DBB-77FE-465C81BF025F}"/>
              </a:ext>
            </a:extLst>
          </p:cNvPr>
          <p:cNvSpPr>
            <a:spLocks noGrp="1"/>
          </p:cNvSpPr>
          <p:nvPr>
            <p:ph type="title"/>
          </p:nvPr>
        </p:nvSpPr>
        <p:spPr>
          <a:xfrm>
            <a:off x="224973" y="132898"/>
            <a:ext cx="6451600" cy="658132"/>
          </a:xfrm>
        </p:spPr>
        <p:txBody>
          <a:bodyPr>
            <a:normAutofit fontScale="90000"/>
          </a:bodyPr>
          <a:lstStyle/>
          <a:p>
            <a:r>
              <a:rPr lang="en-SG" dirty="0"/>
              <a:t>Hyperparameter tuning (2)</a:t>
            </a:r>
          </a:p>
        </p:txBody>
      </p:sp>
      <p:pic>
        <p:nvPicPr>
          <p:cNvPr id="5" name="Picture 4">
            <a:extLst>
              <a:ext uri="{FF2B5EF4-FFF2-40B4-BE49-F238E27FC236}">
                <a16:creationId xmlns:a16="http://schemas.microsoft.com/office/drawing/2014/main" id="{81809C0B-5725-8740-99F6-A39AD2234449}"/>
              </a:ext>
            </a:extLst>
          </p:cNvPr>
          <p:cNvPicPr>
            <a:picLocks noChangeAspect="1"/>
          </p:cNvPicPr>
          <p:nvPr/>
        </p:nvPicPr>
        <p:blipFill>
          <a:blip r:embed="rId2"/>
          <a:stretch>
            <a:fillRect/>
          </a:stretch>
        </p:blipFill>
        <p:spPr>
          <a:xfrm>
            <a:off x="143707" y="1587259"/>
            <a:ext cx="4663482" cy="836164"/>
          </a:xfrm>
          <a:prstGeom prst="rect">
            <a:avLst/>
          </a:prstGeom>
        </p:spPr>
      </p:pic>
      <p:pic>
        <p:nvPicPr>
          <p:cNvPr id="7" name="Picture 6">
            <a:extLst>
              <a:ext uri="{FF2B5EF4-FFF2-40B4-BE49-F238E27FC236}">
                <a16:creationId xmlns:a16="http://schemas.microsoft.com/office/drawing/2014/main" id="{5BB6C5A7-6878-9BCF-8C07-2173D4ECD0D8}"/>
              </a:ext>
            </a:extLst>
          </p:cNvPr>
          <p:cNvPicPr>
            <a:picLocks noChangeAspect="1"/>
          </p:cNvPicPr>
          <p:nvPr/>
        </p:nvPicPr>
        <p:blipFill>
          <a:blip r:embed="rId3"/>
          <a:stretch>
            <a:fillRect/>
          </a:stretch>
        </p:blipFill>
        <p:spPr>
          <a:xfrm>
            <a:off x="5018524" y="1310259"/>
            <a:ext cx="2891496" cy="2187684"/>
          </a:xfrm>
          <a:prstGeom prst="rect">
            <a:avLst/>
          </a:prstGeom>
        </p:spPr>
      </p:pic>
      <p:sp>
        <p:nvSpPr>
          <p:cNvPr id="8" name="TextBox 7">
            <a:extLst>
              <a:ext uri="{FF2B5EF4-FFF2-40B4-BE49-F238E27FC236}">
                <a16:creationId xmlns:a16="http://schemas.microsoft.com/office/drawing/2014/main" id="{6A9611B1-3A23-AAA6-922D-B84B67966744}"/>
              </a:ext>
            </a:extLst>
          </p:cNvPr>
          <p:cNvSpPr txBox="1"/>
          <p:nvPr/>
        </p:nvSpPr>
        <p:spPr>
          <a:xfrm>
            <a:off x="143707" y="994583"/>
            <a:ext cx="3004189" cy="461665"/>
          </a:xfrm>
          <a:prstGeom prst="rect">
            <a:avLst/>
          </a:prstGeom>
          <a:noFill/>
        </p:spPr>
        <p:txBody>
          <a:bodyPr wrap="square" rtlCol="0">
            <a:spAutoFit/>
          </a:bodyPr>
          <a:lstStyle/>
          <a:p>
            <a:r>
              <a:rPr lang="en-SG" sz="1200" dirty="0"/>
              <a:t>3) Comparison of metrics before and after</a:t>
            </a:r>
          </a:p>
        </p:txBody>
      </p:sp>
      <p:sp>
        <p:nvSpPr>
          <p:cNvPr id="9" name="TextBox 8">
            <a:extLst>
              <a:ext uri="{FF2B5EF4-FFF2-40B4-BE49-F238E27FC236}">
                <a16:creationId xmlns:a16="http://schemas.microsoft.com/office/drawing/2014/main" id="{C708ADF8-10B3-0979-D44C-C84EE47DD514}"/>
              </a:ext>
            </a:extLst>
          </p:cNvPr>
          <p:cNvSpPr txBox="1"/>
          <p:nvPr/>
        </p:nvSpPr>
        <p:spPr>
          <a:xfrm>
            <a:off x="5018524" y="902633"/>
            <a:ext cx="3092979" cy="276999"/>
          </a:xfrm>
          <a:prstGeom prst="rect">
            <a:avLst/>
          </a:prstGeom>
          <a:noFill/>
        </p:spPr>
        <p:txBody>
          <a:bodyPr wrap="square" rtlCol="0">
            <a:spAutoFit/>
          </a:bodyPr>
          <a:lstStyle/>
          <a:p>
            <a:r>
              <a:rPr lang="en-SG" sz="1200" dirty="0"/>
              <a:t>4) Plot for roc comparison</a:t>
            </a:r>
          </a:p>
        </p:txBody>
      </p:sp>
      <p:pic>
        <p:nvPicPr>
          <p:cNvPr id="11" name="Picture 10">
            <a:extLst>
              <a:ext uri="{FF2B5EF4-FFF2-40B4-BE49-F238E27FC236}">
                <a16:creationId xmlns:a16="http://schemas.microsoft.com/office/drawing/2014/main" id="{24D668FD-B382-4605-767D-1995E9C9A398}"/>
              </a:ext>
            </a:extLst>
          </p:cNvPr>
          <p:cNvPicPr>
            <a:picLocks noChangeAspect="1"/>
          </p:cNvPicPr>
          <p:nvPr/>
        </p:nvPicPr>
        <p:blipFill>
          <a:blip r:embed="rId4"/>
          <a:stretch>
            <a:fillRect/>
          </a:stretch>
        </p:blipFill>
        <p:spPr>
          <a:xfrm>
            <a:off x="8363621" y="1587259"/>
            <a:ext cx="2562244" cy="714380"/>
          </a:xfrm>
          <a:prstGeom prst="rect">
            <a:avLst/>
          </a:prstGeom>
        </p:spPr>
      </p:pic>
      <p:sp>
        <p:nvSpPr>
          <p:cNvPr id="14" name="TextBox 13">
            <a:extLst>
              <a:ext uri="{FF2B5EF4-FFF2-40B4-BE49-F238E27FC236}">
                <a16:creationId xmlns:a16="http://schemas.microsoft.com/office/drawing/2014/main" id="{B6C76FD8-3A2D-013D-64BF-05C0D1036E37}"/>
              </a:ext>
            </a:extLst>
          </p:cNvPr>
          <p:cNvSpPr txBox="1"/>
          <p:nvPr/>
        </p:nvSpPr>
        <p:spPr>
          <a:xfrm>
            <a:off x="8363621" y="946775"/>
            <a:ext cx="3092979" cy="461665"/>
          </a:xfrm>
          <a:prstGeom prst="rect">
            <a:avLst/>
          </a:prstGeom>
          <a:noFill/>
        </p:spPr>
        <p:txBody>
          <a:bodyPr wrap="square" rtlCol="0">
            <a:spAutoFit/>
          </a:bodyPr>
          <a:lstStyle/>
          <a:p>
            <a:r>
              <a:rPr lang="en-SG" sz="1200" dirty="0"/>
              <a:t>5) Model Evaluation with Cross-Validation</a:t>
            </a:r>
          </a:p>
        </p:txBody>
      </p:sp>
      <p:sp>
        <p:nvSpPr>
          <p:cNvPr id="15" name="Arrow: Right 14">
            <a:extLst>
              <a:ext uri="{FF2B5EF4-FFF2-40B4-BE49-F238E27FC236}">
                <a16:creationId xmlns:a16="http://schemas.microsoft.com/office/drawing/2014/main" id="{28A6F607-F80F-657A-E968-D45B9DD871E1}"/>
              </a:ext>
            </a:extLst>
          </p:cNvPr>
          <p:cNvSpPr/>
          <p:nvPr/>
        </p:nvSpPr>
        <p:spPr>
          <a:xfrm rot="4008662">
            <a:off x="1607715" y="3043035"/>
            <a:ext cx="1241594" cy="5076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6" name="Arrow: Right 15">
            <a:extLst>
              <a:ext uri="{FF2B5EF4-FFF2-40B4-BE49-F238E27FC236}">
                <a16:creationId xmlns:a16="http://schemas.microsoft.com/office/drawing/2014/main" id="{3AFB9B4A-D6D7-A11F-DDF5-C49E9B575748}"/>
              </a:ext>
            </a:extLst>
          </p:cNvPr>
          <p:cNvSpPr/>
          <p:nvPr/>
        </p:nvSpPr>
        <p:spPr>
          <a:xfrm rot="5400000">
            <a:off x="6123082" y="3764512"/>
            <a:ext cx="655082" cy="4518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Arrow: Right 16">
            <a:extLst>
              <a:ext uri="{FF2B5EF4-FFF2-40B4-BE49-F238E27FC236}">
                <a16:creationId xmlns:a16="http://schemas.microsoft.com/office/drawing/2014/main" id="{330E3AF3-4036-4D69-E2A5-04AB96235960}"/>
              </a:ext>
            </a:extLst>
          </p:cNvPr>
          <p:cNvSpPr/>
          <p:nvPr/>
        </p:nvSpPr>
        <p:spPr>
          <a:xfrm rot="7683296">
            <a:off x="9289313" y="2871921"/>
            <a:ext cx="1241594" cy="5076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9" name="Picture 18">
            <a:extLst>
              <a:ext uri="{FF2B5EF4-FFF2-40B4-BE49-F238E27FC236}">
                <a16:creationId xmlns:a16="http://schemas.microsoft.com/office/drawing/2014/main" id="{4E24400C-188C-5B3E-E5AF-38E38517E9BE}"/>
              </a:ext>
            </a:extLst>
          </p:cNvPr>
          <p:cNvPicPr>
            <a:picLocks noChangeAspect="1"/>
          </p:cNvPicPr>
          <p:nvPr/>
        </p:nvPicPr>
        <p:blipFill>
          <a:blip r:embed="rId5"/>
          <a:stretch>
            <a:fillRect/>
          </a:stretch>
        </p:blipFill>
        <p:spPr>
          <a:xfrm>
            <a:off x="2413881" y="4687882"/>
            <a:ext cx="6972351" cy="1343035"/>
          </a:xfrm>
          <a:prstGeom prst="rect">
            <a:avLst/>
          </a:prstGeom>
        </p:spPr>
      </p:pic>
    </p:spTree>
    <p:extLst>
      <p:ext uri="{BB962C8B-B14F-4D97-AF65-F5344CB8AC3E}">
        <p14:creationId xmlns:p14="http://schemas.microsoft.com/office/powerpoint/2010/main" val="345113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1FBA-955D-F35A-AD00-FE659B1043F5}"/>
              </a:ext>
            </a:extLst>
          </p:cNvPr>
          <p:cNvSpPr>
            <a:spLocks noGrp="1"/>
          </p:cNvSpPr>
          <p:nvPr>
            <p:ph type="title"/>
          </p:nvPr>
        </p:nvSpPr>
        <p:spPr>
          <a:xfrm>
            <a:off x="239486" y="125641"/>
            <a:ext cx="9760857" cy="658132"/>
          </a:xfrm>
        </p:spPr>
        <p:txBody>
          <a:bodyPr>
            <a:normAutofit fontScale="90000"/>
          </a:bodyPr>
          <a:lstStyle/>
          <a:p>
            <a:r>
              <a:rPr lang="en-SG" dirty="0"/>
              <a:t>Hyperparameter tuning (second model)</a:t>
            </a:r>
          </a:p>
        </p:txBody>
      </p:sp>
      <p:pic>
        <p:nvPicPr>
          <p:cNvPr id="5" name="Picture 4">
            <a:extLst>
              <a:ext uri="{FF2B5EF4-FFF2-40B4-BE49-F238E27FC236}">
                <a16:creationId xmlns:a16="http://schemas.microsoft.com/office/drawing/2014/main" id="{5AFB6B59-F232-47CC-7DFE-DEB4C861A797}"/>
              </a:ext>
            </a:extLst>
          </p:cNvPr>
          <p:cNvPicPr>
            <a:picLocks noChangeAspect="1"/>
          </p:cNvPicPr>
          <p:nvPr/>
        </p:nvPicPr>
        <p:blipFill>
          <a:blip r:embed="rId2"/>
          <a:stretch>
            <a:fillRect/>
          </a:stretch>
        </p:blipFill>
        <p:spPr>
          <a:xfrm>
            <a:off x="239486" y="1208077"/>
            <a:ext cx="3486175" cy="628655"/>
          </a:xfrm>
          <a:prstGeom prst="rect">
            <a:avLst/>
          </a:prstGeom>
        </p:spPr>
      </p:pic>
      <p:pic>
        <p:nvPicPr>
          <p:cNvPr id="7" name="Picture 6">
            <a:extLst>
              <a:ext uri="{FF2B5EF4-FFF2-40B4-BE49-F238E27FC236}">
                <a16:creationId xmlns:a16="http://schemas.microsoft.com/office/drawing/2014/main" id="{AA5E4697-64A3-7DFD-09BF-BF7BC0111E26}"/>
              </a:ext>
            </a:extLst>
          </p:cNvPr>
          <p:cNvPicPr>
            <a:picLocks noChangeAspect="1"/>
          </p:cNvPicPr>
          <p:nvPr/>
        </p:nvPicPr>
        <p:blipFill>
          <a:blip r:embed="rId3"/>
          <a:stretch>
            <a:fillRect/>
          </a:stretch>
        </p:blipFill>
        <p:spPr>
          <a:xfrm>
            <a:off x="4465171" y="1133472"/>
            <a:ext cx="3610001" cy="1762138"/>
          </a:xfrm>
          <a:prstGeom prst="rect">
            <a:avLst/>
          </a:prstGeom>
        </p:spPr>
      </p:pic>
      <p:pic>
        <p:nvPicPr>
          <p:cNvPr id="9" name="Picture 8">
            <a:extLst>
              <a:ext uri="{FF2B5EF4-FFF2-40B4-BE49-F238E27FC236}">
                <a16:creationId xmlns:a16="http://schemas.microsoft.com/office/drawing/2014/main" id="{655D992A-8A19-2867-78F3-59C68931E81E}"/>
              </a:ext>
            </a:extLst>
          </p:cNvPr>
          <p:cNvPicPr>
            <a:picLocks noChangeAspect="1"/>
          </p:cNvPicPr>
          <p:nvPr/>
        </p:nvPicPr>
        <p:blipFill>
          <a:blip r:embed="rId4"/>
          <a:stretch>
            <a:fillRect/>
          </a:stretch>
        </p:blipFill>
        <p:spPr>
          <a:xfrm>
            <a:off x="8814682" y="1262985"/>
            <a:ext cx="2876571" cy="247652"/>
          </a:xfrm>
          <a:prstGeom prst="rect">
            <a:avLst/>
          </a:prstGeom>
        </p:spPr>
      </p:pic>
      <p:pic>
        <p:nvPicPr>
          <p:cNvPr id="11" name="Picture 10">
            <a:extLst>
              <a:ext uri="{FF2B5EF4-FFF2-40B4-BE49-F238E27FC236}">
                <a16:creationId xmlns:a16="http://schemas.microsoft.com/office/drawing/2014/main" id="{31D84E5C-3D5A-A298-FC5B-C01161E94530}"/>
              </a:ext>
            </a:extLst>
          </p:cNvPr>
          <p:cNvPicPr>
            <a:picLocks noChangeAspect="1"/>
          </p:cNvPicPr>
          <p:nvPr/>
        </p:nvPicPr>
        <p:blipFill>
          <a:blip r:embed="rId5"/>
          <a:stretch>
            <a:fillRect/>
          </a:stretch>
        </p:blipFill>
        <p:spPr>
          <a:xfrm>
            <a:off x="8814682" y="2678326"/>
            <a:ext cx="2609869" cy="3562376"/>
          </a:xfrm>
          <a:prstGeom prst="rect">
            <a:avLst/>
          </a:prstGeom>
        </p:spPr>
      </p:pic>
      <p:sp>
        <p:nvSpPr>
          <p:cNvPr id="12" name="Arrow: Right 11">
            <a:extLst>
              <a:ext uri="{FF2B5EF4-FFF2-40B4-BE49-F238E27FC236}">
                <a16:creationId xmlns:a16="http://schemas.microsoft.com/office/drawing/2014/main" id="{B5624F41-2C88-9441-D6C5-8B4A83A8DD6E}"/>
              </a:ext>
            </a:extLst>
          </p:cNvPr>
          <p:cNvSpPr/>
          <p:nvPr/>
        </p:nvSpPr>
        <p:spPr>
          <a:xfrm>
            <a:off x="3792559" y="1522404"/>
            <a:ext cx="605714" cy="2371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3" name="Arrow: Right 12">
            <a:extLst>
              <a:ext uri="{FF2B5EF4-FFF2-40B4-BE49-F238E27FC236}">
                <a16:creationId xmlns:a16="http://schemas.microsoft.com/office/drawing/2014/main" id="{09D26F67-FA29-628F-0AEA-BB2DBBBC8206}"/>
              </a:ext>
            </a:extLst>
          </p:cNvPr>
          <p:cNvSpPr/>
          <p:nvPr/>
        </p:nvSpPr>
        <p:spPr>
          <a:xfrm>
            <a:off x="8142070" y="1342602"/>
            <a:ext cx="569428" cy="2589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Arrow: Right 13">
            <a:extLst>
              <a:ext uri="{FF2B5EF4-FFF2-40B4-BE49-F238E27FC236}">
                <a16:creationId xmlns:a16="http://schemas.microsoft.com/office/drawing/2014/main" id="{6CE9D89B-FE32-7D8E-8720-E3E184F7014D}"/>
              </a:ext>
            </a:extLst>
          </p:cNvPr>
          <p:cNvSpPr/>
          <p:nvPr/>
        </p:nvSpPr>
        <p:spPr>
          <a:xfrm rot="5400000">
            <a:off x="9980030" y="1877225"/>
            <a:ext cx="725847" cy="4345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6" name="Picture 15">
            <a:extLst>
              <a:ext uri="{FF2B5EF4-FFF2-40B4-BE49-F238E27FC236}">
                <a16:creationId xmlns:a16="http://schemas.microsoft.com/office/drawing/2014/main" id="{5A0803AD-F700-0355-4C15-53B68A1E1291}"/>
              </a:ext>
            </a:extLst>
          </p:cNvPr>
          <p:cNvPicPr>
            <a:picLocks noChangeAspect="1"/>
          </p:cNvPicPr>
          <p:nvPr/>
        </p:nvPicPr>
        <p:blipFill>
          <a:blip r:embed="rId6"/>
          <a:stretch>
            <a:fillRect/>
          </a:stretch>
        </p:blipFill>
        <p:spPr>
          <a:xfrm>
            <a:off x="5035534" y="3429000"/>
            <a:ext cx="2581666" cy="2592699"/>
          </a:xfrm>
          <a:prstGeom prst="rect">
            <a:avLst/>
          </a:prstGeom>
        </p:spPr>
      </p:pic>
      <p:sp>
        <p:nvSpPr>
          <p:cNvPr id="17" name="Arrow: Right 16">
            <a:extLst>
              <a:ext uri="{FF2B5EF4-FFF2-40B4-BE49-F238E27FC236}">
                <a16:creationId xmlns:a16="http://schemas.microsoft.com/office/drawing/2014/main" id="{3457E3C5-0B63-A20F-1537-9266402F9D01}"/>
              </a:ext>
            </a:extLst>
          </p:cNvPr>
          <p:cNvSpPr/>
          <p:nvPr/>
        </p:nvSpPr>
        <p:spPr>
          <a:xfrm rot="10800000">
            <a:off x="7839213" y="4488156"/>
            <a:ext cx="605714" cy="2371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4" name="Picture 3">
            <a:extLst>
              <a:ext uri="{FF2B5EF4-FFF2-40B4-BE49-F238E27FC236}">
                <a16:creationId xmlns:a16="http://schemas.microsoft.com/office/drawing/2014/main" id="{A4D59B70-9D52-979F-EE04-78D9AD7CD175}"/>
              </a:ext>
            </a:extLst>
          </p:cNvPr>
          <p:cNvPicPr>
            <a:picLocks noChangeAspect="1"/>
          </p:cNvPicPr>
          <p:nvPr/>
        </p:nvPicPr>
        <p:blipFill>
          <a:blip r:embed="rId7"/>
          <a:stretch>
            <a:fillRect/>
          </a:stretch>
        </p:blipFill>
        <p:spPr>
          <a:xfrm>
            <a:off x="239486" y="4187465"/>
            <a:ext cx="4317477" cy="1075767"/>
          </a:xfrm>
          <a:prstGeom prst="rect">
            <a:avLst/>
          </a:prstGeom>
        </p:spPr>
      </p:pic>
    </p:spTree>
    <p:extLst>
      <p:ext uri="{BB962C8B-B14F-4D97-AF65-F5344CB8AC3E}">
        <p14:creationId xmlns:p14="http://schemas.microsoft.com/office/powerpoint/2010/main" val="38862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5108E-F0E5-0515-F457-729044A3C384}"/>
              </a:ext>
            </a:extLst>
          </p:cNvPr>
          <p:cNvSpPr>
            <a:spLocks noGrp="1"/>
          </p:cNvSpPr>
          <p:nvPr>
            <p:ph type="title"/>
          </p:nvPr>
        </p:nvSpPr>
        <p:spPr>
          <a:xfrm>
            <a:off x="315434" y="184372"/>
            <a:ext cx="5107172" cy="623703"/>
          </a:xfrm>
        </p:spPr>
        <p:txBody>
          <a:bodyPr>
            <a:normAutofit fontScale="90000"/>
          </a:bodyPr>
          <a:lstStyle/>
          <a:p>
            <a:r>
              <a:rPr lang="en-SG" dirty="0"/>
              <a:t>Conclusions:</a:t>
            </a:r>
          </a:p>
        </p:txBody>
      </p:sp>
      <p:sp>
        <p:nvSpPr>
          <p:cNvPr id="6" name="TextBox 5">
            <a:extLst>
              <a:ext uri="{FF2B5EF4-FFF2-40B4-BE49-F238E27FC236}">
                <a16:creationId xmlns:a16="http://schemas.microsoft.com/office/drawing/2014/main" id="{CF68E6AE-4026-A2B5-55C4-45349766C014}"/>
              </a:ext>
            </a:extLst>
          </p:cNvPr>
          <p:cNvSpPr txBox="1"/>
          <p:nvPr/>
        </p:nvSpPr>
        <p:spPr>
          <a:xfrm>
            <a:off x="315434" y="983951"/>
            <a:ext cx="3004189" cy="369332"/>
          </a:xfrm>
          <a:prstGeom prst="rect">
            <a:avLst/>
          </a:prstGeom>
          <a:noFill/>
        </p:spPr>
        <p:txBody>
          <a:bodyPr wrap="square" rtlCol="0">
            <a:spAutoFit/>
          </a:bodyPr>
          <a:lstStyle/>
          <a:p>
            <a:r>
              <a:rPr lang="en-SG" dirty="0"/>
              <a:t>Top performers</a:t>
            </a:r>
          </a:p>
        </p:txBody>
      </p:sp>
      <p:sp>
        <p:nvSpPr>
          <p:cNvPr id="7" name="TextBox 6">
            <a:extLst>
              <a:ext uri="{FF2B5EF4-FFF2-40B4-BE49-F238E27FC236}">
                <a16:creationId xmlns:a16="http://schemas.microsoft.com/office/drawing/2014/main" id="{A2737D0E-3BD3-425B-F12B-821E8577CE3F}"/>
              </a:ext>
            </a:extLst>
          </p:cNvPr>
          <p:cNvSpPr txBox="1"/>
          <p:nvPr/>
        </p:nvSpPr>
        <p:spPr>
          <a:xfrm>
            <a:off x="315434" y="1353283"/>
            <a:ext cx="2119422" cy="646331"/>
          </a:xfrm>
          <a:prstGeom prst="rect">
            <a:avLst/>
          </a:prstGeom>
          <a:noFill/>
        </p:spPr>
        <p:txBody>
          <a:bodyPr wrap="square" rtlCol="0">
            <a:spAutoFit/>
          </a:bodyPr>
          <a:lstStyle/>
          <a:p>
            <a:r>
              <a:rPr lang="en-SG" sz="1200" dirty="0"/>
              <a:t>(ExtraTreesClassifier, RandomForestClassifier, KNeighborsClassifier)</a:t>
            </a:r>
          </a:p>
        </p:txBody>
      </p:sp>
      <p:sp>
        <p:nvSpPr>
          <p:cNvPr id="8" name="TextBox 7">
            <a:extLst>
              <a:ext uri="{FF2B5EF4-FFF2-40B4-BE49-F238E27FC236}">
                <a16:creationId xmlns:a16="http://schemas.microsoft.com/office/drawing/2014/main" id="{556F5079-7D09-3B01-1B76-C4E0AB266B90}"/>
              </a:ext>
            </a:extLst>
          </p:cNvPr>
          <p:cNvSpPr txBox="1"/>
          <p:nvPr/>
        </p:nvSpPr>
        <p:spPr>
          <a:xfrm>
            <a:off x="315434" y="2186860"/>
            <a:ext cx="3004189" cy="1015663"/>
          </a:xfrm>
          <a:prstGeom prst="rect">
            <a:avLst/>
          </a:prstGeom>
          <a:noFill/>
        </p:spPr>
        <p:txBody>
          <a:bodyPr wrap="square" rtlCol="0">
            <a:spAutoFit/>
          </a:bodyPr>
          <a:lstStyle/>
          <a:p>
            <a:r>
              <a:rPr lang="en-SG" sz="1000" dirty="0"/>
              <a:t>- </a:t>
            </a:r>
            <a:r>
              <a:rPr lang="en-US" sz="1000" b="1" dirty="0"/>
              <a:t>Extra Trees and Random Forests</a:t>
            </a:r>
            <a:r>
              <a:rPr lang="en-US" sz="1000" dirty="0"/>
              <a:t>: These are ensemble methods that aggregate the results of multiple decision trees to improve robustness and accuracy. They reduce overfitting by averaging the predictions of many trees.</a:t>
            </a:r>
            <a:endParaRPr lang="en-SG" sz="1000" dirty="0"/>
          </a:p>
        </p:txBody>
      </p:sp>
      <p:sp>
        <p:nvSpPr>
          <p:cNvPr id="9" name="TextBox 8">
            <a:extLst>
              <a:ext uri="{FF2B5EF4-FFF2-40B4-BE49-F238E27FC236}">
                <a16:creationId xmlns:a16="http://schemas.microsoft.com/office/drawing/2014/main" id="{68EEF8A1-B696-2662-F44E-84BC955D9C6A}"/>
              </a:ext>
            </a:extLst>
          </p:cNvPr>
          <p:cNvSpPr txBox="1"/>
          <p:nvPr/>
        </p:nvSpPr>
        <p:spPr>
          <a:xfrm>
            <a:off x="315434" y="3429000"/>
            <a:ext cx="3004189" cy="707886"/>
          </a:xfrm>
          <a:prstGeom prst="rect">
            <a:avLst/>
          </a:prstGeom>
          <a:noFill/>
        </p:spPr>
        <p:txBody>
          <a:bodyPr wrap="square" rtlCol="0">
            <a:spAutoFit/>
          </a:bodyPr>
          <a:lstStyle/>
          <a:p>
            <a:r>
              <a:rPr lang="en-SG" sz="1000" dirty="0"/>
              <a:t>- </a:t>
            </a:r>
            <a:r>
              <a:rPr lang="en-US" sz="1000" b="1" dirty="0"/>
              <a:t>KNeighborsClassifier</a:t>
            </a:r>
            <a:r>
              <a:rPr lang="en-US" sz="1000" dirty="0"/>
              <a:t>: Effective for capturing local structures in the data. Works well when there is a clear distinction between classes.</a:t>
            </a:r>
            <a:endParaRPr lang="en-SG" sz="1000" dirty="0"/>
          </a:p>
        </p:txBody>
      </p:sp>
      <p:sp>
        <p:nvSpPr>
          <p:cNvPr id="10" name="Rectangle 9">
            <a:extLst>
              <a:ext uri="{FF2B5EF4-FFF2-40B4-BE49-F238E27FC236}">
                <a16:creationId xmlns:a16="http://schemas.microsoft.com/office/drawing/2014/main" id="{C19130B3-520C-D0F5-9E99-BFF4AE6AFADC}"/>
              </a:ext>
            </a:extLst>
          </p:cNvPr>
          <p:cNvSpPr/>
          <p:nvPr/>
        </p:nvSpPr>
        <p:spPr>
          <a:xfrm>
            <a:off x="213019" y="2094614"/>
            <a:ext cx="3028258" cy="223401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1" name="TextBox 10">
            <a:extLst>
              <a:ext uri="{FF2B5EF4-FFF2-40B4-BE49-F238E27FC236}">
                <a16:creationId xmlns:a16="http://schemas.microsoft.com/office/drawing/2014/main" id="{B02649B8-B331-07CA-9C7B-EA17C645F30D}"/>
              </a:ext>
            </a:extLst>
          </p:cNvPr>
          <p:cNvSpPr txBox="1"/>
          <p:nvPr/>
        </p:nvSpPr>
        <p:spPr>
          <a:xfrm>
            <a:off x="3319623" y="994074"/>
            <a:ext cx="3004189" cy="369332"/>
          </a:xfrm>
          <a:prstGeom prst="rect">
            <a:avLst/>
          </a:prstGeom>
          <a:noFill/>
        </p:spPr>
        <p:txBody>
          <a:bodyPr wrap="square" rtlCol="0">
            <a:spAutoFit/>
          </a:bodyPr>
          <a:lstStyle/>
          <a:p>
            <a:r>
              <a:rPr lang="en-SG" dirty="0"/>
              <a:t>Good performers</a:t>
            </a:r>
          </a:p>
        </p:txBody>
      </p:sp>
      <p:sp>
        <p:nvSpPr>
          <p:cNvPr id="12" name="TextBox 11">
            <a:extLst>
              <a:ext uri="{FF2B5EF4-FFF2-40B4-BE49-F238E27FC236}">
                <a16:creationId xmlns:a16="http://schemas.microsoft.com/office/drawing/2014/main" id="{B55527C3-F498-8B03-BCCA-08CD77EA65B6}"/>
              </a:ext>
            </a:extLst>
          </p:cNvPr>
          <p:cNvSpPr txBox="1"/>
          <p:nvPr/>
        </p:nvSpPr>
        <p:spPr>
          <a:xfrm>
            <a:off x="3303184" y="1357244"/>
            <a:ext cx="2480928" cy="646331"/>
          </a:xfrm>
          <a:prstGeom prst="rect">
            <a:avLst/>
          </a:prstGeom>
          <a:noFill/>
        </p:spPr>
        <p:txBody>
          <a:bodyPr wrap="square" rtlCol="0">
            <a:spAutoFit/>
          </a:bodyPr>
          <a:lstStyle/>
          <a:p>
            <a:r>
              <a:rPr lang="en-SG" sz="1200" dirty="0"/>
              <a:t>(DecisionTreeClassifier, GradientBoostingClassifier, SVC)</a:t>
            </a:r>
          </a:p>
        </p:txBody>
      </p:sp>
      <p:sp>
        <p:nvSpPr>
          <p:cNvPr id="13" name="TextBox 12">
            <a:extLst>
              <a:ext uri="{FF2B5EF4-FFF2-40B4-BE49-F238E27FC236}">
                <a16:creationId xmlns:a16="http://schemas.microsoft.com/office/drawing/2014/main" id="{351B5476-75E5-9803-DCDF-9B3D465E8CA7}"/>
              </a:ext>
            </a:extLst>
          </p:cNvPr>
          <p:cNvSpPr txBox="1"/>
          <p:nvPr/>
        </p:nvSpPr>
        <p:spPr>
          <a:xfrm>
            <a:off x="3376331" y="2183413"/>
            <a:ext cx="3004189" cy="553998"/>
          </a:xfrm>
          <a:prstGeom prst="rect">
            <a:avLst/>
          </a:prstGeom>
          <a:noFill/>
        </p:spPr>
        <p:txBody>
          <a:bodyPr wrap="square" rtlCol="0">
            <a:spAutoFit/>
          </a:bodyPr>
          <a:lstStyle/>
          <a:p>
            <a:r>
              <a:rPr lang="en-US" sz="1000" b="1" dirty="0"/>
              <a:t>- DecisionTreeClassifier</a:t>
            </a:r>
            <a:r>
              <a:rPr lang="en-US" sz="1000" dirty="0"/>
              <a:t>: Simple and interpretable but can overfit if not pruned.</a:t>
            </a:r>
            <a:endParaRPr lang="en-SG" sz="1000" dirty="0"/>
          </a:p>
        </p:txBody>
      </p:sp>
      <p:sp>
        <p:nvSpPr>
          <p:cNvPr id="14" name="TextBox 13">
            <a:extLst>
              <a:ext uri="{FF2B5EF4-FFF2-40B4-BE49-F238E27FC236}">
                <a16:creationId xmlns:a16="http://schemas.microsoft.com/office/drawing/2014/main" id="{8641F421-2674-0FDC-68F9-C51482BBE7A3}"/>
              </a:ext>
            </a:extLst>
          </p:cNvPr>
          <p:cNvSpPr txBox="1"/>
          <p:nvPr/>
        </p:nvSpPr>
        <p:spPr>
          <a:xfrm>
            <a:off x="3395538" y="2724258"/>
            <a:ext cx="3004189" cy="861774"/>
          </a:xfrm>
          <a:prstGeom prst="rect">
            <a:avLst/>
          </a:prstGeom>
          <a:noFill/>
        </p:spPr>
        <p:txBody>
          <a:bodyPr wrap="square" rtlCol="0">
            <a:spAutoFit/>
          </a:bodyPr>
          <a:lstStyle/>
          <a:p>
            <a:r>
              <a:rPr lang="en-US" sz="1000" b="1" dirty="0"/>
              <a:t>- GradientBoostingClassifier</a:t>
            </a:r>
            <a:r>
              <a:rPr lang="en-US" sz="1000" dirty="0"/>
              <a:t>: Sequentially builds models to correct errors of previous models. It’s powerful for complex patterns but requires careful tuning.</a:t>
            </a:r>
            <a:endParaRPr lang="en-SG" sz="1000" dirty="0"/>
          </a:p>
        </p:txBody>
      </p:sp>
      <p:sp>
        <p:nvSpPr>
          <p:cNvPr id="15" name="TextBox 14">
            <a:extLst>
              <a:ext uri="{FF2B5EF4-FFF2-40B4-BE49-F238E27FC236}">
                <a16:creationId xmlns:a16="http://schemas.microsoft.com/office/drawing/2014/main" id="{7856AE3D-C523-7525-BC81-7046A1FEEF00}"/>
              </a:ext>
            </a:extLst>
          </p:cNvPr>
          <p:cNvSpPr txBox="1"/>
          <p:nvPr/>
        </p:nvSpPr>
        <p:spPr>
          <a:xfrm>
            <a:off x="3397969" y="3572879"/>
            <a:ext cx="3004189" cy="861774"/>
          </a:xfrm>
          <a:prstGeom prst="rect">
            <a:avLst/>
          </a:prstGeom>
          <a:noFill/>
        </p:spPr>
        <p:txBody>
          <a:bodyPr wrap="square" rtlCol="0">
            <a:spAutoFit/>
          </a:bodyPr>
          <a:lstStyle/>
          <a:p>
            <a:r>
              <a:rPr lang="en-US" sz="1000" b="1" dirty="0"/>
              <a:t>- SVC (Support Vector Classifier)</a:t>
            </a:r>
            <a:r>
              <a:rPr lang="en-US" sz="1000" dirty="0"/>
              <a:t>: Effective in high-dimensional spaces. Uses kernel functions to capture non-linear boundaries but can be computationally intensive.</a:t>
            </a:r>
            <a:endParaRPr lang="en-SG" sz="1000" dirty="0"/>
          </a:p>
        </p:txBody>
      </p:sp>
      <p:sp>
        <p:nvSpPr>
          <p:cNvPr id="16" name="Rectangle 15">
            <a:extLst>
              <a:ext uri="{FF2B5EF4-FFF2-40B4-BE49-F238E27FC236}">
                <a16:creationId xmlns:a16="http://schemas.microsoft.com/office/drawing/2014/main" id="{DD44464A-4F55-B34B-976E-CC63EE6C7D69}"/>
              </a:ext>
            </a:extLst>
          </p:cNvPr>
          <p:cNvSpPr/>
          <p:nvPr/>
        </p:nvSpPr>
        <p:spPr>
          <a:xfrm>
            <a:off x="3352261" y="2108985"/>
            <a:ext cx="3047465" cy="232566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17" name="TextBox 16">
            <a:extLst>
              <a:ext uri="{FF2B5EF4-FFF2-40B4-BE49-F238E27FC236}">
                <a16:creationId xmlns:a16="http://schemas.microsoft.com/office/drawing/2014/main" id="{B74A5120-BBA2-86CA-ABA7-1ED12E9CCEFD}"/>
              </a:ext>
            </a:extLst>
          </p:cNvPr>
          <p:cNvSpPr txBox="1"/>
          <p:nvPr/>
        </p:nvSpPr>
        <p:spPr>
          <a:xfrm>
            <a:off x="6668879" y="994074"/>
            <a:ext cx="3004189" cy="369332"/>
          </a:xfrm>
          <a:prstGeom prst="rect">
            <a:avLst/>
          </a:prstGeom>
          <a:noFill/>
        </p:spPr>
        <p:txBody>
          <a:bodyPr wrap="square" rtlCol="0">
            <a:spAutoFit/>
          </a:bodyPr>
          <a:lstStyle/>
          <a:p>
            <a:r>
              <a:rPr lang="en-SG" dirty="0"/>
              <a:t>Lower performers</a:t>
            </a:r>
          </a:p>
        </p:txBody>
      </p:sp>
      <p:sp>
        <p:nvSpPr>
          <p:cNvPr id="18" name="TextBox 17">
            <a:extLst>
              <a:ext uri="{FF2B5EF4-FFF2-40B4-BE49-F238E27FC236}">
                <a16:creationId xmlns:a16="http://schemas.microsoft.com/office/drawing/2014/main" id="{E5238D44-60F0-4969-4C30-83E8C2278F39}"/>
              </a:ext>
            </a:extLst>
          </p:cNvPr>
          <p:cNvSpPr txBox="1"/>
          <p:nvPr/>
        </p:nvSpPr>
        <p:spPr>
          <a:xfrm>
            <a:off x="6668879" y="1363407"/>
            <a:ext cx="2028554" cy="646331"/>
          </a:xfrm>
          <a:prstGeom prst="rect">
            <a:avLst/>
          </a:prstGeom>
          <a:noFill/>
        </p:spPr>
        <p:txBody>
          <a:bodyPr wrap="square" rtlCol="0">
            <a:spAutoFit/>
          </a:bodyPr>
          <a:lstStyle/>
          <a:p>
            <a:r>
              <a:rPr lang="en-SG" sz="1200" dirty="0"/>
              <a:t>(Logistic Regression, Ridge Classifier, RidgeClassifierCV)</a:t>
            </a:r>
          </a:p>
        </p:txBody>
      </p:sp>
      <p:sp>
        <p:nvSpPr>
          <p:cNvPr id="19" name="TextBox 18">
            <a:extLst>
              <a:ext uri="{FF2B5EF4-FFF2-40B4-BE49-F238E27FC236}">
                <a16:creationId xmlns:a16="http://schemas.microsoft.com/office/drawing/2014/main" id="{6ECD4568-AD33-6F6B-1328-1312C5C3B5A2}"/>
              </a:ext>
            </a:extLst>
          </p:cNvPr>
          <p:cNvSpPr txBox="1"/>
          <p:nvPr/>
        </p:nvSpPr>
        <p:spPr>
          <a:xfrm>
            <a:off x="6668879" y="2155254"/>
            <a:ext cx="3004189" cy="707886"/>
          </a:xfrm>
          <a:prstGeom prst="rect">
            <a:avLst/>
          </a:prstGeom>
          <a:noFill/>
        </p:spPr>
        <p:txBody>
          <a:bodyPr wrap="square" rtlCol="0">
            <a:spAutoFit/>
          </a:bodyPr>
          <a:lstStyle/>
          <a:p>
            <a:r>
              <a:rPr lang="en-US" sz="1000" b="1" dirty="0"/>
              <a:t>- Logistic Regression</a:t>
            </a:r>
            <a:r>
              <a:rPr lang="en-US" sz="1000" dirty="0"/>
              <a:t>: Assumes a linear decision boundary. Effective for simple problems but may struggle with non-linear relationships.</a:t>
            </a:r>
            <a:endParaRPr lang="en-SG" sz="1000" dirty="0"/>
          </a:p>
        </p:txBody>
      </p:sp>
      <p:sp>
        <p:nvSpPr>
          <p:cNvPr id="20" name="TextBox 19">
            <a:extLst>
              <a:ext uri="{FF2B5EF4-FFF2-40B4-BE49-F238E27FC236}">
                <a16:creationId xmlns:a16="http://schemas.microsoft.com/office/drawing/2014/main" id="{22789FE1-FF82-F06B-C888-DEC88B88E953}"/>
              </a:ext>
            </a:extLst>
          </p:cNvPr>
          <p:cNvSpPr txBox="1"/>
          <p:nvPr/>
        </p:nvSpPr>
        <p:spPr>
          <a:xfrm>
            <a:off x="6668879" y="2998113"/>
            <a:ext cx="3004189" cy="861774"/>
          </a:xfrm>
          <a:prstGeom prst="rect">
            <a:avLst/>
          </a:prstGeom>
          <a:noFill/>
        </p:spPr>
        <p:txBody>
          <a:bodyPr wrap="square" rtlCol="0">
            <a:spAutoFit/>
          </a:bodyPr>
          <a:lstStyle/>
          <a:p>
            <a:r>
              <a:rPr lang="en-US" sz="1000" b="1" dirty="0"/>
              <a:t>- Ridge Classifier and RidgeClassifierCV</a:t>
            </a:r>
            <a:r>
              <a:rPr lang="en-US" sz="1000" dirty="0"/>
              <a:t>: Like Logistic Regression but include L2 regularization. Performance is comparable to Logistic Regression.</a:t>
            </a:r>
            <a:endParaRPr lang="en-SG" sz="1000" dirty="0"/>
          </a:p>
        </p:txBody>
      </p:sp>
      <p:sp>
        <p:nvSpPr>
          <p:cNvPr id="21" name="Rectangle 20">
            <a:extLst>
              <a:ext uri="{FF2B5EF4-FFF2-40B4-BE49-F238E27FC236}">
                <a16:creationId xmlns:a16="http://schemas.microsoft.com/office/drawing/2014/main" id="{5424AB7D-3592-D1BA-F1B9-0F2D60DD87E6}"/>
              </a:ext>
            </a:extLst>
          </p:cNvPr>
          <p:cNvSpPr/>
          <p:nvPr/>
        </p:nvSpPr>
        <p:spPr>
          <a:xfrm>
            <a:off x="6625603" y="2108985"/>
            <a:ext cx="3047465" cy="232566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105656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3259F-295E-98D9-DFFB-FB63498160FA}"/>
              </a:ext>
            </a:extLst>
          </p:cNvPr>
          <p:cNvSpPr>
            <a:spLocks noGrp="1"/>
          </p:cNvSpPr>
          <p:nvPr>
            <p:ph type="title"/>
          </p:nvPr>
        </p:nvSpPr>
        <p:spPr>
          <a:xfrm>
            <a:off x="108858" y="140154"/>
            <a:ext cx="5798456" cy="658132"/>
          </a:xfrm>
        </p:spPr>
        <p:txBody>
          <a:bodyPr>
            <a:normAutofit fontScale="90000"/>
          </a:bodyPr>
          <a:lstStyle/>
          <a:p>
            <a:r>
              <a:rPr lang="en-SG" dirty="0"/>
              <a:t>Exploratory Data Analysis</a:t>
            </a:r>
          </a:p>
        </p:txBody>
      </p:sp>
      <p:pic>
        <p:nvPicPr>
          <p:cNvPr id="4" name="Content Placeholder 4" descr="A screenshot of a computer">
            <a:extLst>
              <a:ext uri="{FF2B5EF4-FFF2-40B4-BE49-F238E27FC236}">
                <a16:creationId xmlns:a16="http://schemas.microsoft.com/office/drawing/2014/main" id="{584C4E65-C725-3017-A1C8-C7B4E5A3E1DF}"/>
              </a:ext>
            </a:extLst>
          </p:cNvPr>
          <p:cNvPicPr>
            <a:picLocks noGrp="1" noChangeAspect="1"/>
          </p:cNvPicPr>
          <p:nvPr>
            <p:ph idx="1"/>
          </p:nvPr>
        </p:nvPicPr>
        <p:blipFill>
          <a:blip r:embed="rId2"/>
          <a:stretch>
            <a:fillRect/>
          </a:stretch>
        </p:blipFill>
        <p:spPr>
          <a:xfrm>
            <a:off x="269682" y="1501837"/>
            <a:ext cx="3612889" cy="2758491"/>
          </a:xfrm>
          <a:prstGeom prst="rect">
            <a:avLst/>
          </a:prstGeom>
        </p:spPr>
      </p:pic>
      <p:pic>
        <p:nvPicPr>
          <p:cNvPr id="5" name="Picture 4">
            <a:extLst>
              <a:ext uri="{FF2B5EF4-FFF2-40B4-BE49-F238E27FC236}">
                <a16:creationId xmlns:a16="http://schemas.microsoft.com/office/drawing/2014/main" id="{E8B477AE-E9C6-BD76-17FC-A441F1F1DB3A}"/>
              </a:ext>
            </a:extLst>
          </p:cNvPr>
          <p:cNvPicPr>
            <a:picLocks noChangeAspect="1"/>
          </p:cNvPicPr>
          <p:nvPr/>
        </p:nvPicPr>
        <p:blipFill>
          <a:blip r:embed="rId3"/>
          <a:stretch>
            <a:fillRect/>
          </a:stretch>
        </p:blipFill>
        <p:spPr>
          <a:xfrm>
            <a:off x="1067968" y="4468965"/>
            <a:ext cx="1406269" cy="412507"/>
          </a:xfrm>
          <a:prstGeom prst="rect">
            <a:avLst/>
          </a:prstGeom>
        </p:spPr>
      </p:pic>
      <p:pic>
        <p:nvPicPr>
          <p:cNvPr id="6" name="Picture 5">
            <a:extLst>
              <a:ext uri="{FF2B5EF4-FFF2-40B4-BE49-F238E27FC236}">
                <a16:creationId xmlns:a16="http://schemas.microsoft.com/office/drawing/2014/main" id="{E1E16C7A-D717-94CD-9418-885220E24F50}"/>
              </a:ext>
            </a:extLst>
          </p:cNvPr>
          <p:cNvPicPr>
            <a:picLocks noChangeAspect="1"/>
          </p:cNvPicPr>
          <p:nvPr/>
        </p:nvPicPr>
        <p:blipFill>
          <a:blip r:embed="rId4"/>
          <a:stretch>
            <a:fillRect/>
          </a:stretch>
        </p:blipFill>
        <p:spPr>
          <a:xfrm>
            <a:off x="4536939" y="1703303"/>
            <a:ext cx="2932209" cy="2005361"/>
          </a:xfrm>
          <a:prstGeom prst="rect">
            <a:avLst/>
          </a:prstGeom>
        </p:spPr>
      </p:pic>
      <p:pic>
        <p:nvPicPr>
          <p:cNvPr id="7" name="Picture 6">
            <a:extLst>
              <a:ext uri="{FF2B5EF4-FFF2-40B4-BE49-F238E27FC236}">
                <a16:creationId xmlns:a16="http://schemas.microsoft.com/office/drawing/2014/main" id="{EB62A6F3-E0C1-8212-0122-285E8CB76638}"/>
              </a:ext>
            </a:extLst>
          </p:cNvPr>
          <p:cNvPicPr>
            <a:picLocks noChangeAspect="1"/>
          </p:cNvPicPr>
          <p:nvPr/>
        </p:nvPicPr>
        <p:blipFill>
          <a:blip r:embed="rId5"/>
          <a:stretch>
            <a:fillRect/>
          </a:stretch>
        </p:blipFill>
        <p:spPr>
          <a:xfrm>
            <a:off x="8065472" y="1494716"/>
            <a:ext cx="2892361" cy="532761"/>
          </a:xfrm>
          <a:prstGeom prst="rect">
            <a:avLst/>
          </a:prstGeom>
        </p:spPr>
      </p:pic>
      <p:sp>
        <p:nvSpPr>
          <p:cNvPr id="8" name="Content Placeholder 8">
            <a:extLst>
              <a:ext uri="{FF2B5EF4-FFF2-40B4-BE49-F238E27FC236}">
                <a16:creationId xmlns:a16="http://schemas.microsoft.com/office/drawing/2014/main" id="{5516642C-D3E7-9876-31CC-79A84B3B03F6}"/>
              </a:ext>
            </a:extLst>
          </p:cNvPr>
          <p:cNvSpPr txBox="1">
            <a:spLocks/>
          </p:cNvSpPr>
          <p:nvPr/>
        </p:nvSpPr>
        <p:spPr>
          <a:xfrm>
            <a:off x="269682" y="1012853"/>
            <a:ext cx="3612889" cy="40139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1) Meaning of all variables involved</a:t>
            </a:r>
          </a:p>
        </p:txBody>
      </p:sp>
      <p:sp>
        <p:nvSpPr>
          <p:cNvPr id="9" name="Content Placeholder 8">
            <a:extLst>
              <a:ext uri="{FF2B5EF4-FFF2-40B4-BE49-F238E27FC236}">
                <a16:creationId xmlns:a16="http://schemas.microsoft.com/office/drawing/2014/main" id="{C20DFB4F-2B82-9043-3926-04A659C9224E}"/>
              </a:ext>
            </a:extLst>
          </p:cNvPr>
          <p:cNvSpPr txBox="1">
            <a:spLocks/>
          </p:cNvSpPr>
          <p:nvPr/>
        </p:nvSpPr>
        <p:spPr>
          <a:xfrm>
            <a:off x="4549313" y="964314"/>
            <a:ext cx="3208573" cy="57235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2) Check for missing values </a:t>
            </a:r>
          </a:p>
          <a:p>
            <a:pPr marL="0" indent="0">
              <a:buFont typeface="Arial" panose="020B0604020202020204" pitchFamily="34" charset="0"/>
              <a:buNone/>
            </a:pPr>
            <a:r>
              <a:rPr lang="en-US" sz="1200" dirty="0"/>
              <a:t>(in percentages) =&gt; </a:t>
            </a:r>
            <a:r>
              <a:rPr lang="en-US" sz="1200" dirty="0">
                <a:solidFill>
                  <a:srgbClr val="FF0000"/>
                </a:solidFill>
              </a:rPr>
              <a:t>Impute</a:t>
            </a:r>
          </a:p>
        </p:txBody>
      </p:sp>
      <p:sp>
        <p:nvSpPr>
          <p:cNvPr id="10" name="Content Placeholder 8">
            <a:extLst>
              <a:ext uri="{FF2B5EF4-FFF2-40B4-BE49-F238E27FC236}">
                <a16:creationId xmlns:a16="http://schemas.microsoft.com/office/drawing/2014/main" id="{68E975E9-0E72-90CE-E452-F3DEF2EE86E2}"/>
              </a:ext>
            </a:extLst>
          </p:cNvPr>
          <p:cNvSpPr txBox="1">
            <a:spLocks/>
          </p:cNvSpPr>
          <p:nvPr/>
        </p:nvSpPr>
        <p:spPr>
          <a:xfrm>
            <a:off x="8065472" y="1035115"/>
            <a:ext cx="3393556" cy="40139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3) Check for balance in target</a:t>
            </a:r>
            <a:r>
              <a:rPr lang="en-SG" sz="1200" dirty="0">
                <a:solidFill>
                  <a:srgbClr val="FF0000"/>
                </a:solidFill>
              </a:rPr>
              <a:t> (must balance)</a:t>
            </a:r>
            <a:endParaRPr lang="en-US" sz="1200" dirty="0"/>
          </a:p>
        </p:txBody>
      </p:sp>
      <p:sp>
        <p:nvSpPr>
          <p:cNvPr id="11" name="Arrow: Down 10">
            <a:extLst>
              <a:ext uri="{FF2B5EF4-FFF2-40B4-BE49-F238E27FC236}">
                <a16:creationId xmlns:a16="http://schemas.microsoft.com/office/drawing/2014/main" id="{2A178E65-DFC1-C756-4C88-087CB5CED3A3}"/>
              </a:ext>
            </a:extLst>
          </p:cNvPr>
          <p:cNvSpPr/>
          <p:nvPr/>
        </p:nvSpPr>
        <p:spPr>
          <a:xfrm>
            <a:off x="1202231" y="4973296"/>
            <a:ext cx="152400" cy="2910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Arrow: Down 11">
            <a:extLst>
              <a:ext uri="{FF2B5EF4-FFF2-40B4-BE49-F238E27FC236}">
                <a16:creationId xmlns:a16="http://schemas.microsoft.com/office/drawing/2014/main" id="{E28667A3-5D7A-3C39-A026-F72A6C03D755}"/>
              </a:ext>
            </a:extLst>
          </p:cNvPr>
          <p:cNvSpPr/>
          <p:nvPr/>
        </p:nvSpPr>
        <p:spPr>
          <a:xfrm>
            <a:off x="1959563" y="4973296"/>
            <a:ext cx="152400" cy="2910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Content Placeholder 8">
            <a:extLst>
              <a:ext uri="{FF2B5EF4-FFF2-40B4-BE49-F238E27FC236}">
                <a16:creationId xmlns:a16="http://schemas.microsoft.com/office/drawing/2014/main" id="{B199CAA6-F26E-ED79-3F27-931EA592C94A}"/>
              </a:ext>
            </a:extLst>
          </p:cNvPr>
          <p:cNvSpPr txBox="1">
            <a:spLocks/>
          </p:cNvSpPr>
          <p:nvPr/>
        </p:nvSpPr>
        <p:spPr>
          <a:xfrm>
            <a:off x="1005830" y="5356163"/>
            <a:ext cx="545201" cy="40139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rows</a:t>
            </a:r>
          </a:p>
        </p:txBody>
      </p:sp>
      <p:sp>
        <p:nvSpPr>
          <p:cNvPr id="14" name="Content Placeholder 8">
            <a:extLst>
              <a:ext uri="{FF2B5EF4-FFF2-40B4-BE49-F238E27FC236}">
                <a16:creationId xmlns:a16="http://schemas.microsoft.com/office/drawing/2014/main" id="{224650B3-1359-1E96-A09C-D08972E92A01}"/>
              </a:ext>
            </a:extLst>
          </p:cNvPr>
          <p:cNvSpPr txBox="1">
            <a:spLocks/>
          </p:cNvSpPr>
          <p:nvPr/>
        </p:nvSpPr>
        <p:spPr>
          <a:xfrm>
            <a:off x="1743247" y="5356163"/>
            <a:ext cx="762000" cy="4013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columns</a:t>
            </a:r>
          </a:p>
        </p:txBody>
      </p:sp>
      <p:pic>
        <p:nvPicPr>
          <p:cNvPr id="16" name="Picture 15">
            <a:extLst>
              <a:ext uri="{FF2B5EF4-FFF2-40B4-BE49-F238E27FC236}">
                <a16:creationId xmlns:a16="http://schemas.microsoft.com/office/drawing/2014/main" id="{31953B3F-D359-BDB2-B1A1-B9456ADF2C20}"/>
              </a:ext>
            </a:extLst>
          </p:cNvPr>
          <p:cNvPicPr>
            <a:picLocks noChangeAspect="1"/>
          </p:cNvPicPr>
          <p:nvPr/>
        </p:nvPicPr>
        <p:blipFill>
          <a:blip r:embed="rId6"/>
          <a:stretch>
            <a:fillRect/>
          </a:stretch>
        </p:blipFill>
        <p:spPr>
          <a:xfrm>
            <a:off x="8065472" y="2148751"/>
            <a:ext cx="2143585" cy="2078628"/>
          </a:xfrm>
          <a:prstGeom prst="rect">
            <a:avLst/>
          </a:prstGeom>
        </p:spPr>
      </p:pic>
      <p:pic>
        <p:nvPicPr>
          <p:cNvPr id="18" name="Picture 17">
            <a:extLst>
              <a:ext uri="{FF2B5EF4-FFF2-40B4-BE49-F238E27FC236}">
                <a16:creationId xmlns:a16="http://schemas.microsoft.com/office/drawing/2014/main" id="{5B4114EF-A1CC-CD3D-F6EB-84F661656A3A}"/>
              </a:ext>
            </a:extLst>
          </p:cNvPr>
          <p:cNvPicPr>
            <a:picLocks noChangeAspect="1"/>
          </p:cNvPicPr>
          <p:nvPr/>
        </p:nvPicPr>
        <p:blipFill>
          <a:blip r:embed="rId7"/>
          <a:stretch>
            <a:fillRect/>
          </a:stretch>
        </p:blipFill>
        <p:spPr>
          <a:xfrm>
            <a:off x="8065472" y="4468965"/>
            <a:ext cx="3006663" cy="2251220"/>
          </a:xfrm>
          <a:prstGeom prst="rect">
            <a:avLst/>
          </a:prstGeom>
        </p:spPr>
      </p:pic>
      <p:cxnSp>
        <p:nvCxnSpPr>
          <p:cNvPr id="20" name="Straight Connector 19">
            <a:extLst>
              <a:ext uri="{FF2B5EF4-FFF2-40B4-BE49-F238E27FC236}">
                <a16:creationId xmlns:a16="http://schemas.microsoft.com/office/drawing/2014/main" id="{DCE0AE77-BD2F-DB98-B2C7-C3BFC5F5C405}"/>
              </a:ext>
            </a:extLst>
          </p:cNvPr>
          <p:cNvCxnSpPr/>
          <p:nvPr/>
        </p:nvCxnSpPr>
        <p:spPr>
          <a:xfrm>
            <a:off x="4245429" y="964314"/>
            <a:ext cx="0" cy="5755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2FF9A0F-D08B-979B-52DF-93ADEC073638}"/>
              </a:ext>
            </a:extLst>
          </p:cNvPr>
          <p:cNvCxnSpPr/>
          <p:nvPr/>
        </p:nvCxnSpPr>
        <p:spPr>
          <a:xfrm>
            <a:off x="7757886" y="964313"/>
            <a:ext cx="0" cy="57558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11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B059-9FB0-9872-776A-19C7A676BD32}"/>
              </a:ext>
            </a:extLst>
          </p:cNvPr>
          <p:cNvSpPr>
            <a:spLocks noGrp="1"/>
          </p:cNvSpPr>
          <p:nvPr>
            <p:ph type="title"/>
          </p:nvPr>
        </p:nvSpPr>
        <p:spPr>
          <a:xfrm>
            <a:off x="219740" y="226902"/>
            <a:ext cx="7487345" cy="666233"/>
          </a:xfrm>
        </p:spPr>
        <p:txBody>
          <a:bodyPr>
            <a:normAutofit fontScale="90000"/>
          </a:bodyPr>
          <a:lstStyle/>
          <a:p>
            <a:r>
              <a:rPr lang="en-SG" dirty="0"/>
              <a:t>Correlations and skewness (EDA)</a:t>
            </a:r>
          </a:p>
        </p:txBody>
      </p:sp>
      <p:pic>
        <p:nvPicPr>
          <p:cNvPr id="9" name="Picture 8">
            <a:extLst>
              <a:ext uri="{FF2B5EF4-FFF2-40B4-BE49-F238E27FC236}">
                <a16:creationId xmlns:a16="http://schemas.microsoft.com/office/drawing/2014/main" id="{CEE6A568-DF1C-E179-329D-2F7A6BA53472}"/>
              </a:ext>
            </a:extLst>
          </p:cNvPr>
          <p:cNvPicPr>
            <a:picLocks noChangeAspect="1"/>
          </p:cNvPicPr>
          <p:nvPr/>
        </p:nvPicPr>
        <p:blipFill>
          <a:blip r:embed="rId2"/>
          <a:stretch>
            <a:fillRect/>
          </a:stretch>
        </p:blipFill>
        <p:spPr>
          <a:xfrm>
            <a:off x="291279" y="1528006"/>
            <a:ext cx="4011015" cy="3239937"/>
          </a:xfrm>
          <a:prstGeom prst="rect">
            <a:avLst/>
          </a:prstGeom>
        </p:spPr>
      </p:pic>
      <p:pic>
        <p:nvPicPr>
          <p:cNvPr id="14" name="Picture 13">
            <a:extLst>
              <a:ext uri="{FF2B5EF4-FFF2-40B4-BE49-F238E27FC236}">
                <a16:creationId xmlns:a16="http://schemas.microsoft.com/office/drawing/2014/main" id="{4A84440F-7987-C672-841F-2B34F2CBA3E1}"/>
              </a:ext>
            </a:extLst>
          </p:cNvPr>
          <p:cNvPicPr>
            <a:picLocks noChangeAspect="1"/>
          </p:cNvPicPr>
          <p:nvPr/>
        </p:nvPicPr>
        <p:blipFill>
          <a:blip r:embed="rId3"/>
          <a:stretch>
            <a:fillRect/>
          </a:stretch>
        </p:blipFill>
        <p:spPr>
          <a:xfrm>
            <a:off x="5218844" y="1528006"/>
            <a:ext cx="2917323" cy="4810738"/>
          </a:xfrm>
          <a:prstGeom prst="rect">
            <a:avLst/>
          </a:prstGeom>
        </p:spPr>
      </p:pic>
      <p:sp>
        <p:nvSpPr>
          <p:cNvPr id="19" name="TextBox 18">
            <a:extLst>
              <a:ext uri="{FF2B5EF4-FFF2-40B4-BE49-F238E27FC236}">
                <a16:creationId xmlns:a16="http://schemas.microsoft.com/office/drawing/2014/main" id="{03230484-C60F-8BEE-B265-C10CB8527406}"/>
              </a:ext>
            </a:extLst>
          </p:cNvPr>
          <p:cNvSpPr txBox="1"/>
          <p:nvPr/>
        </p:nvSpPr>
        <p:spPr>
          <a:xfrm>
            <a:off x="276039" y="1146763"/>
            <a:ext cx="3004189" cy="276999"/>
          </a:xfrm>
          <a:prstGeom prst="rect">
            <a:avLst/>
          </a:prstGeom>
          <a:noFill/>
        </p:spPr>
        <p:txBody>
          <a:bodyPr wrap="square" rtlCol="0">
            <a:spAutoFit/>
          </a:bodyPr>
          <a:lstStyle/>
          <a:p>
            <a:r>
              <a:rPr lang="en-SG" sz="1200" dirty="0"/>
              <a:t>Heatmap to show correlations</a:t>
            </a:r>
          </a:p>
        </p:txBody>
      </p:sp>
      <p:sp>
        <p:nvSpPr>
          <p:cNvPr id="23" name="TextBox 22">
            <a:extLst>
              <a:ext uri="{FF2B5EF4-FFF2-40B4-BE49-F238E27FC236}">
                <a16:creationId xmlns:a16="http://schemas.microsoft.com/office/drawing/2014/main" id="{C7DFA62B-6A8A-D70D-6168-5EF54B720648}"/>
              </a:ext>
            </a:extLst>
          </p:cNvPr>
          <p:cNvSpPr txBox="1"/>
          <p:nvPr/>
        </p:nvSpPr>
        <p:spPr>
          <a:xfrm>
            <a:off x="5131758" y="979738"/>
            <a:ext cx="3835879" cy="461665"/>
          </a:xfrm>
          <a:prstGeom prst="rect">
            <a:avLst/>
          </a:prstGeom>
          <a:noFill/>
        </p:spPr>
        <p:txBody>
          <a:bodyPr wrap="square" rtlCol="0">
            <a:spAutoFit/>
          </a:bodyPr>
          <a:lstStyle/>
          <a:p>
            <a:r>
              <a:rPr lang="en-SG" sz="1200" dirty="0"/>
              <a:t>Skewness and outliers of numerical features </a:t>
            </a:r>
            <a:r>
              <a:rPr lang="en-SG" sz="1200" dirty="0">
                <a:solidFill>
                  <a:srgbClr val="FF0000"/>
                </a:solidFill>
              </a:rPr>
              <a:t>(must transform standardize)</a:t>
            </a:r>
          </a:p>
        </p:txBody>
      </p:sp>
      <p:sp>
        <p:nvSpPr>
          <p:cNvPr id="6" name="TextBox 5">
            <a:extLst>
              <a:ext uri="{FF2B5EF4-FFF2-40B4-BE49-F238E27FC236}">
                <a16:creationId xmlns:a16="http://schemas.microsoft.com/office/drawing/2014/main" id="{56C94CB8-318D-31D5-9594-D6AB76978C1E}"/>
              </a:ext>
            </a:extLst>
          </p:cNvPr>
          <p:cNvSpPr txBox="1"/>
          <p:nvPr/>
        </p:nvSpPr>
        <p:spPr>
          <a:xfrm>
            <a:off x="291279" y="4792359"/>
            <a:ext cx="3004189" cy="430887"/>
          </a:xfrm>
          <a:prstGeom prst="rect">
            <a:avLst/>
          </a:prstGeom>
          <a:noFill/>
        </p:spPr>
        <p:txBody>
          <a:bodyPr wrap="square" rtlCol="0">
            <a:spAutoFit/>
          </a:bodyPr>
          <a:lstStyle/>
          <a:p>
            <a:r>
              <a:rPr lang="en-SG" sz="1200" dirty="0"/>
              <a:t>- </a:t>
            </a:r>
            <a:r>
              <a:rPr lang="en-US" sz="1000" b="0" i="0" dirty="0">
                <a:effectLst/>
                <a:highlight>
                  <a:srgbClr val="FFFF00"/>
                </a:highlight>
                <a:latin typeface="system-ui"/>
              </a:rPr>
              <a:t>high correlation </a:t>
            </a:r>
            <a:r>
              <a:rPr lang="en-US" sz="1000" b="0" i="0" dirty="0">
                <a:effectLst/>
                <a:latin typeface="system-ui"/>
              </a:rPr>
              <a:t>between Ambient T(c) and Process T(c) (0.88) =&gt; Amb inc., process inc.</a:t>
            </a:r>
            <a:endParaRPr lang="en-SG" sz="1000" dirty="0"/>
          </a:p>
        </p:txBody>
      </p:sp>
      <p:sp>
        <p:nvSpPr>
          <p:cNvPr id="10" name="TextBox 9">
            <a:extLst>
              <a:ext uri="{FF2B5EF4-FFF2-40B4-BE49-F238E27FC236}">
                <a16:creationId xmlns:a16="http://schemas.microsoft.com/office/drawing/2014/main" id="{5995A30E-CF2A-13C6-CD29-C14A568323BD}"/>
              </a:ext>
            </a:extLst>
          </p:cNvPr>
          <p:cNvSpPr txBox="1"/>
          <p:nvPr/>
        </p:nvSpPr>
        <p:spPr>
          <a:xfrm>
            <a:off x="276038" y="5329994"/>
            <a:ext cx="3004189" cy="553998"/>
          </a:xfrm>
          <a:prstGeom prst="rect">
            <a:avLst/>
          </a:prstGeom>
          <a:noFill/>
        </p:spPr>
        <p:txBody>
          <a:bodyPr wrap="square" rtlCol="0">
            <a:spAutoFit/>
          </a:bodyPr>
          <a:lstStyle/>
          <a:p>
            <a:r>
              <a:rPr lang="en-SG" sz="1000" dirty="0"/>
              <a:t>- </a:t>
            </a:r>
            <a:r>
              <a:rPr lang="en-US" sz="1000" b="0" i="0" dirty="0">
                <a:effectLst/>
                <a:highlight>
                  <a:srgbClr val="FFFF00"/>
                </a:highlight>
                <a:latin typeface="system-ui"/>
              </a:rPr>
              <a:t>strong negative correlation </a:t>
            </a:r>
            <a:r>
              <a:rPr lang="en-US" sz="1000" b="0" i="0" dirty="0">
                <a:effectLst/>
                <a:latin typeface="system-ui"/>
              </a:rPr>
              <a:t>between Rotation Speed (rpm) and Torque (Nm) (-0.87) =&gt; rpm inc. , Nm dec.</a:t>
            </a:r>
            <a:endParaRPr lang="en-SG" sz="1000" dirty="0"/>
          </a:p>
        </p:txBody>
      </p:sp>
      <p:sp>
        <p:nvSpPr>
          <p:cNvPr id="12" name="TextBox 11">
            <a:extLst>
              <a:ext uri="{FF2B5EF4-FFF2-40B4-BE49-F238E27FC236}">
                <a16:creationId xmlns:a16="http://schemas.microsoft.com/office/drawing/2014/main" id="{5208E8FF-2C6C-B18F-7593-701B666D6B82}"/>
              </a:ext>
            </a:extLst>
          </p:cNvPr>
          <p:cNvSpPr txBox="1"/>
          <p:nvPr/>
        </p:nvSpPr>
        <p:spPr>
          <a:xfrm>
            <a:off x="276038" y="5899868"/>
            <a:ext cx="3004189" cy="276999"/>
          </a:xfrm>
          <a:prstGeom prst="rect">
            <a:avLst/>
          </a:prstGeom>
          <a:noFill/>
        </p:spPr>
        <p:txBody>
          <a:bodyPr wrap="square" rtlCol="0">
            <a:spAutoFit/>
          </a:bodyPr>
          <a:lstStyle/>
          <a:p>
            <a:r>
              <a:rPr lang="en-US" sz="1200" b="0" i="0" dirty="0">
                <a:effectLst/>
                <a:latin typeface="system-ui"/>
              </a:rPr>
              <a:t>- </a:t>
            </a:r>
            <a:r>
              <a:rPr lang="en-US" sz="1000" b="0" i="0" dirty="0">
                <a:effectLst/>
                <a:highlight>
                  <a:srgbClr val="FFFF00"/>
                </a:highlight>
                <a:latin typeface="system-ui"/>
              </a:rPr>
              <a:t>low</a:t>
            </a:r>
            <a:r>
              <a:rPr lang="en-US" sz="1000" b="0" i="0" dirty="0">
                <a:effectLst/>
                <a:latin typeface="system-ui"/>
              </a:rPr>
              <a:t> correlation among other feature pairs</a:t>
            </a:r>
            <a:endParaRPr lang="en-SG" sz="1000" dirty="0"/>
          </a:p>
        </p:txBody>
      </p:sp>
      <p:cxnSp>
        <p:nvCxnSpPr>
          <p:cNvPr id="18" name="Straight Arrow Connector 17">
            <a:extLst>
              <a:ext uri="{FF2B5EF4-FFF2-40B4-BE49-F238E27FC236}">
                <a16:creationId xmlns:a16="http://schemas.microsoft.com/office/drawing/2014/main" id="{962F1094-05E0-F336-5C7C-148E8521FA94}"/>
              </a:ext>
            </a:extLst>
          </p:cNvPr>
          <p:cNvCxnSpPr/>
          <p:nvPr/>
        </p:nvCxnSpPr>
        <p:spPr>
          <a:xfrm>
            <a:off x="478971" y="6176867"/>
            <a:ext cx="377372" cy="158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58372B6-5419-6349-B164-A9108B430A45}"/>
              </a:ext>
            </a:extLst>
          </p:cNvPr>
          <p:cNvSpPr txBox="1"/>
          <p:nvPr/>
        </p:nvSpPr>
        <p:spPr>
          <a:xfrm>
            <a:off x="566191" y="6322932"/>
            <a:ext cx="3004189" cy="246221"/>
          </a:xfrm>
          <a:prstGeom prst="rect">
            <a:avLst/>
          </a:prstGeom>
          <a:noFill/>
        </p:spPr>
        <p:txBody>
          <a:bodyPr wrap="square" rtlCol="0">
            <a:spAutoFit/>
          </a:bodyPr>
          <a:lstStyle/>
          <a:p>
            <a:r>
              <a:rPr lang="en-US" sz="1000" b="0" i="0" dirty="0">
                <a:effectLst/>
                <a:latin typeface="system-ui"/>
              </a:rPr>
              <a:t>(capture different aspects of data)</a:t>
            </a:r>
            <a:endParaRPr lang="en-SG" sz="1000" dirty="0"/>
          </a:p>
        </p:txBody>
      </p:sp>
      <p:sp>
        <p:nvSpPr>
          <p:cNvPr id="22" name="TextBox 21">
            <a:extLst>
              <a:ext uri="{FF2B5EF4-FFF2-40B4-BE49-F238E27FC236}">
                <a16:creationId xmlns:a16="http://schemas.microsoft.com/office/drawing/2014/main" id="{1F054BEF-255E-314F-C2F4-C9B3E4B7077A}"/>
              </a:ext>
            </a:extLst>
          </p:cNvPr>
          <p:cNvSpPr txBox="1"/>
          <p:nvPr/>
        </p:nvSpPr>
        <p:spPr>
          <a:xfrm>
            <a:off x="8282536" y="1423762"/>
            <a:ext cx="3004189" cy="461665"/>
          </a:xfrm>
          <a:prstGeom prst="rect">
            <a:avLst/>
          </a:prstGeom>
          <a:noFill/>
        </p:spPr>
        <p:txBody>
          <a:bodyPr wrap="square" rtlCol="0">
            <a:spAutoFit/>
          </a:bodyPr>
          <a:lstStyle/>
          <a:p>
            <a:r>
              <a:rPr lang="en-US" sz="1200" b="0" i="0" dirty="0">
                <a:effectLst/>
                <a:latin typeface="system-ui"/>
              </a:rPr>
              <a:t>Rotation Speed (rpm) and, to a lesser extent, Torque (Nm) have noticeable skewness</a:t>
            </a:r>
            <a:endParaRPr lang="en-SG" sz="1200" dirty="0"/>
          </a:p>
        </p:txBody>
      </p:sp>
      <p:sp>
        <p:nvSpPr>
          <p:cNvPr id="25" name="TextBox 24">
            <a:extLst>
              <a:ext uri="{FF2B5EF4-FFF2-40B4-BE49-F238E27FC236}">
                <a16:creationId xmlns:a16="http://schemas.microsoft.com/office/drawing/2014/main" id="{4BDD28AB-070F-8D46-E4B5-83F9F5CD3706}"/>
              </a:ext>
            </a:extLst>
          </p:cNvPr>
          <p:cNvSpPr txBox="1"/>
          <p:nvPr/>
        </p:nvSpPr>
        <p:spPr>
          <a:xfrm>
            <a:off x="8338724" y="3805035"/>
            <a:ext cx="3004189" cy="461665"/>
          </a:xfrm>
          <a:prstGeom prst="rect">
            <a:avLst/>
          </a:prstGeom>
          <a:noFill/>
        </p:spPr>
        <p:txBody>
          <a:bodyPr wrap="square" rtlCol="0">
            <a:spAutoFit/>
          </a:bodyPr>
          <a:lstStyle/>
          <a:p>
            <a:r>
              <a:rPr lang="en-US" sz="1200" b="0" i="0" dirty="0">
                <a:effectLst/>
                <a:latin typeface="system-ui"/>
              </a:rPr>
              <a:t>The box plots highlight that Rotation Speed has the most significant outliers. </a:t>
            </a:r>
            <a:endParaRPr lang="en-SG" sz="1200" dirty="0"/>
          </a:p>
        </p:txBody>
      </p:sp>
      <p:sp>
        <p:nvSpPr>
          <p:cNvPr id="26" name="TextBox 25">
            <a:extLst>
              <a:ext uri="{FF2B5EF4-FFF2-40B4-BE49-F238E27FC236}">
                <a16:creationId xmlns:a16="http://schemas.microsoft.com/office/drawing/2014/main" id="{4BF168BA-0C87-2A28-404F-E527B743BCDD}"/>
              </a:ext>
            </a:extLst>
          </p:cNvPr>
          <p:cNvSpPr txBox="1"/>
          <p:nvPr/>
        </p:nvSpPr>
        <p:spPr>
          <a:xfrm>
            <a:off x="8463830" y="4792358"/>
            <a:ext cx="3004189" cy="430887"/>
          </a:xfrm>
          <a:prstGeom prst="rect">
            <a:avLst/>
          </a:prstGeom>
          <a:noFill/>
        </p:spPr>
        <p:txBody>
          <a:bodyPr wrap="square" rtlCol="0">
            <a:spAutoFit/>
          </a:bodyPr>
          <a:lstStyle/>
          <a:p>
            <a:r>
              <a:rPr lang="en-SG" sz="1100" dirty="0"/>
              <a:t>Standardization through robust or standard scalar will reduce outliers</a:t>
            </a:r>
          </a:p>
        </p:txBody>
      </p:sp>
      <p:sp>
        <p:nvSpPr>
          <p:cNvPr id="27" name="TextBox 26">
            <a:extLst>
              <a:ext uri="{FF2B5EF4-FFF2-40B4-BE49-F238E27FC236}">
                <a16:creationId xmlns:a16="http://schemas.microsoft.com/office/drawing/2014/main" id="{62E5C6F4-C384-D11B-9FC4-9FABBA8A2B84}"/>
              </a:ext>
            </a:extLst>
          </p:cNvPr>
          <p:cNvSpPr txBox="1"/>
          <p:nvPr/>
        </p:nvSpPr>
        <p:spPr>
          <a:xfrm>
            <a:off x="8398516" y="2353742"/>
            <a:ext cx="3004189" cy="461665"/>
          </a:xfrm>
          <a:prstGeom prst="rect">
            <a:avLst/>
          </a:prstGeom>
          <a:noFill/>
        </p:spPr>
        <p:txBody>
          <a:bodyPr wrap="square" rtlCol="0">
            <a:spAutoFit/>
          </a:bodyPr>
          <a:lstStyle/>
          <a:p>
            <a:r>
              <a:rPr lang="en-US" sz="1200" b="0" i="0" dirty="0">
                <a:effectLst/>
                <a:latin typeface="system-ui"/>
              </a:rPr>
              <a:t>Transformations like log or square root might reduce skewness = inc</a:t>
            </a:r>
            <a:r>
              <a:rPr lang="en-US" sz="1200" dirty="0">
                <a:latin typeface="system-ui"/>
              </a:rPr>
              <a:t>. accuracy</a:t>
            </a:r>
            <a:endParaRPr lang="en-SG" sz="1200" dirty="0"/>
          </a:p>
        </p:txBody>
      </p:sp>
      <p:cxnSp>
        <p:nvCxnSpPr>
          <p:cNvPr id="29" name="Straight Arrow Connector 28">
            <a:extLst>
              <a:ext uri="{FF2B5EF4-FFF2-40B4-BE49-F238E27FC236}">
                <a16:creationId xmlns:a16="http://schemas.microsoft.com/office/drawing/2014/main" id="{7A22F514-2975-E4C9-854B-5248F110B316}"/>
              </a:ext>
            </a:extLst>
          </p:cNvPr>
          <p:cNvCxnSpPr/>
          <p:nvPr/>
        </p:nvCxnSpPr>
        <p:spPr>
          <a:xfrm>
            <a:off x="8338724" y="1885427"/>
            <a:ext cx="435162" cy="277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74D3F1-DBB6-824A-4023-0D8263B83F57}"/>
              </a:ext>
            </a:extLst>
          </p:cNvPr>
          <p:cNvSpPr/>
          <p:nvPr/>
        </p:nvSpPr>
        <p:spPr>
          <a:xfrm>
            <a:off x="8398516" y="2379190"/>
            <a:ext cx="3004189" cy="47930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31" name="Rectangle 30">
            <a:extLst>
              <a:ext uri="{FF2B5EF4-FFF2-40B4-BE49-F238E27FC236}">
                <a16:creationId xmlns:a16="http://schemas.microsoft.com/office/drawing/2014/main" id="{9248E284-173F-8641-BC23-24877A9E3855}"/>
              </a:ext>
            </a:extLst>
          </p:cNvPr>
          <p:cNvSpPr/>
          <p:nvPr/>
        </p:nvSpPr>
        <p:spPr>
          <a:xfrm>
            <a:off x="8398516" y="4777022"/>
            <a:ext cx="3004189" cy="47930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CAF5F765-35A4-CA06-25FD-1FB8034F619B}"/>
              </a:ext>
            </a:extLst>
          </p:cNvPr>
          <p:cNvCxnSpPr/>
          <p:nvPr/>
        </p:nvCxnSpPr>
        <p:spPr>
          <a:xfrm>
            <a:off x="8391025" y="4362301"/>
            <a:ext cx="435162" cy="277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121F523-DF97-636F-B0C8-866A6BFFC6A1}"/>
              </a:ext>
            </a:extLst>
          </p:cNvPr>
          <p:cNvCxnSpPr/>
          <p:nvPr/>
        </p:nvCxnSpPr>
        <p:spPr>
          <a:xfrm>
            <a:off x="4731658" y="927099"/>
            <a:ext cx="0" cy="57558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10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D4A98-FBD3-67EA-FED8-9778E952C3B4}"/>
              </a:ext>
            </a:extLst>
          </p:cNvPr>
          <p:cNvSpPr>
            <a:spLocks noGrp="1"/>
          </p:cNvSpPr>
          <p:nvPr>
            <p:ph type="title"/>
          </p:nvPr>
        </p:nvSpPr>
        <p:spPr>
          <a:xfrm>
            <a:off x="195944" y="0"/>
            <a:ext cx="4252686" cy="861786"/>
          </a:xfrm>
        </p:spPr>
        <p:txBody>
          <a:bodyPr>
            <a:normAutofit fontScale="90000"/>
          </a:bodyPr>
          <a:lstStyle/>
          <a:p>
            <a:r>
              <a:rPr lang="en-SG" dirty="0"/>
              <a:t>Data Preparation</a:t>
            </a:r>
          </a:p>
        </p:txBody>
      </p:sp>
      <p:pic>
        <p:nvPicPr>
          <p:cNvPr id="4" name="Content Placeholder 4">
            <a:extLst>
              <a:ext uri="{FF2B5EF4-FFF2-40B4-BE49-F238E27FC236}">
                <a16:creationId xmlns:a16="http://schemas.microsoft.com/office/drawing/2014/main" id="{54EE313D-8136-122C-E6EB-AD09326F4F51}"/>
              </a:ext>
            </a:extLst>
          </p:cNvPr>
          <p:cNvPicPr>
            <a:picLocks noGrp="1" noChangeAspect="1"/>
          </p:cNvPicPr>
          <p:nvPr>
            <p:ph idx="1"/>
          </p:nvPr>
        </p:nvPicPr>
        <p:blipFill>
          <a:blip r:embed="rId2"/>
          <a:stretch>
            <a:fillRect/>
          </a:stretch>
        </p:blipFill>
        <p:spPr>
          <a:xfrm>
            <a:off x="195944" y="3159929"/>
            <a:ext cx="2652858" cy="1292067"/>
          </a:xfrm>
        </p:spPr>
      </p:pic>
      <p:pic>
        <p:nvPicPr>
          <p:cNvPr id="6" name="Picture 5">
            <a:extLst>
              <a:ext uri="{FF2B5EF4-FFF2-40B4-BE49-F238E27FC236}">
                <a16:creationId xmlns:a16="http://schemas.microsoft.com/office/drawing/2014/main" id="{8A3EA64C-DD2C-6457-8968-66B0C7259BC6}"/>
              </a:ext>
            </a:extLst>
          </p:cNvPr>
          <p:cNvPicPr>
            <a:picLocks noChangeAspect="1"/>
          </p:cNvPicPr>
          <p:nvPr/>
        </p:nvPicPr>
        <p:blipFill>
          <a:blip r:embed="rId3"/>
          <a:stretch>
            <a:fillRect/>
          </a:stretch>
        </p:blipFill>
        <p:spPr>
          <a:xfrm>
            <a:off x="195944" y="2519579"/>
            <a:ext cx="2951030" cy="421576"/>
          </a:xfrm>
          <a:prstGeom prst="rect">
            <a:avLst/>
          </a:prstGeom>
        </p:spPr>
      </p:pic>
      <p:sp>
        <p:nvSpPr>
          <p:cNvPr id="7" name="TextBox 6">
            <a:extLst>
              <a:ext uri="{FF2B5EF4-FFF2-40B4-BE49-F238E27FC236}">
                <a16:creationId xmlns:a16="http://schemas.microsoft.com/office/drawing/2014/main" id="{24B5007B-79DD-4EBA-CB82-A1CC839C2D9C}"/>
              </a:ext>
            </a:extLst>
          </p:cNvPr>
          <p:cNvSpPr txBox="1"/>
          <p:nvPr/>
        </p:nvSpPr>
        <p:spPr>
          <a:xfrm>
            <a:off x="195944" y="1197972"/>
            <a:ext cx="3004189" cy="276999"/>
          </a:xfrm>
          <a:prstGeom prst="rect">
            <a:avLst/>
          </a:prstGeom>
          <a:noFill/>
        </p:spPr>
        <p:txBody>
          <a:bodyPr wrap="square" rtlCol="0">
            <a:spAutoFit/>
          </a:bodyPr>
          <a:lstStyle/>
          <a:p>
            <a:r>
              <a:rPr lang="en-US" sz="1200" b="0" i="0" dirty="0">
                <a:effectLst/>
                <a:latin typeface="system-ui"/>
              </a:rPr>
              <a:t>1) Handling of unknown values.</a:t>
            </a:r>
            <a:endParaRPr lang="en-SG" sz="1200" dirty="0"/>
          </a:p>
        </p:txBody>
      </p:sp>
      <p:pic>
        <p:nvPicPr>
          <p:cNvPr id="9" name="Picture 8">
            <a:extLst>
              <a:ext uri="{FF2B5EF4-FFF2-40B4-BE49-F238E27FC236}">
                <a16:creationId xmlns:a16="http://schemas.microsoft.com/office/drawing/2014/main" id="{9C52A3F5-3CCE-F7AB-5A5A-8BAA0C429C4E}"/>
              </a:ext>
            </a:extLst>
          </p:cNvPr>
          <p:cNvPicPr>
            <a:picLocks noChangeAspect="1"/>
          </p:cNvPicPr>
          <p:nvPr/>
        </p:nvPicPr>
        <p:blipFill>
          <a:blip r:embed="rId4"/>
          <a:stretch>
            <a:fillRect/>
          </a:stretch>
        </p:blipFill>
        <p:spPr>
          <a:xfrm>
            <a:off x="195944" y="1670646"/>
            <a:ext cx="3955386" cy="606130"/>
          </a:xfrm>
          <a:prstGeom prst="rect">
            <a:avLst/>
          </a:prstGeom>
        </p:spPr>
      </p:pic>
      <p:pic>
        <p:nvPicPr>
          <p:cNvPr id="11" name="Picture 10">
            <a:extLst>
              <a:ext uri="{FF2B5EF4-FFF2-40B4-BE49-F238E27FC236}">
                <a16:creationId xmlns:a16="http://schemas.microsoft.com/office/drawing/2014/main" id="{725D2044-1661-7723-CB50-EC01871688FB}"/>
              </a:ext>
            </a:extLst>
          </p:cNvPr>
          <p:cNvPicPr>
            <a:picLocks noChangeAspect="1"/>
          </p:cNvPicPr>
          <p:nvPr/>
        </p:nvPicPr>
        <p:blipFill>
          <a:blip r:embed="rId5"/>
          <a:stretch>
            <a:fillRect/>
          </a:stretch>
        </p:blipFill>
        <p:spPr>
          <a:xfrm>
            <a:off x="4514144" y="1670646"/>
            <a:ext cx="3360322" cy="252209"/>
          </a:xfrm>
          <a:prstGeom prst="rect">
            <a:avLst/>
          </a:prstGeom>
        </p:spPr>
      </p:pic>
      <p:sp>
        <p:nvSpPr>
          <p:cNvPr id="12" name="TextBox 11">
            <a:extLst>
              <a:ext uri="{FF2B5EF4-FFF2-40B4-BE49-F238E27FC236}">
                <a16:creationId xmlns:a16="http://schemas.microsoft.com/office/drawing/2014/main" id="{6281E4E5-8247-46C4-F7F7-716CCD2EED2B}"/>
              </a:ext>
            </a:extLst>
          </p:cNvPr>
          <p:cNvSpPr txBox="1"/>
          <p:nvPr/>
        </p:nvSpPr>
        <p:spPr>
          <a:xfrm>
            <a:off x="4448630" y="1197971"/>
            <a:ext cx="3004189" cy="276999"/>
          </a:xfrm>
          <a:prstGeom prst="rect">
            <a:avLst/>
          </a:prstGeom>
          <a:noFill/>
        </p:spPr>
        <p:txBody>
          <a:bodyPr wrap="square" rtlCol="0">
            <a:spAutoFit/>
          </a:bodyPr>
          <a:lstStyle/>
          <a:p>
            <a:r>
              <a:rPr lang="en-US" sz="1200" dirty="0">
                <a:latin typeface="system-ui"/>
              </a:rPr>
              <a:t>2</a:t>
            </a:r>
            <a:r>
              <a:rPr lang="en-US" sz="1200" b="0" i="0" dirty="0">
                <a:effectLst/>
                <a:latin typeface="system-ui"/>
              </a:rPr>
              <a:t>)Categorical encoding</a:t>
            </a:r>
            <a:endParaRPr lang="en-SG" sz="1200" dirty="0"/>
          </a:p>
        </p:txBody>
      </p:sp>
      <p:pic>
        <p:nvPicPr>
          <p:cNvPr id="14" name="Picture 13">
            <a:extLst>
              <a:ext uri="{FF2B5EF4-FFF2-40B4-BE49-F238E27FC236}">
                <a16:creationId xmlns:a16="http://schemas.microsoft.com/office/drawing/2014/main" id="{CA89DE41-B167-CD24-5D0A-4811311C4B9F}"/>
              </a:ext>
            </a:extLst>
          </p:cNvPr>
          <p:cNvPicPr>
            <a:picLocks noChangeAspect="1"/>
          </p:cNvPicPr>
          <p:nvPr/>
        </p:nvPicPr>
        <p:blipFill>
          <a:blip r:embed="rId6"/>
          <a:stretch>
            <a:fillRect/>
          </a:stretch>
        </p:blipFill>
        <p:spPr>
          <a:xfrm>
            <a:off x="4491508" y="4045503"/>
            <a:ext cx="3351847" cy="1224713"/>
          </a:xfrm>
          <a:prstGeom prst="rect">
            <a:avLst/>
          </a:prstGeom>
        </p:spPr>
      </p:pic>
      <p:pic>
        <p:nvPicPr>
          <p:cNvPr id="16" name="Picture 15">
            <a:extLst>
              <a:ext uri="{FF2B5EF4-FFF2-40B4-BE49-F238E27FC236}">
                <a16:creationId xmlns:a16="http://schemas.microsoft.com/office/drawing/2014/main" id="{674569F2-BA98-262C-DEC3-15B141BD7822}"/>
              </a:ext>
            </a:extLst>
          </p:cNvPr>
          <p:cNvPicPr>
            <a:picLocks noChangeAspect="1"/>
          </p:cNvPicPr>
          <p:nvPr/>
        </p:nvPicPr>
        <p:blipFill>
          <a:blip r:embed="rId7"/>
          <a:stretch>
            <a:fillRect/>
          </a:stretch>
        </p:blipFill>
        <p:spPr>
          <a:xfrm>
            <a:off x="4510454" y="2122160"/>
            <a:ext cx="1495436" cy="1724038"/>
          </a:xfrm>
          <a:prstGeom prst="rect">
            <a:avLst/>
          </a:prstGeom>
        </p:spPr>
      </p:pic>
      <p:sp>
        <p:nvSpPr>
          <p:cNvPr id="17" name="TextBox 16">
            <a:extLst>
              <a:ext uri="{FF2B5EF4-FFF2-40B4-BE49-F238E27FC236}">
                <a16:creationId xmlns:a16="http://schemas.microsoft.com/office/drawing/2014/main" id="{6E6C40BB-3FB0-D804-FDAD-7EF370D5DE17}"/>
              </a:ext>
            </a:extLst>
          </p:cNvPr>
          <p:cNvSpPr txBox="1"/>
          <p:nvPr/>
        </p:nvSpPr>
        <p:spPr>
          <a:xfrm>
            <a:off x="8186059" y="1197970"/>
            <a:ext cx="3004189" cy="276999"/>
          </a:xfrm>
          <a:prstGeom prst="rect">
            <a:avLst/>
          </a:prstGeom>
          <a:noFill/>
        </p:spPr>
        <p:txBody>
          <a:bodyPr wrap="square" rtlCol="0">
            <a:spAutoFit/>
          </a:bodyPr>
          <a:lstStyle/>
          <a:p>
            <a:r>
              <a:rPr lang="en-SG" sz="1200" dirty="0"/>
              <a:t>3) Handle skewness</a:t>
            </a:r>
          </a:p>
        </p:txBody>
      </p:sp>
      <p:pic>
        <p:nvPicPr>
          <p:cNvPr id="19" name="Picture 18">
            <a:extLst>
              <a:ext uri="{FF2B5EF4-FFF2-40B4-BE49-F238E27FC236}">
                <a16:creationId xmlns:a16="http://schemas.microsoft.com/office/drawing/2014/main" id="{618D1103-F73B-8C41-0F95-784EA239BBC9}"/>
              </a:ext>
            </a:extLst>
          </p:cNvPr>
          <p:cNvPicPr>
            <a:picLocks noChangeAspect="1"/>
          </p:cNvPicPr>
          <p:nvPr/>
        </p:nvPicPr>
        <p:blipFill>
          <a:blip r:embed="rId8"/>
          <a:stretch>
            <a:fillRect/>
          </a:stretch>
        </p:blipFill>
        <p:spPr>
          <a:xfrm>
            <a:off x="8163423" y="1663331"/>
            <a:ext cx="3712859" cy="266838"/>
          </a:xfrm>
          <a:prstGeom prst="rect">
            <a:avLst/>
          </a:prstGeom>
        </p:spPr>
      </p:pic>
      <p:pic>
        <p:nvPicPr>
          <p:cNvPr id="21" name="Picture 20">
            <a:extLst>
              <a:ext uri="{FF2B5EF4-FFF2-40B4-BE49-F238E27FC236}">
                <a16:creationId xmlns:a16="http://schemas.microsoft.com/office/drawing/2014/main" id="{ABC5CF0F-B159-E982-1CE6-8F3151C9253B}"/>
              </a:ext>
            </a:extLst>
          </p:cNvPr>
          <p:cNvPicPr>
            <a:picLocks noChangeAspect="1"/>
          </p:cNvPicPr>
          <p:nvPr/>
        </p:nvPicPr>
        <p:blipFill>
          <a:blip r:embed="rId9"/>
          <a:stretch>
            <a:fillRect/>
          </a:stretch>
        </p:blipFill>
        <p:spPr>
          <a:xfrm>
            <a:off x="8163423" y="2793379"/>
            <a:ext cx="3957518" cy="295552"/>
          </a:xfrm>
          <a:prstGeom prst="rect">
            <a:avLst/>
          </a:prstGeom>
        </p:spPr>
      </p:pic>
      <p:pic>
        <p:nvPicPr>
          <p:cNvPr id="23" name="Picture 22">
            <a:extLst>
              <a:ext uri="{FF2B5EF4-FFF2-40B4-BE49-F238E27FC236}">
                <a16:creationId xmlns:a16="http://schemas.microsoft.com/office/drawing/2014/main" id="{1C791E1E-259B-D254-57E8-51806D9FAE6B}"/>
              </a:ext>
            </a:extLst>
          </p:cNvPr>
          <p:cNvPicPr>
            <a:picLocks noChangeAspect="1"/>
          </p:cNvPicPr>
          <p:nvPr/>
        </p:nvPicPr>
        <p:blipFill>
          <a:blip r:embed="rId10"/>
          <a:stretch>
            <a:fillRect/>
          </a:stretch>
        </p:blipFill>
        <p:spPr>
          <a:xfrm>
            <a:off x="8163423" y="2081512"/>
            <a:ext cx="1990740" cy="390528"/>
          </a:xfrm>
          <a:prstGeom prst="rect">
            <a:avLst/>
          </a:prstGeom>
        </p:spPr>
      </p:pic>
      <p:cxnSp>
        <p:nvCxnSpPr>
          <p:cNvPr id="24" name="Straight Connector 23">
            <a:extLst>
              <a:ext uri="{FF2B5EF4-FFF2-40B4-BE49-F238E27FC236}">
                <a16:creationId xmlns:a16="http://schemas.microsoft.com/office/drawing/2014/main" id="{BCFEB2E0-22DA-3A71-4608-11DE4E45D193}"/>
              </a:ext>
            </a:extLst>
          </p:cNvPr>
          <p:cNvCxnSpPr/>
          <p:nvPr/>
        </p:nvCxnSpPr>
        <p:spPr>
          <a:xfrm>
            <a:off x="4347029" y="928028"/>
            <a:ext cx="0" cy="5755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92D351-6C76-33B6-7557-9E2413C25F17}"/>
              </a:ext>
            </a:extLst>
          </p:cNvPr>
          <p:cNvCxnSpPr/>
          <p:nvPr/>
        </p:nvCxnSpPr>
        <p:spPr>
          <a:xfrm>
            <a:off x="8018944" y="861786"/>
            <a:ext cx="0" cy="57558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03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949C-0813-F88D-00F1-B202F02573EC}"/>
              </a:ext>
            </a:extLst>
          </p:cNvPr>
          <p:cNvSpPr>
            <a:spLocks noGrp="1"/>
          </p:cNvSpPr>
          <p:nvPr>
            <p:ph type="title"/>
          </p:nvPr>
        </p:nvSpPr>
        <p:spPr>
          <a:xfrm>
            <a:off x="224973" y="275771"/>
            <a:ext cx="4521200" cy="600529"/>
          </a:xfrm>
        </p:spPr>
        <p:txBody>
          <a:bodyPr>
            <a:normAutofit fontScale="90000"/>
          </a:bodyPr>
          <a:lstStyle/>
          <a:p>
            <a:r>
              <a:rPr lang="en-SG" dirty="0"/>
              <a:t>Data Preparation (2)</a:t>
            </a:r>
          </a:p>
        </p:txBody>
      </p:sp>
      <p:pic>
        <p:nvPicPr>
          <p:cNvPr id="5" name="Picture 4">
            <a:extLst>
              <a:ext uri="{FF2B5EF4-FFF2-40B4-BE49-F238E27FC236}">
                <a16:creationId xmlns:a16="http://schemas.microsoft.com/office/drawing/2014/main" id="{304F7AF5-C456-1510-B294-85126BF20106}"/>
              </a:ext>
            </a:extLst>
          </p:cNvPr>
          <p:cNvPicPr>
            <a:picLocks noChangeAspect="1"/>
          </p:cNvPicPr>
          <p:nvPr/>
        </p:nvPicPr>
        <p:blipFill>
          <a:blip r:embed="rId2"/>
          <a:stretch>
            <a:fillRect/>
          </a:stretch>
        </p:blipFill>
        <p:spPr>
          <a:xfrm>
            <a:off x="224973" y="1852802"/>
            <a:ext cx="3525406" cy="683783"/>
          </a:xfrm>
          <a:prstGeom prst="rect">
            <a:avLst/>
          </a:prstGeom>
        </p:spPr>
      </p:pic>
      <p:pic>
        <p:nvPicPr>
          <p:cNvPr id="7" name="Picture 6">
            <a:extLst>
              <a:ext uri="{FF2B5EF4-FFF2-40B4-BE49-F238E27FC236}">
                <a16:creationId xmlns:a16="http://schemas.microsoft.com/office/drawing/2014/main" id="{93B855A2-54FA-206F-CF84-64547C177163}"/>
              </a:ext>
            </a:extLst>
          </p:cNvPr>
          <p:cNvPicPr>
            <a:picLocks noChangeAspect="1"/>
          </p:cNvPicPr>
          <p:nvPr/>
        </p:nvPicPr>
        <p:blipFill>
          <a:blip r:embed="rId3"/>
          <a:stretch>
            <a:fillRect/>
          </a:stretch>
        </p:blipFill>
        <p:spPr>
          <a:xfrm>
            <a:off x="224973" y="3351201"/>
            <a:ext cx="1679175" cy="2144271"/>
          </a:xfrm>
          <a:prstGeom prst="rect">
            <a:avLst/>
          </a:prstGeom>
        </p:spPr>
      </p:pic>
      <p:sp>
        <p:nvSpPr>
          <p:cNvPr id="8" name="TextBox 7">
            <a:extLst>
              <a:ext uri="{FF2B5EF4-FFF2-40B4-BE49-F238E27FC236}">
                <a16:creationId xmlns:a16="http://schemas.microsoft.com/office/drawing/2014/main" id="{6B91B657-BA58-1FD6-2267-6CFC8F93B236}"/>
              </a:ext>
            </a:extLst>
          </p:cNvPr>
          <p:cNvSpPr txBox="1"/>
          <p:nvPr/>
        </p:nvSpPr>
        <p:spPr>
          <a:xfrm>
            <a:off x="224973" y="1292144"/>
            <a:ext cx="3004189" cy="276999"/>
          </a:xfrm>
          <a:prstGeom prst="rect">
            <a:avLst/>
          </a:prstGeom>
          <a:noFill/>
        </p:spPr>
        <p:txBody>
          <a:bodyPr wrap="square" rtlCol="0">
            <a:spAutoFit/>
          </a:bodyPr>
          <a:lstStyle/>
          <a:p>
            <a:r>
              <a:rPr lang="en-SG" sz="1200" dirty="0"/>
              <a:t>4) Handle outliers</a:t>
            </a:r>
          </a:p>
        </p:txBody>
      </p:sp>
      <p:pic>
        <p:nvPicPr>
          <p:cNvPr id="10" name="Picture 9">
            <a:extLst>
              <a:ext uri="{FF2B5EF4-FFF2-40B4-BE49-F238E27FC236}">
                <a16:creationId xmlns:a16="http://schemas.microsoft.com/office/drawing/2014/main" id="{7B11EAD3-B902-4118-8C10-4C0181B2F2CD}"/>
              </a:ext>
            </a:extLst>
          </p:cNvPr>
          <p:cNvPicPr>
            <a:picLocks noChangeAspect="1"/>
          </p:cNvPicPr>
          <p:nvPr/>
        </p:nvPicPr>
        <p:blipFill>
          <a:blip r:embed="rId4"/>
          <a:stretch>
            <a:fillRect/>
          </a:stretch>
        </p:blipFill>
        <p:spPr>
          <a:xfrm>
            <a:off x="224973" y="3005576"/>
            <a:ext cx="3067072" cy="228602"/>
          </a:xfrm>
          <a:prstGeom prst="rect">
            <a:avLst/>
          </a:prstGeom>
        </p:spPr>
      </p:pic>
      <p:pic>
        <p:nvPicPr>
          <p:cNvPr id="12" name="Picture 11">
            <a:extLst>
              <a:ext uri="{FF2B5EF4-FFF2-40B4-BE49-F238E27FC236}">
                <a16:creationId xmlns:a16="http://schemas.microsoft.com/office/drawing/2014/main" id="{5CB5128E-726D-8ABC-F488-C07A5D6372A3}"/>
              </a:ext>
            </a:extLst>
          </p:cNvPr>
          <p:cNvPicPr>
            <a:picLocks noChangeAspect="1"/>
          </p:cNvPicPr>
          <p:nvPr/>
        </p:nvPicPr>
        <p:blipFill>
          <a:blip r:embed="rId5"/>
          <a:stretch>
            <a:fillRect/>
          </a:stretch>
        </p:blipFill>
        <p:spPr>
          <a:xfrm>
            <a:off x="224973" y="2637729"/>
            <a:ext cx="1352560" cy="266702"/>
          </a:xfrm>
          <a:prstGeom prst="rect">
            <a:avLst/>
          </a:prstGeom>
        </p:spPr>
      </p:pic>
      <p:sp>
        <p:nvSpPr>
          <p:cNvPr id="13" name="TextBox 12">
            <a:extLst>
              <a:ext uri="{FF2B5EF4-FFF2-40B4-BE49-F238E27FC236}">
                <a16:creationId xmlns:a16="http://schemas.microsoft.com/office/drawing/2014/main" id="{308C5F76-4DDD-9709-D18A-48767452E36F}"/>
              </a:ext>
            </a:extLst>
          </p:cNvPr>
          <p:cNvSpPr txBox="1"/>
          <p:nvPr/>
        </p:nvSpPr>
        <p:spPr>
          <a:xfrm>
            <a:off x="4746173" y="1286328"/>
            <a:ext cx="3004189" cy="276999"/>
          </a:xfrm>
          <a:prstGeom prst="rect">
            <a:avLst/>
          </a:prstGeom>
          <a:noFill/>
        </p:spPr>
        <p:txBody>
          <a:bodyPr wrap="square" rtlCol="0">
            <a:spAutoFit/>
          </a:bodyPr>
          <a:lstStyle/>
          <a:p>
            <a:r>
              <a:rPr lang="en-SG" sz="1200" dirty="0"/>
              <a:t>5) Balance target</a:t>
            </a:r>
          </a:p>
        </p:txBody>
      </p:sp>
      <p:pic>
        <p:nvPicPr>
          <p:cNvPr id="15" name="Picture 14">
            <a:extLst>
              <a:ext uri="{FF2B5EF4-FFF2-40B4-BE49-F238E27FC236}">
                <a16:creationId xmlns:a16="http://schemas.microsoft.com/office/drawing/2014/main" id="{109479EC-036B-C120-DBF5-1E93FB4FD47A}"/>
              </a:ext>
            </a:extLst>
          </p:cNvPr>
          <p:cNvPicPr>
            <a:picLocks noChangeAspect="1"/>
          </p:cNvPicPr>
          <p:nvPr/>
        </p:nvPicPr>
        <p:blipFill>
          <a:blip r:embed="rId6"/>
          <a:stretch>
            <a:fillRect/>
          </a:stretch>
        </p:blipFill>
        <p:spPr>
          <a:xfrm>
            <a:off x="4810116" y="1762123"/>
            <a:ext cx="1285884" cy="590554"/>
          </a:xfrm>
          <a:prstGeom prst="rect">
            <a:avLst/>
          </a:prstGeom>
        </p:spPr>
      </p:pic>
      <p:pic>
        <p:nvPicPr>
          <p:cNvPr id="17" name="Picture 16">
            <a:extLst>
              <a:ext uri="{FF2B5EF4-FFF2-40B4-BE49-F238E27FC236}">
                <a16:creationId xmlns:a16="http://schemas.microsoft.com/office/drawing/2014/main" id="{18826895-8A22-6064-8AD0-8169FB608514}"/>
              </a:ext>
            </a:extLst>
          </p:cNvPr>
          <p:cNvPicPr>
            <a:picLocks noChangeAspect="1"/>
          </p:cNvPicPr>
          <p:nvPr/>
        </p:nvPicPr>
        <p:blipFill>
          <a:blip r:embed="rId7"/>
          <a:stretch>
            <a:fillRect/>
          </a:stretch>
        </p:blipFill>
        <p:spPr>
          <a:xfrm>
            <a:off x="4746173" y="2637729"/>
            <a:ext cx="5924593" cy="314327"/>
          </a:xfrm>
          <a:prstGeom prst="rect">
            <a:avLst/>
          </a:prstGeom>
        </p:spPr>
      </p:pic>
      <p:pic>
        <p:nvPicPr>
          <p:cNvPr id="19" name="Picture 18">
            <a:extLst>
              <a:ext uri="{FF2B5EF4-FFF2-40B4-BE49-F238E27FC236}">
                <a16:creationId xmlns:a16="http://schemas.microsoft.com/office/drawing/2014/main" id="{6CC80B83-7AE9-76ED-CE01-EC8684CD7261}"/>
              </a:ext>
            </a:extLst>
          </p:cNvPr>
          <p:cNvPicPr>
            <a:picLocks noChangeAspect="1"/>
          </p:cNvPicPr>
          <p:nvPr/>
        </p:nvPicPr>
        <p:blipFill>
          <a:blip r:embed="rId8"/>
          <a:stretch>
            <a:fillRect/>
          </a:stretch>
        </p:blipFill>
        <p:spPr>
          <a:xfrm>
            <a:off x="4746173" y="3193715"/>
            <a:ext cx="5010187" cy="466728"/>
          </a:xfrm>
          <a:prstGeom prst="rect">
            <a:avLst/>
          </a:prstGeom>
        </p:spPr>
      </p:pic>
      <p:pic>
        <p:nvPicPr>
          <p:cNvPr id="21" name="Picture 20">
            <a:extLst>
              <a:ext uri="{FF2B5EF4-FFF2-40B4-BE49-F238E27FC236}">
                <a16:creationId xmlns:a16="http://schemas.microsoft.com/office/drawing/2014/main" id="{19988E1C-A4B4-74EE-1282-ED0BB5665FCC}"/>
              </a:ext>
            </a:extLst>
          </p:cNvPr>
          <p:cNvPicPr>
            <a:picLocks noChangeAspect="1"/>
          </p:cNvPicPr>
          <p:nvPr/>
        </p:nvPicPr>
        <p:blipFill>
          <a:blip r:embed="rId9"/>
          <a:stretch>
            <a:fillRect/>
          </a:stretch>
        </p:blipFill>
        <p:spPr>
          <a:xfrm>
            <a:off x="4746173" y="3902102"/>
            <a:ext cx="962032" cy="276227"/>
          </a:xfrm>
          <a:prstGeom prst="rect">
            <a:avLst/>
          </a:prstGeom>
        </p:spPr>
      </p:pic>
      <p:pic>
        <p:nvPicPr>
          <p:cNvPr id="23" name="Picture 22">
            <a:extLst>
              <a:ext uri="{FF2B5EF4-FFF2-40B4-BE49-F238E27FC236}">
                <a16:creationId xmlns:a16="http://schemas.microsoft.com/office/drawing/2014/main" id="{6363E22C-F5ED-B565-878A-251633CC4483}"/>
              </a:ext>
            </a:extLst>
          </p:cNvPr>
          <p:cNvPicPr>
            <a:picLocks noChangeAspect="1"/>
          </p:cNvPicPr>
          <p:nvPr/>
        </p:nvPicPr>
        <p:blipFill>
          <a:blip r:embed="rId10"/>
          <a:stretch>
            <a:fillRect/>
          </a:stretch>
        </p:blipFill>
        <p:spPr>
          <a:xfrm>
            <a:off x="4746173" y="4419988"/>
            <a:ext cx="4016375" cy="1930831"/>
          </a:xfrm>
          <a:prstGeom prst="rect">
            <a:avLst/>
          </a:prstGeom>
        </p:spPr>
      </p:pic>
      <p:cxnSp>
        <p:nvCxnSpPr>
          <p:cNvPr id="24" name="Straight Connector 23">
            <a:extLst>
              <a:ext uri="{FF2B5EF4-FFF2-40B4-BE49-F238E27FC236}">
                <a16:creationId xmlns:a16="http://schemas.microsoft.com/office/drawing/2014/main" id="{14053D84-2CDB-92B8-E36F-5B386E3CC770}"/>
              </a:ext>
            </a:extLst>
          </p:cNvPr>
          <p:cNvCxnSpPr/>
          <p:nvPr/>
        </p:nvCxnSpPr>
        <p:spPr>
          <a:xfrm>
            <a:off x="4347029" y="928028"/>
            <a:ext cx="0" cy="57558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91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7DD6-0261-7F72-61F9-E9A1A9F297E3}"/>
              </a:ext>
            </a:extLst>
          </p:cNvPr>
          <p:cNvSpPr>
            <a:spLocks noGrp="1"/>
          </p:cNvSpPr>
          <p:nvPr>
            <p:ph type="title"/>
          </p:nvPr>
        </p:nvSpPr>
        <p:spPr>
          <a:xfrm>
            <a:off x="261257" y="198211"/>
            <a:ext cx="6749143" cy="665389"/>
          </a:xfrm>
        </p:spPr>
        <p:txBody>
          <a:bodyPr>
            <a:normAutofit fontScale="90000"/>
          </a:bodyPr>
          <a:lstStyle/>
          <a:p>
            <a:r>
              <a:rPr lang="en-SG" dirty="0"/>
              <a:t>Model pipeline and training</a:t>
            </a:r>
          </a:p>
        </p:txBody>
      </p:sp>
      <p:pic>
        <p:nvPicPr>
          <p:cNvPr id="5" name="Picture 4">
            <a:extLst>
              <a:ext uri="{FF2B5EF4-FFF2-40B4-BE49-F238E27FC236}">
                <a16:creationId xmlns:a16="http://schemas.microsoft.com/office/drawing/2014/main" id="{00AAD339-231C-C24F-0FEF-5326E1460DAC}"/>
              </a:ext>
            </a:extLst>
          </p:cNvPr>
          <p:cNvPicPr>
            <a:picLocks noChangeAspect="1"/>
          </p:cNvPicPr>
          <p:nvPr/>
        </p:nvPicPr>
        <p:blipFill>
          <a:blip r:embed="rId2"/>
          <a:stretch>
            <a:fillRect/>
          </a:stretch>
        </p:blipFill>
        <p:spPr>
          <a:xfrm>
            <a:off x="3802000" y="2226061"/>
            <a:ext cx="2209816" cy="723905"/>
          </a:xfrm>
          <a:prstGeom prst="rect">
            <a:avLst/>
          </a:prstGeom>
        </p:spPr>
      </p:pic>
      <p:sp>
        <p:nvSpPr>
          <p:cNvPr id="8" name="TextBox 7">
            <a:extLst>
              <a:ext uri="{FF2B5EF4-FFF2-40B4-BE49-F238E27FC236}">
                <a16:creationId xmlns:a16="http://schemas.microsoft.com/office/drawing/2014/main" id="{26EF6E2C-FFF0-457F-0D1A-97F91BB847C2}"/>
              </a:ext>
            </a:extLst>
          </p:cNvPr>
          <p:cNvSpPr txBox="1"/>
          <p:nvPr/>
        </p:nvSpPr>
        <p:spPr>
          <a:xfrm>
            <a:off x="3744955" y="1159312"/>
            <a:ext cx="3004189" cy="276999"/>
          </a:xfrm>
          <a:prstGeom prst="rect">
            <a:avLst/>
          </a:prstGeom>
          <a:noFill/>
        </p:spPr>
        <p:txBody>
          <a:bodyPr wrap="square" rtlCol="0">
            <a:spAutoFit/>
          </a:bodyPr>
          <a:lstStyle/>
          <a:p>
            <a:r>
              <a:rPr lang="en-SG" sz="1200" dirty="0"/>
              <a:t>1) Creation of pipeline</a:t>
            </a:r>
          </a:p>
        </p:txBody>
      </p:sp>
      <p:pic>
        <p:nvPicPr>
          <p:cNvPr id="10" name="Picture 9">
            <a:extLst>
              <a:ext uri="{FF2B5EF4-FFF2-40B4-BE49-F238E27FC236}">
                <a16:creationId xmlns:a16="http://schemas.microsoft.com/office/drawing/2014/main" id="{3780CE96-8939-DC47-C3B1-3A00DA850063}"/>
              </a:ext>
            </a:extLst>
          </p:cNvPr>
          <p:cNvPicPr>
            <a:picLocks noChangeAspect="1"/>
          </p:cNvPicPr>
          <p:nvPr/>
        </p:nvPicPr>
        <p:blipFill>
          <a:blip r:embed="rId3"/>
          <a:stretch>
            <a:fillRect/>
          </a:stretch>
        </p:blipFill>
        <p:spPr>
          <a:xfrm>
            <a:off x="6718260" y="1636748"/>
            <a:ext cx="4949394" cy="252354"/>
          </a:xfrm>
          <a:prstGeom prst="rect">
            <a:avLst/>
          </a:prstGeom>
        </p:spPr>
      </p:pic>
      <p:pic>
        <p:nvPicPr>
          <p:cNvPr id="12" name="Picture 11">
            <a:extLst>
              <a:ext uri="{FF2B5EF4-FFF2-40B4-BE49-F238E27FC236}">
                <a16:creationId xmlns:a16="http://schemas.microsoft.com/office/drawing/2014/main" id="{705BF791-80CA-235D-24E6-AA9E29594994}"/>
              </a:ext>
            </a:extLst>
          </p:cNvPr>
          <p:cNvPicPr>
            <a:picLocks noChangeAspect="1"/>
          </p:cNvPicPr>
          <p:nvPr/>
        </p:nvPicPr>
        <p:blipFill>
          <a:blip r:embed="rId4"/>
          <a:stretch>
            <a:fillRect/>
          </a:stretch>
        </p:blipFill>
        <p:spPr>
          <a:xfrm>
            <a:off x="6718260" y="2226061"/>
            <a:ext cx="5357626" cy="2420169"/>
          </a:xfrm>
          <a:prstGeom prst="rect">
            <a:avLst/>
          </a:prstGeom>
        </p:spPr>
      </p:pic>
      <p:sp>
        <p:nvSpPr>
          <p:cNvPr id="13" name="TextBox 12">
            <a:extLst>
              <a:ext uri="{FF2B5EF4-FFF2-40B4-BE49-F238E27FC236}">
                <a16:creationId xmlns:a16="http://schemas.microsoft.com/office/drawing/2014/main" id="{665043AE-61C2-A25C-D72D-E53303473C07}"/>
              </a:ext>
            </a:extLst>
          </p:cNvPr>
          <p:cNvSpPr txBox="1"/>
          <p:nvPr/>
        </p:nvSpPr>
        <p:spPr>
          <a:xfrm>
            <a:off x="6718260" y="1159311"/>
            <a:ext cx="3004189" cy="276999"/>
          </a:xfrm>
          <a:prstGeom prst="rect">
            <a:avLst/>
          </a:prstGeom>
          <a:noFill/>
        </p:spPr>
        <p:txBody>
          <a:bodyPr wrap="square" rtlCol="0">
            <a:spAutoFit/>
          </a:bodyPr>
          <a:lstStyle/>
          <a:p>
            <a:r>
              <a:rPr lang="en-SG" sz="1200" dirty="0"/>
              <a:t>2) Creation of dummy</a:t>
            </a:r>
          </a:p>
        </p:txBody>
      </p:sp>
      <p:sp>
        <p:nvSpPr>
          <p:cNvPr id="14" name="TextBox 13">
            <a:extLst>
              <a:ext uri="{FF2B5EF4-FFF2-40B4-BE49-F238E27FC236}">
                <a16:creationId xmlns:a16="http://schemas.microsoft.com/office/drawing/2014/main" id="{1704400F-4706-911F-18F3-EE7962A08D60}"/>
              </a:ext>
            </a:extLst>
          </p:cNvPr>
          <p:cNvSpPr txBox="1"/>
          <p:nvPr/>
        </p:nvSpPr>
        <p:spPr>
          <a:xfrm>
            <a:off x="3802001" y="1626735"/>
            <a:ext cx="2777530" cy="461665"/>
          </a:xfrm>
          <a:prstGeom prst="rect">
            <a:avLst/>
          </a:prstGeom>
          <a:noFill/>
        </p:spPr>
        <p:txBody>
          <a:bodyPr wrap="square" rtlCol="0">
            <a:spAutoFit/>
          </a:bodyPr>
          <a:lstStyle/>
          <a:p>
            <a:r>
              <a:rPr lang="en-US" sz="800" dirty="0"/>
              <a:t>This pipeline ensures that all the preprocessing steps are applied in sequence, followed by the model training process.</a:t>
            </a:r>
            <a:endParaRPr lang="en-SG" sz="800" dirty="0"/>
          </a:p>
        </p:txBody>
      </p:sp>
      <p:sp>
        <p:nvSpPr>
          <p:cNvPr id="16" name="Rectangle 15">
            <a:extLst>
              <a:ext uri="{FF2B5EF4-FFF2-40B4-BE49-F238E27FC236}">
                <a16:creationId xmlns:a16="http://schemas.microsoft.com/office/drawing/2014/main" id="{438068ED-553C-B416-E115-E4C9644B05AE}"/>
              </a:ext>
            </a:extLst>
          </p:cNvPr>
          <p:cNvSpPr/>
          <p:nvPr/>
        </p:nvSpPr>
        <p:spPr>
          <a:xfrm>
            <a:off x="3802000" y="1628954"/>
            <a:ext cx="2569771" cy="45944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pic>
        <p:nvPicPr>
          <p:cNvPr id="18" name="Picture 17">
            <a:extLst>
              <a:ext uri="{FF2B5EF4-FFF2-40B4-BE49-F238E27FC236}">
                <a16:creationId xmlns:a16="http://schemas.microsoft.com/office/drawing/2014/main" id="{07E7D815-3860-49A6-FF09-DCA4AC9D0584}"/>
              </a:ext>
            </a:extLst>
          </p:cNvPr>
          <p:cNvPicPr>
            <a:picLocks noChangeAspect="1"/>
          </p:cNvPicPr>
          <p:nvPr/>
        </p:nvPicPr>
        <p:blipFill>
          <a:blip r:embed="rId5"/>
          <a:stretch>
            <a:fillRect/>
          </a:stretch>
        </p:blipFill>
        <p:spPr>
          <a:xfrm>
            <a:off x="261257" y="1587168"/>
            <a:ext cx="3230272" cy="1571063"/>
          </a:xfrm>
          <a:prstGeom prst="rect">
            <a:avLst/>
          </a:prstGeom>
        </p:spPr>
      </p:pic>
      <p:sp>
        <p:nvSpPr>
          <p:cNvPr id="23" name="TextBox 22">
            <a:extLst>
              <a:ext uri="{FF2B5EF4-FFF2-40B4-BE49-F238E27FC236}">
                <a16:creationId xmlns:a16="http://schemas.microsoft.com/office/drawing/2014/main" id="{DE444738-DB50-BB58-32F4-F1C540AC903D}"/>
              </a:ext>
            </a:extLst>
          </p:cNvPr>
          <p:cNvSpPr txBox="1"/>
          <p:nvPr/>
        </p:nvSpPr>
        <p:spPr>
          <a:xfrm>
            <a:off x="261257" y="1159311"/>
            <a:ext cx="3004189" cy="276999"/>
          </a:xfrm>
          <a:prstGeom prst="rect">
            <a:avLst/>
          </a:prstGeom>
          <a:noFill/>
        </p:spPr>
        <p:txBody>
          <a:bodyPr wrap="square" rtlCol="0">
            <a:spAutoFit/>
          </a:bodyPr>
          <a:lstStyle/>
          <a:p>
            <a:r>
              <a:rPr lang="en-SG" sz="1200" dirty="0"/>
              <a:t>Scoring methods/metrics</a:t>
            </a:r>
          </a:p>
        </p:txBody>
      </p:sp>
      <p:sp>
        <p:nvSpPr>
          <p:cNvPr id="24" name="TextBox 23">
            <a:extLst>
              <a:ext uri="{FF2B5EF4-FFF2-40B4-BE49-F238E27FC236}">
                <a16:creationId xmlns:a16="http://schemas.microsoft.com/office/drawing/2014/main" id="{66287E80-F311-65B3-5E75-D231714E8DA7}"/>
              </a:ext>
            </a:extLst>
          </p:cNvPr>
          <p:cNvSpPr txBox="1"/>
          <p:nvPr/>
        </p:nvSpPr>
        <p:spPr>
          <a:xfrm>
            <a:off x="174171" y="3408249"/>
            <a:ext cx="3004189" cy="584775"/>
          </a:xfrm>
          <a:prstGeom prst="rect">
            <a:avLst/>
          </a:prstGeom>
          <a:noFill/>
        </p:spPr>
        <p:txBody>
          <a:bodyPr wrap="square" rtlCol="0">
            <a:spAutoFit/>
          </a:bodyPr>
          <a:lstStyle/>
          <a:p>
            <a:r>
              <a:rPr lang="en-US" sz="800" dirty="0"/>
              <a:t>We will also employ the 4 metrics that will measure and determine the effectiveness of our model through providing insights into different elements of model performance </a:t>
            </a:r>
            <a:endParaRPr lang="en-SG" sz="800" dirty="0"/>
          </a:p>
        </p:txBody>
      </p:sp>
      <p:sp>
        <p:nvSpPr>
          <p:cNvPr id="25" name="Rectangle 24">
            <a:extLst>
              <a:ext uri="{FF2B5EF4-FFF2-40B4-BE49-F238E27FC236}">
                <a16:creationId xmlns:a16="http://schemas.microsoft.com/office/drawing/2014/main" id="{7E12862C-C12C-DA36-25A4-03ABC1BB80EE}"/>
              </a:ext>
            </a:extLst>
          </p:cNvPr>
          <p:cNvSpPr/>
          <p:nvPr/>
        </p:nvSpPr>
        <p:spPr>
          <a:xfrm>
            <a:off x="174171" y="3408249"/>
            <a:ext cx="2917372" cy="57271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cxnSp>
        <p:nvCxnSpPr>
          <p:cNvPr id="26" name="Straight Connector 25">
            <a:extLst>
              <a:ext uri="{FF2B5EF4-FFF2-40B4-BE49-F238E27FC236}">
                <a16:creationId xmlns:a16="http://schemas.microsoft.com/office/drawing/2014/main" id="{267B6594-2ACD-798F-1C7C-0BCBE939B973}"/>
              </a:ext>
            </a:extLst>
          </p:cNvPr>
          <p:cNvCxnSpPr/>
          <p:nvPr/>
        </p:nvCxnSpPr>
        <p:spPr>
          <a:xfrm>
            <a:off x="3628572" y="935285"/>
            <a:ext cx="0" cy="5755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6BC8BC-ABD1-87C8-2212-E71D3D8D62E7}"/>
              </a:ext>
            </a:extLst>
          </p:cNvPr>
          <p:cNvCxnSpPr/>
          <p:nvPr/>
        </p:nvCxnSpPr>
        <p:spPr>
          <a:xfrm>
            <a:off x="6516915" y="863600"/>
            <a:ext cx="0" cy="57558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55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B82B-AA6C-A6C4-6642-E9903682C075}"/>
              </a:ext>
            </a:extLst>
          </p:cNvPr>
          <p:cNvSpPr>
            <a:spLocks noGrp="1"/>
          </p:cNvSpPr>
          <p:nvPr>
            <p:ph type="title"/>
          </p:nvPr>
        </p:nvSpPr>
        <p:spPr>
          <a:xfrm>
            <a:off x="181429" y="103869"/>
            <a:ext cx="7511143" cy="694418"/>
          </a:xfrm>
        </p:spPr>
        <p:txBody>
          <a:bodyPr>
            <a:normAutofit fontScale="90000"/>
          </a:bodyPr>
          <a:lstStyle/>
          <a:p>
            <a:r>
              <a:rPr lang="en-SG" dirty="0"/>
              <a:t>Model pipeline and training (2)</a:t>
            </a:r>
          </a:p>
        </p:txBody>
      </p:sp>
      <p:sp>
        <p:nvSpPr>
          <p:cNvPr id="4" name="TextBox 3">
            <a:extLst>
              <a:ext uri="{FF2B5EF4-FFF2-40B4-BE49-F238E27FC236}">
                <a16:creationId xmlns:a16="http://schemas.microsoft.com/office/drawing/2014/main" id="{3BF9C8D2-61BD-D4E7-BAD1-D8222480AEED}"/>
              </a:ext>
            </a:extLst>
          </p:cNvPr>
          <p:cNvSpPr txBox="1"/>
          <p:nvPr/>
        </p:nvSpPr>
        <p:spPr>
          <a:xfrm>
            <a:off x="261257" y="1159311"/>
            <a:ext cx="3004189" cy="276999"/>
          </a:xfrm>
          <a:prstGeom prst="rect">
            <a:avLst/>
          </a:prstGeom>
          <a:noFill/>
        </p:spPr>
        <p:txBody>
          <a:bodyPr wrap="square" rtlCol="0">
            <a:spAutoFit/>
          </a:bodyPr>
          <a:lstStyle/>
          <a:p>
            <a:r>
              <a:rPr lang="en-SG" sz="1200" dirty="0"/>
              <a:t>3) Models declared</a:t>
            </a:r>
          </a:p>
        </p:txBody>
      </p:sp>
      <p:sp>
        <p:nvSpPr>
          <p:cNvPr id="5" name="TextBox 4">
            <a:extLst>
              <a:ext uri="{FF2B5EF4-FFF2-40B4-BE49-F238E27FC236}">
                <a16:creationId xmlns:a16="http://schemas.microsoft.com/office/drawing/2014/main" id="{E62C8797-8660-A0C2-5C83-58CE45C5CB1B}"/>
              </a:ext>
            </a:extLst>
          </p:cNvPr>
          <p:cNvSpPr txBox="1"/>
          <p:nvPr/>
        </p:nvSpPr>
        <p:spPr>
          <a:xfrm>
            <a:off x="3476172" y="1159311"/>
            <a:ext cx="3004189" cy="276999"/>
          </a:xfrm>
          <a:prstGeom prst="rect">
            <a:avLst/>
          </a:prstGeom>
          <a:noFill/>
        </p:spPr>
        <p:txBody>
          <a:bodyPr wrap="square" rtlCol="0">
            <a:spAutoFit/>
          </a:bodyPr>
          <a:lstStyle/>
          <a:p>
            <a:r>
              <a:rPr lang="en-SG" sz="1200" dirty="0"/>
              <a:t>4) Performances</a:t>
            </a:r>
          </a:p>
        </p:txBody>
      </p:sp>
      <p:pic>
        <p:nvPicPr>
          <p:cNvPr id="7" name="Picture 6">
            <a:extLst>
              <a:ext uri="{FF2B5EF4-FFF2-40B4-BE49-F238E27FC236}">
                <a16:creationId xmlns:a16="http://schemas.microsoft.com/office/drawing/2014/main" id="{3766D83E-1A59-FE0D-59C1-5C7A9D19F2ED}"/>
              </a:ext>
            </a:extLst>
          </p:cNvPr>
          <p:cNvPicPr>
            <a:picLocks noChangeAspect="1"/>
          </p:cNvPicPr>
          <p:nvPr/>
        </p:nvPicPr>
        <p:blipFill>
          <a:blip r:embed="rId2"/>
          <a:stretch>
            <a:fillRect/>
          </a:stretch>
        </p:blipFill>
        <p:spPr>
          <a:xfrm>
            <a:off x="261257" y="1656208"/>
            <a:ext cx="3004189" cy="1982592"/>
          </a:xfrm>
          <a:prstGeom prst="rect">
            <a:avLst/>
          </a:prstGeom>
        </p:spPr>
      </p:pic>
      <p:pic>
        <p:nvPicPr>
          <p:cNvPr id="9" name="Picture 8">
            <a:extLst>
              <a:ext uri="{FF2B5EF4-FFF2-40B4-BE49-F238E27FC236}">
                <a16:creationId xmlns:a16="http://schemas.microsoft.com/office/drawing/2014/main" id="{41DA8B48-704E-F5FD-078E-4AC4BFE5EA61}"/>
              </a:ext>
            </a:extLst>
          </p:cNvPr>
          <p:cNvPicPr>
            <a:picLocks noChangeAspect="1"/>
          </p:cNvPicPr>
          <p:nvPr/>
        </p:nvPicPr>
        <p:blipFill>
          <a:blip r:embed="rId3"/>
          <a:stretch>
            <a:fillRect/>
          </a:stretch>
        </p:blipFill>
        <p:spPr>
          <a:xfrm>
            <a:off x="3476172" y="1656208"/>
            <a:ext cx="2775570" cy="2427754"/>
          </a:xfrm>
          <a:prstGeom prst="rect">
            <a:avLst/>
          </a:prstGeom>
        </p:spPr>
      </p:pic>
      <p:pic>
        <p:nvPicPr>
          <p:cNvPr id="11" name="Picture 10">
            <a:extLst>
              <a:ext uri="{FF2B5EF4-FFF2-40B4-BE49-F238E27FC236}">
                <a16:creationId xmlns:a16="http://schemas.microsoft.com/office/drawing/2014/main" id="{D761A5F2-4B10-6774-433A-B4D71E9BFB12}"/>
              </a:ext>
            </a:extLst>
          </p:cNvPr>
          <p:cNvPicPr>
            <a:picLocks noChangeAspect="1"/>
          </p:cNvPicPr>
          <p:nvPr/>
        </p:nvPicPr>
        <p:blipFill>
          <a:blip r:embed="rId4"/>
          <a:stretch>
            <a:fillRect/>
          </a:stretch>
        </p:blipFill>
        <p:spPr>
          <a:xfrm>
            <a:off x="3434515" y="4761261"/>
            <a:ext cx="8568238" cy="1117025"/>
          </a:xfrm>
          <a:prstGeom prst="rect">
            <a:avLst/>
          </a:prstGeom>
        </p:spPr>
      </p:pic>
      <p:sp>
        <p:nvSpPr>
          <p:cNvPr id="12" name="Arrow: Right 11">
            <a:extLst>
              <a:ext uri="{FF2B5EF4-FFF2-40B4-BE49-F238E27FC236}">
                <a16:creationId xmlns:a16="http://schemas.microsoft.com/office/drawing/2014/main" id="{013EFF2F-7605-9DB3-D8DB-E0D36B40A9BF}"/>
              </a:ext>
            </a:extLst>
          </p:cNvPr>
          <p:cNvSpPr/>
          <p:nvPr/>
        </p:nvSpPr>
        <p:spPr>
          <a:xfrm>
            <a:off x="6342743" y="1785257"/>
            <a:ext cx="464457"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4" name="Picture 13">
            <a:extLst>
              <a:ext uri="{FF2B5EF4-FFF2-40B4-BE49-F238E27FC236}">
                <a16:creationId xmlns:a16="http://schemas.microsoft.com/office/drawing/2014/main" id="{AB05E47B-9C1E-AA15-C01B-515E2008B3BF}"/>
              </a:ext>
            </a:extLst>
          </p:cNvPr>
          <p:cNvPicPr>
            <a:picLocks noChangeAspect="1"/>
          </p:cNvPicPr>
          <p:nvPr/>
        </p:nvPicPr>
        <p:blipFill>
          <a:blip r:embed="rId5"/>
          <a:stretch>
            <a:fillRect/>
          </a:stretch>
        </p:blipFill>
        <p:spPr>
          <a:xfrm>
            <a:off x="6898201" y="1459892"/>
            <a:ext cx="1634170" cy="2847309"/>
          </a:xfrm>
          <a:prstGeom prst="rect">
            <a:avLst/>
          </a:prstGeom>
        </p:spPr>
      </p:pic>
      <p:sp>
        <p:nvSpPr>
          <p:cNvPr id="16" name="TextBox 15">
            <a:extLst>
              <a:ext uri="{FF2B5EF4-FFF2-40B4-BE49-F238E27FC236}">
                <a16:creationId xmlns:a16="http://schemas.microsoft.com/office/drawing/2014/main" id="{A00CE9D5-CC3F-EB1A-97BE-193BC098F65F}"/>
              </a:ext>
            </a:extLst>
          </p:cNvPr>
          <p:cNvSpPr txBox="1"/>
          <p:nvPr/>
        </p:nvSpPr>
        <p:spPr>
          <a:xfrm>
            <a:off x="8623372" y="1861457"/>
            <a:ext cx="3004189" cy="1785104"/>
          </a:xfrm>
          <a:prstGeom prst="rect">
            <a:avLst/>
          </a:prstGeom>
          <a:noFill/>
        </p:spPr>
        <p:txBody>
          <a:bodyPr wrap="square" rtlCol="0">
            <a:spAutoFit/>
          </a:bodyPr>
          <a:lstStyle/>
          <a:p>
            <a:r>
              <a:rPr lang="en-US" sz="1000" dirty="0"/>
              <a:t>In conclusion, ExtraTreesClassifier is likely the best overall model for your dataset based on its consistent high performance across all metrics. RandomForestClassifier is also highly competitive especially with its high recall score. KNeighborsClassifier also offers good recall score but is not as strong in recall or F1, meaning it might struggle with detecting all positive class instances.</a:t>
            </a:r>
            <a:endParaRPr lang="en-SG" sz="1000" dirty="0"/>
          </a:p>
        </p:txBody>
      </p:sp>
      <p:sp>
        <p:nvSpPr>
          <p:cNvPr id="18" name="Rectangle 17">
            <a:extLst>
              <a:ext uri="{FF2B5EF4-FFF2-40B4-BE49-F238E27FC236}">
                <a16:creationId xmlns:a16="http://schemas.microsoft.com/office/drawing/2014/main" id="{2083395D-0320-148A-AE57-B01CA8D070DE}"/>
              </a:ext>
            </a:extLst>
          </p:cNvPr>
          <p:cNvSpPr/>
          <p:nvPr/>
        </p:nvSpPr>
        <p:spPr>
          <a:xfrm>
            <a:off x="8623372" y="1794094"/>
            <a:ext cx="3028258" cy="206670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cxnSp>
        <p:nvCxnSpPr>
          <p:cNvPr id="19" name="Straight Connector 18">
            <a:extLst>
              <a:ext uri="{FF2B5EF4-FFF2-40B4-BE49-F238E27FC236}">
                <a16:creationId xmlns:a16="http://schemas.microsoft.com/office/drawing/2014/main" id="{6EF31C32-66CF-D677-2760-F2331B93DD5D}"/>
              </a:ext>
            </a:extLst>
          </p:cNvPr>
          <p:cNvCxnSpPr/>
          <p:nvPr/>
        </p:nvCxnSpPr>
        <p:spPr>
          <a:xfrm>
            <a:off x="3374572" y="911704"/>
            <a:ext cx="0" cy="57558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04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AB9D-C1B7-2B55-5E75-D4E63933D02D}"/>
              </a:ext>
            </a:extLst>
          </p:cNvPr>
          <p:cNvSpPr>
            <a:spLocks noGrp="1"/>
          </p:cNvSpPr>
          <p:nvPr>
            <p:ph type="title"/>
          </p:nvPr>
        </p:nvSpPr>
        <p:spPr>
          <a:xfrm>
            <a:off x="137885" y="74839"/>
            <a:ext cx="5123543" cy="752475"/>
          </a:xfrm>
        </p:spPr>
        <p:txBody>
          <a:bodyPr>
            <a:normAutofit fontScale="90000"/>
          </a:bodyPr>
          <a:lstStyle/>
          <a:p>
            <a:r>
              <a:rPr lang="en-SG" dirty="0"/>
              <a:t>Check for overfitting</a:t>
            </a:r>
          </a:p>
        </p:txBody>
      </p:sp>
      <p:pic>
        <p:nvPicPr>
          <p:cNvPr id="5" name="Picture 4">
            <a:extLst>
              <a:ext uri="{FF2B5EF4-FFF2-40B4-BE49-F238E27FC236}">
                <a16:creationId xmlns:a16="http://schemas.microsoft.com/office/drawing/2014/main" id="{9B6617F1-82C6-2A7B-DE8A-1504D47B6F9E}"/>
              </a:ext>
            </a:extLst>
          </p:cNvPr>
          <p:cNvPicPr>
            <a:picLocks noChangeAspect="1"/>
          </p:cNvPicPr>
          <p:nvPr/>
        </p:nvPicPr>
        <p:blipFill>
          <a:blip r:embed="rId2"/>
          <a:stretch>
            <a:fillRect/>
          </a:stretch>
        </p:blipFill>
        <p:spPr>
          <a:xfrm>
            <a:off x="212267" y="1534886"/>
            <a:ext cx="1143008" cy="1409710"/>
          </a:xfrm>
          <a:prstGeom prst="rect">
            <a:avLst/>
          </a:prstGeom>
        </p:spPr>
      </p:pic>
      <p:sp>
        <p:nvSpPr>
          <p:cNvPr id="6" name="TextBox 5">
            <a:extLst>
              <a:ext uri="{FF2B5EF4-FFF2-40B4-BE49-F238E27FC236}">
                <a16:creationId xmlns:a16="http://schemas.microsoft.com/office/drawing/2014/main" id="{8F1438D4-4FA0-43A8-81B9-8018EBC7C169}"/>
              </a:ext>
            </a:extLst>
          </p:cNvPr>
          <p:cNvSpPr txBox="1"/>
          <p:nvPr/>
        </p:nvSpPr>
        <p:spPr>
          <a:xfrm>
            <a:off x="143707" y="994583"/>
            <a:ext cx="3004189" cy="461665"/>
          </a:xfrm>
          <a:prstGeom prst="rect">
            <a:avLst/>
          </a:prstGeom>
          <a:noFill/>
        </p:spPr>
        <p:txBody>
          <a:bodyPr wrap="square" rtlCol="0">
            <a:spAutoFit/>
          </a:bodyPr>
          <a:lstStyle/>
          <a:p>
            <a:r>
              <a:rPr lang="en-SG" sz="1200" dirty="0"/>
              <a:t>1) Comparing metrics between train and test</a:t>
            </a:r>
          </a:p>
        </p:txBody>
      </p:sp>
      <p:sp>
        <p:nvSpPr>
          <p:cNvPr id="7" name="TextBox 6">
            <a:extLst>
              <a:ext uri="{FF2B5EF4-FFF2-40B4-BE49-F238E27FC236}">
                <a16:creationId xmlns:a16="http://schemas.microsoft.com/office/drawing/2014/main" id="{709A8B52-C046-9D5B-AF01-28C23520BDAF}"/>
              </a:ext>
            </a:extLst>
          </p:cNvPr>
          <p:cNvSpPr txBox="1"/>
          <p:nvPr/>
        </p:nvSpPr>
        <p:spPr>
          <a:xfrm>
            <a:off x="7471663" y="507905"/>
            <a:ext cx="3004189" cy="276999"/>
          </a:xfrm>
          <a:prstGeom prst="rect">
            <a:avLst/>
          </a:prstGeom>
          <a:noFill/>
        </p:spPr>
        <p:txBody>
          <a:bodyPr wrap="square" rtlCol="0">
            <a:spAutoFit/>
          </a:bodyPr>
          <a:lstStyle/>
          <a:p>
            <a:r>
              <a:rPr lang="en-SG" sz="1200" dirty="0"/>
              <a:t>2) Evaluating confusion matrix</a:t>
            </a:r>
          </a:p>
        </p:txBody>
      </p:sp>
      <p:pic>
        <p:nvPicPr>
          <p:cNvPr id="11" name="Picture 10">
            <a:extLst>
              <a:ext uri="{FF2B5EF4-FFF2-40B4-BE49-F238E27FC236}">
                <a16:creationId xmlns:a16="http://schemas.microsoft.com/office/drawing/2014/main" id="{C1865914-99A7-F809-96B0-132CD868A3D5}"/>
              </a:ext>
            </a:extLst>
          </p:cNvPr>
          <p:cNvPicPr>
            <a:picLocks noChangeAspect="1"/>
          </p:cNvPicPr>
          <p:nvPr/>
        </p:nvPicPr>
        <p:blipFill>
          <a:blip r:embed="rId3"/>
          <a:stretch>
            <a:fillRect/>
          </a:stretch>
        </p:blipFill>
        <p:spPr>
          <a:xfrm>
            <a:off x="7549682" y="943783"/>
            <a:ext cx="4430051" cy="5666534"/>
          </a:xfrm>
          <a:prstGeom prst="rect">
            <a:avLst/>
          </a:prstGeom>
        </p:spPr>
      </p:pic>
      <p:pic>
        <p:nvPicPr>
          <p:cNvPr id="13" name="Picture 12">
            <a:extLst>
              <a:ext uri="{FF2B5EF4-FFF2-40B4-BE49-F238E27FC236}">
                <a16:creationId xmlns:a16="http://schemas.microsoft.com/office/drawing/2014/main" id="{2BE76847-7DDB-BDD8-5BF8-2D9C9CFA218D}"/>
              </a:ext>
            </a:extLst>
          </p:cNvPr>
          <p:cNvPicPr>
            <a:picLocks noChangeAspect="1"/>
          </p:cNvPicPr>
          <p:nvPr/>
        </p:nvPicPr>
        <p:blipFill>
          <a:blip r:embed="rId4"/>
          <a:stretch>
            <a:fillRect/>
          </a:stretch>
        </p:blipFill>
        <p:spPr>
          <a:xfrm>
            <a:off x="212267" y="3777050"/>
            <a:ext cx="6877100" cy="2209816"/>
          </a:xfrm>
          <a:prstGeom prst="rect">
            <a:avLst/>
          </a:prstGeom>
        </p:spPr>
      </p:pic>
      <p:sp>
        <p:nvSpPr>
          <p:cNvPr id="14" name="Arrow: Right 13">
            <a:extLst>
              <a:ext uri="{FF2B5EF4-FFF2-40B4-BE49-F238E27FC236}">
                <a16:creationId xmlns:a16="http://schemas.microsoft.com/office/drawing/2014/main" id="{8E2C37DC-D3B6-1019-B051-EF57C874A5A5}"/>
              </a:ext>
            </a:extLst>
          </p:cNvPr>
          <p:cNvSpPr/>
          <p:nvPr/>
        </p:nvSpPr>
        <p:spPr>
          <a:xfrm rot="7765465">
            <a:off x="6108409" y="2696145"/>
            <a:ext cx="1241594" cy="5076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Arrow: Right 14">
            <a:extLst>
              <a:ext uri="{FF2B5EF4-FFF2-40B4-BE49-F238E27FC236}">
                <a16:creationId xmlns:a16="http://schemas.microsoft.com/office/drawing/2014/main" id="{24F62BBC-9CA5-2E80-E4C3-A599D16C6D80}"/>
              </a:ext>
            </a:extLst>
          </p:cNvPr>
          <p:cNvSpPr/>
          <p:nvPr/>
        </p:nvSpPr>
        <p:spPr>
          <a:xfrm rot="3114943">
            <a:off x="1599934" y="2723721"/>
            <a:ext cx="1241594" cy="5076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106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A8E5-7A3D-59E8-5CB5-5FA03ECCF8A1}"/>
              </a:ext>
            </a:extLst>
          </p:cNvPr>
          <p:cNvSpPr>
            <a:spLocks noGrp="1"/>
          </p:cNvSpPr>
          <p:nvPr>
            <p:ph type="title"/>
          </p:nvPr>
        </p:nvSpPr>
        <p:spPr>
          <a:xfrm>
            <a:off x="224972" y="132896"/>
            <a:ext cx="5754914" cy="737961"/>
          </a:xfrm>
        </p:spPr>
        <p:txBody>
          <a:bodyPr>
            <a:normAutofit fontScale="90000"/>
          </a:bodyPr>
          <a:lstStyle/>
          <a:p>
            <a:r>
              <a:rPr lang="en-SG" dirty="0"/>
              <a:t>Hyperparameter tuning</a:t>
            </a:r>
          </a:p>
        </p:txBody>
      </p:sp>
      <p:sp>
        <p:nvSpPr>
          <p:cNvPr id="4" name="TextBox 3">
            <a:extLst>
              <a:ext uri="{FF2B5EF4-FFF2-40B4-BE49-F238E27FC236}">
                <a16:creationId xmlns:a16="http://schemas.microsoft.com/office/drawing/2014/main" id="{7C4FC16D-9D17-CC61-6CAB-D0AF413A92B4}"/>
              </a:ext>
            </a:extLst>
          </p:cNvPr>
          <p:cNvSpPr txBox="1"/>
          <p:nvPr/>
        </p:nvSpPr>
        <p:spPr>
          <a:xfrm>
            <a:off x="143707" y="994583"/>
            <a:ext cx="3004189" cy="276999"/>
          </a:xfrm>
          <a:prstGeom prst="rect">
            <a:avLst/>
          </a:prstGeom>
          <a:noFill/>
        </p:spPr>
        <p:txBody>
          <a:bodyPr wrap="square" rtlCol="0">
            <a:spAutoFit/>
          </a:bodyPr>
          <a:lstStyle/>
          <a:p>
            <a:r>
              <a:rPr lang="en-SG" sz="1200" dirty="0"/>
              <a:t>1) Choosing parameter to tune </a:t>
            </a:r>
          </a:p>
        </p:txBody>
      </p:sp>
      <p:pic>
        <p:nvPicPr>
          <p:cNvPr id="6" name="Picture 5">
            <a:extLst>
              <a:ext uri="{FF2B5EF4-FFF2-40B4-BE49-F238E27FC236}">
                <a16:creationId xmlns:a16="http://schemas.microsoft.com/office/drawing/2014/main" id="{6E257641-B47B-C068-83D8-EB1CABC2A801}"/>
              </a:ext>
            </a:extLst>
          </p:cNvPr>
          <p:cNvPicPr>
            <a:picLocks noChangeAspect="1"/>
          </p:cNvPicPr>
          <p:nvPr/>
        </p:nvPicPr>
        <p:blipFill>
          <a:blip r:embed="rId2"/>
          <a:stretch>
            <a:fillRect/>
          </a:stretch>
        </p:blipFill>
        <p:spPr>
          <a:xfrm>
            <a:off x="140963" y="4072467"/>
            <a:ext cx="4929036" cy="513804"/>
          </a:xfrm>
          <a:prstGeom prst="rect">
            <a:avLst/>
          </a:prstGeom>
        </p:spPr>
      </p:pic>
      <p:pic>
        <p:nvPicPr>
          <p:cNvPr id="8" name="Picture 7">
            <a:extLst>
              <a:ext uri="{FF2B5EF4-FFF2-40B4-BE49-F238E27FC236}">
                <a16:creationId xmlns:a16="http://schemas.microsoft.com/office/drawing/2014/main" id="{23810DB8-29D3-B419-07A6-BF254EF4B31B}"/>
              </a:ext>
            </a:extLst>
          </p:cNvPr>
          <p:cNvPicPr>
            <a:picLocks noChangeAspect="1"/>
          </p:cNvPicPr>
          <p:nvPr/>
        </p:nvPicPr>
        <p:blipFill>
          <a:blip r:embed="rId3"/>
          <a:stretch>
            <a:fillRect/>
          </a:stretch>
        </p:blipFill>
        <p:spPr>
          <a:xfrm>
            <a:off x="5409318" y="2151350"/>
            <a:ext cx="6100044" cy="457203"/>
          </a:xfrm>
          <a:prstGeom prst="rect">
            <a:avLst/>
          </a:prstGeom>
        </p:spPr>
      </p:pic>
      <p:pic>
        <p:nvPicPr>
          <p:cNvPr id="10" name="Picture 9">
            <a:extLst>
              <a:ext uri="{FF2B5EF4-FFF2-40B4-BE49-F238E27FC236}">
                <a16:creationId xmlns:a16="http://schemas.microsoft.com/office/drawing/2014/main" id="{59D49AF2-9095-8793-ED4E-BF77B1E7C3A0}"/>
              </a:ext>
            </a:extLst>
          </p:cNvPr>
          <p:cNvPicPr>
            <a:picLocks noChangeAspect="1"/>
          </p:cNvPicPr>
          <p:nvPr/>
        </p:nvPicPr>
        <p:blipFill>
          <a:blip r:embed="rId4"/>
          <a:stretch>
            <a:fillRect/>
          </a:stretch>
        </p:blipFill>
        <p:spPr>
          <a:xfrm>
            <a:off x="5409318" y="2971797"/>
            <a:ext cx="4698156" cy="457203"/>
          </a:xfrm>
          <a:prstGeom prst="rect">
            <a:avLst/>
          </a:prstGeom>
        </p:spPr>
      </p:pic>
      <p:pic>
        <p:nvPicPr>
          <p:cNvPr id="12" name="Picture 11">
            <a:extLst>
              <a:ext uri="{FF2B5EF4-FFF2-40B4-BE49-F238E27FC236}">
                <a16:creationId xmlns:a16="http://schemas.microsoft.com/office/drawing/2014/main" id="{DFB964F3-B48D-57C7-4CB1-F69C420B4AEC}"/>
              </a:ext>
            </a:extLst>
          </p:cNvPr>
          <p:cNvPicPr>
            <a:picLocks noChangeAspect="1"/>
          </p:cNvPicPr>
          <p:nvPr/>
        </p:nvPicPr>
        <p:blipFill>
          <a:blip r:embed="rId5"/>
          <a:stretch>
            <a:fillRect/>
          </a:stretch>
        </p:blipFill>
        <p:spPr>
          <a:xfrm>
            <a:off x="5409318" y="1435222"/>
            <a:ext cx="6638974" cy="457203"/>
          </a:xfrm>
          <a:prstGeom prst="rect">
            <a:avLst/>
          </a:prstGeom>
        </p:spPr>
      </p:pic>
      <p:sp>
        <p:nvSpPr>
          <p:cNvPr id="13" name="TextBox 12">
            <a:extLst>
              <a:ext uri="{FF2B5EF4-FFF2-40B4-BE49-F238E27FC236}">
                <a16:creationId xmlns:a16="http://schemas.microsoft.com/office/drawing/2014/main" id="{40469D1E-3EA8-C5EF-CE1E-064D785215CA}"/>
              </a:ext>
            </a:extLst>
          </p:cNvPr>
          <p:cNvSpPr txBox="1"/>
          <p:nvPr/>
        </p:nvSpPr>
        <p:spPr>
          <a:xfrm>
            <a:off x="5409318" y="1009219"/>
            <a:ext cx="4104796" cy="276999"/>
          </a:xfrm>
          <a:prstGeom prst="rect">
            <a:avLst/>
          </a:prstGeom>
          <a:noFill/>
        </p:spPr>
        <p:txBody>
          <a:bodyPr wrap="square" rtlCol="0">
            <a:spAutoFit/>
          </a:bodyPr>
          <a:lstStyle/>
          <a:p>
            <a:r>
              <a:rPr lang="en-SG" sz="1200" dirty="0"/>
              <a:t>2) Tuning the parameters using Grid Search </a:t>
            </a:r>
            <a:r>
              <a:rPr lang="en-SG" sz="1200" dirty="0" err="1"/>
              <a:t>Cv</a:t>
            </a:r>
            <a:endParaRPr lang="en-SG" sz="1200" dirty="0"/>
          </a:p>
        </p:txBody>
      </p:sp>
      <p:cxnSp>
        <p:nvCxnSpPr>
          <p:cNvPr id="14" name="Straight Connector 13">
            <a:extLst>
              <a:ext uri="{FF2B5EF4-FFF2-40B4-BE49-F238E27FC236}">
                <a16:creationId xmlns:a16="http://schemas.microsoft.com/office/drawing/2014/main" id="{D93FE0C6-8FD3-A88C-83BF-87873EC682F6}"/>
              </a:ext>
            </a:extLst>
          </p:cNvPr>
          <p:cNvCxnSpPr/>
          <p:nvPr/>
        </p:nvCxnSpPr>
        <p:spPr>
          <a:xfrm>
            <a:off x="5239658" y="817361"/>
            <a:ext cx="0" cy="5755871"/>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8E60B3F5-FAC5-30DB-16C0-4EBC23FFE776}"/>
              </a:ext>
            </a:extLst>
          </p:cNvPr>
          <p:cNvPicPr>
            <a:picLocks noChangeAspect="1"/>
          </p:cNvPicPr>
          <p:nvPr/>
        </p:nvPicPr>
        <p:blipFill>
          <a:blip r:embed="rId6"/>
          <a:stretch>
            <a:fillRect/>
          </a:stretch>
        </p:blipFill>
        <p:spPr>
          <a:xfrm>
            <a:off x="224972" y="1436914"/>
            <a:ext cx="1799772" cy="2243377"/>
          </a:xfrm>
          <a:prstGeom prst="rect">
            <a:avLst/>
          </a:prstGeom>
        </p:spPr>
      </p:pic>
    </p:spTree>
    <p:extLst>
      <p:ext uri="{BB962C8B-B14F-4D97-AF65-F5344CB8AC3E}">
        <p14:creationId xmlns:p14="http://schemas.microsoft.com/office/powerpoint/2010/main" val="524115020"/>
      </p:ext>
    </p:extLst>
  </p:cSld>
  <p:clrMapOvr>
    <a:masterClrMapping/>
  </p:clrMapOvr>
</p:sld>
</file>

<file path=ppt/theme/theme1.xml><?xml version="1.0" encoding="utf-8"?>
<a:theme xmlns:a="http://schemas.openxmlformats.org/drawingml/2006/main" name="Streetscap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855</TotalTime>
  <Words>626</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system-ui</vt:lpstr>
      <vt:lpstr>Aptos</vt:lpstr>
      <vt:lpstr>Arial</vt:lpstr>
      <vt:lpstr>Consolas</vt:lpstr>
      <vt:lpstr>Franklin Gothic Heavy</vt:lpstr>
      <vt:lpstr>StreetscapeVTI</vt:lpstr>
      <vt:lpstr>AIML CA1 Classification: Part A</vt:lpstr>
      <vt:lpstr>Exploratory Data Analysis</vt:lpstr>
      <vt:lpstr>Correlations and skewness (EDA)</vt:lpstr>
      <vt:lpstr>Data Preparation</vt:lpstr>
      <vt:lpstr>Data Preparation (2)</vt:lpstr>
      <vt:lpstr>Model pipeline and training</vt:lpstr>
      <vt:lpstr>Model pipeline and training (2)</vt:lpstr>
      <vt:lpstr>Check for overfitting</vt:lpstr>
      <vt:lpstr>Hyperparameter tuning</vt:lpstr>
      <vt:lpstr>Hyperparameter tuning (2)</vt:lpstr>
      <vt:lpstr>Hyperparameter tuning (second model)</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Goh Yu jie</dc:creator>
  <cp:lastModifiedBy>Goh Yu jie</cp:lastModifiedBy>
  <cp:revision>1</cp:revision>
  <dcterms:created xsi:type="dcterms:W3CDTF">2024-11-17T13:30:11Z</dcterms:created>
  <dcterms:modified xsi:type="dcterms:W3CDTF">2024-11-24T08:24:08Z</dcterms:modified>
</cp:coreProperties>
</file>