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12/13/2013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Category:.NET_programming_languag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8686800" cy="947738"/>
          </a:xfrm>
        </p:spPr>
        <p:txBody>
          <a:bodyPr/>
          <a:lstStyle/>
          <a:p>
            <a:r>
              <a:rPr lang="en-US" dirty="0" smtClean="0"/>
              <a:t>ASP.NET</a:t>
            </a:r>
            <a:endParaRPr lang="en-US" dirty="0"/>
          </a:p>
        </p:txBody>
      </p:sp>
      <p:sp>
        <p:nvSpPr>
          <p:cNvPr id="3" name="Subtitle 2"/>
          <p:cNvSpPr>
            <a:spLocks noGrp="1"/>
          </p:cNvSpPr>
          <p:nvPr>
            <p:ph type="subTitle" idx="1"/>
          </p:nvPr>
        </p:nvSpPr>
        <p:spPr>
          <a:xfrm>
            <a:off x="0" y="2667000"/>
            <a:ext cx="8686800" cy="895350"/>
          </a:xfrm>
        </p:spPr>
        <p:txBody>
          <a:bodyPr/>
          <a:lstStyle/>
          <a:p>
            <a:r>
              <a:rPr lang="en-US" dirty="0" err="1" smtClean="0"/>
              <a:t>Suvash</a:t>
            </a:r>
            <a:r>
              <a:rPr lang="en-US" dirty="0" smtClean="0"/>
              <a:t> Shah </a:t>
            </a:r>
            <a:r>
              <a:rPr lang="en-US" dirty="0" err="1" smtClean="0"/>
              <a:t>Thakuri</a:t>
            </a:r>
            <a:endParaRPr lang="en-US" dirty="0" smtClean="0"/>
          </a:p>
          <a:p>
            <a:r>
              <a:rPr lang="en-US" dirty="0" smtClean="0"/>
              <a:t>DWIT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Management</a:t>
            </a:r>
            <a:endParaRPr lang="en-US" dirty="0"/>
          </a:p>
        </p:txBody>
      </p:sp>
      <p:sp>
        <p:nvSpPr>
          <p:cNvPr id="3" name="Content Placeholder 2"/>
          <p:cNvSpPr>
            <a:spLocks noGrp="1"/>
          </p:cNvSpPr>
          <p:nvPr>
            <p:ph idx="1"/>
          </p:nvPr>
        </p:nvSpPr>
        <p:spPr/>
        <p:txBody>
          <a:bodyPr>
            <a:normAutofit/>
          </a:bodyPr>
          <a:lstStyle/>
          <a:p>
            <a:r>
              <a:rPr lang="en-US" dirty="0" err="1" smtClean="0"/>
              <a:t>ViewState</a:t>
            </a:r>
            <a:endParaRPr lang="en-US" dirty="0" smtClean="0"/>
          </a:p>
          <a:p>
            <a:pPr lvl="1"/>
            <a:r>
              <a:rPr lang="en-US" dirty="0" smtClean="0"/>
              <a:t>Save web forms data on post back</a:t>
            </a:r>
          </a:p>
          <a:p>
            <a:pPr lvl="1"/>
            <a:r>
              <a:rPr lang="en-US" dirty="0" err="1" smtClean="0"/>
              <a:t>ViewState</a:t>
            </a:r>
            <a:r>
              <a:rPr lang="en-US" dirty="0" smtClean="0"/>
              <a:t> data expires after moving to another page</a:t>
            </a:r>
          </a:p>
          <a:p>
            <a:pPr lvl="1"/>
            <a:r>
              <a:rPr lang="en-US" dirty="0" smtClean="0"/>
              <a:t>It’s scope is only within single page.</a:t>
            </a:r>
          </a:p>
          <a:p>
            <a:r>
              <a:rPr lang="en-US" dirty="0" smtClean="0"/>
              <a:t>Session</a:t>
            </a:r>
          </a:p>
          <a:p>
            <a:pPr lvl="1"/>
            <a:r>
              <a:rPr lang="en-US" dirty="0" smtClean="0"/>
              <a:t>Save the data of single user and are available on every pages of application</a:t>
            </a:r>
          </a:p>
          <a:p>
            <a:pPr lvl="1"/>
            <a:r>
              <a:rPr lang="en-US" dirty="0" smtClean="0"/>
              <a:t>Session expires after certain time</a:t>
            </a:r>
          </a:p>
          <a:p>
            <a:pPr lvl="1"/>
            <a:r>
              <a:rPr lang="en-US" dirty="0" smtClean="0"/>
              <a:t>It’s scope is within entire application</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Management</a:t>
            </a:r>
            <a:endParaRPr lang="en-US" dirty="0"/>
          </a:p>
        </p:txBody>
      </p:sp>
      <p:sp>
        <p:nvSpPr>
          <p:cNvPr id="3" name="Content Placeholder 2"/>
          <p:cNvSpPr>
            <a:spLocks noGrp="1"/>
          </p:cNvSpPr>
          <p:nvPr>
            <p:ph idx="1"/>
          </p:nvPr>
        </p:nvSpPr>
        <p:spPr/>
        <p:txBody>
          <a:bodyPr>
            <a:normAutofit lnSpcReduction="10000"/>
          </a:bodyPr>
          <a:lstStyle/>
          <a:p>
            <a:pPr lvl="1"/>
            <a:endParaRPr lang="en-US" dirty="0" smtClean="0"/>
          </a:p>
          <a:p>
            <a:r>
              <a:rPr lang="en-US" dirty="0" smtClean="0"/>
              <a:t>Cookies</a:t>
            </a:r>
          </a:p>
          <a:p>
            <a:pPr lvl="1"/>
            <a:r>
              <a:rPr lang="en-US" dirty="0" smtClean="0"/>
              <a:t>A cookie is often used to identify a user. A cookie is a small file that the server embeds on the user's computer. Each time the same computer requests a page with a browser, it will send the cookie too. </a:t>
            </a:r>
          </a:p>
          <a:p>
            <a:pPr lvl="1"/>
            <a:r>
              <a:rPr lang="en-US" dirty="0" smtClean="0"/>
              <a:t>With Cookies we can store and retrieve users information with the browser</a:t>
            </a:r>
          </a:p>
          <a:p>
            <a:pPr lvl="1"/>
            <a:r>
              <a:rPr lang="en-US" dirty="0" smtClean="0"/>
              <a:t>Cookies expires after certain time specified while creating cookie variable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ASP.NET is a server side web application framework design for web development to produce dynamic Web pages.</a:t>
            </a:r>
          </a:p>
          <a:p>
            <a:r>
              <a:rPr lang="en-US" dirty="0" smtClean="0"/>
              <a:t>It is the successor of Active Server Page (ASP) </a:t>
            </a:r>
            <a:r>
              <a:rPr lang="en-US" dirty="0" smtClean="0"/>
              <a:t>M</a:t>
            </a:r>
            <a:r>
              <a:rPr lang="en-US" dirty="0" smtClean="0"/>
              <a:t>icrosoft technology.</a:t>
            </a:r>
          </a:p>
          <a:p>
            <a:r>
              <a:rPr lang="en-US" dirty="0" smtClean="0"/>
              <a:t>ASP.NET application can be built with any .NET supported languages(</a:t>
            </a:r>
            <a:r>
              <a:rPr lang="en-US" dirty="0" smtClean="0">
                <a:hlinkClick r:id="rId2"/>
              </a:rPr>
              <a:t>http://en.wikipedia.org/wiki/Category:.</a:t>
            </a:r>
            <a:r>
              <a:rPr lang="en-US" dirty="0" smtClean="0">
                <a:hlinkClick r:id="rId2"/>
              </a:rPr>
              <a:t>NET_programming_languages</a:t>
            </a:r>
            <a:r>
              <a:rPr lang="en-US" dirty="0" smtClean="0"/>
              <a:t>)</a:t>
            </a:r>
          </a:p>
          <a:p>
            <a:r>
              <a:rPr lang="en-US" dirty="0" smtClean="0"/>
              <a:t>There are 40 .NET programming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ASP.NET web pages are called web forms</a:t>
            </a:r>
          </a:p>
          <a:p>
            <a:r>
              <a:rPr lang="en-US" dirty="0" smtClean="0"/>
              <a:t>Web forms has .</a:t>
            </a:r>
            <a:r>
              <a:rPr lang="en-US" dirty="0" err="1" smtClean="0"/>
              <a:t>aspx</a:t>
            </a:r>
            <a:r>
              <a:rPr lang="en-US" dirty="0" smtClean="0"/>
              <a:t> extension</a:t>
            </a:r>
          </a:p>
          <a:p>
            <a:r>
              <a:rPr lang="en-US" dirty="0" smtClean="0"/>
              <a:t>Web pages contains HTML, server side web controls, scripts, CSS and server code</a:t>
            </a:r>
          </a:p>
          <a:p>
            <a:r>
              <a:rPr lang="en-US" dirty="0" smtClean="0"/>
              <a:t>Using ASP.NET we can built distributed applications, with separate logical tires like data, business and user interface</a:t>
            </a:r>
          </a:p>
          <a:p>
            <a:r>
              <a:rPr lang="en-US" dirty="0" smtClean="0"/>
              <a:t>Single application can work with multiple client database through each </a:t>
            </a:r>
            <a:r>
              <a:rPr lang="en-US" dirty="0" err="1" smtClean="0"/>
              <a:t>connectionString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ASP.NET page</a:t>
            </a:r>
            <a:endParaRPr lang="en-US" dirty="0"/>
          </a:p>
        </p:txBody>
      </p:sp>
      <p:pic>
        <p:nvPicPr>
          <p:cNvPr id="4" name="Content Placeholder 3" descr="DotNetFirstPage.PNG"/>
          <p:cNvPicPr>
            <a:picLocks noGrp="1" noChangeAspect="1"/>
          </p:cNvPicPr>
          <p:nvPr>
            <p:ph idx="1"/>
          </p:nvPr>
        </p:nvPicPr>
        <p:blipFill>
          <a:blip r:embed="rId2"/>
          <a:stretch>
            <a:fillRect/>
          </a:stretch>
        </p:blipFill>
        <p:spPr>
          <a:xfrm>
            <a:off x="380999" y="457200"/>
            <a:ext cx="8195845" cy="4953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Behind</a:t>
            </a:r>
            <a:endParaRPr lang="en-US" dirty="0"/>
          </a:p>
        </p:txBody>
      </p:sp>
      <p:pic>
        <p:nvPicPr>
          <p:cNvPr id="4" name="Content Placeholder 3" descr="CodeBehind.PNG"/>
          <p:cNvPicPr>
            <a:picLocks noGrp="1" noChangeAspect="1"/>
          </p:cNvPicPr>
          <p:nvPr>
            <p:ph idx="1"/>
          </p:nvPr>
        </p:nvPicPr>
        <p:blipFill>
          <a:blip r:embed="rId2"/>
          <a:stretch>
            <a:fillRect/>
          </a:stretch>
        </p:blipFill>
        <p:spPr>
          <a:xfrm>
            <a:off x="381000" y="457200"/>
            <a:ext cx="8305800" cy="5029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Controls</a:t>
            </a:r>
            <a:endParaRPr lang="en-US" dirty="0"/>
          </a:p>
        </p:txBody>
      </p:sp>
      <p:sp>
        <p:nvSpPr>
          <p:cNvPr id="3" name="Content Placeholder 2"/>
          <p:cNvSpPr>
            <a:spLocks noGrp="1"/>
          </p:cNvSpPr>
          <p:nvPr>
            <p:ph idx="1"/>
          </p:nvPr>
        </p:nvSpPr>
        <p:spPr/>
        <p:txBody>
          <a:bodyPr/>
          <a:lstStyle/>
          <a:p>
            <a:r>
              <a:rPr lang="en-US" dirty="0" smtClean="0"/>
              <a:t>A Control is an object that can be drawn on to the Web Forms to enable or enhance user interaction with the application.</a:t>
            </a:r>
          </a:p>
          <a:p>
            <a:r>
              <a:rPr lang="en-US" dirty="0" smtClean="0"/>
              <a:t>Types of controls</a:t>
            </a:r>
          </a:p>
          <a:p>
            <a:pPr lvl="1"/>
            <a:r>
              <a:rPr lang="en-US" dirty="0" smtClean="0"/>
              <a:t>HTML Controls</a:t>
            </a:r>
          </a:p>
          <a:p>
            <a:pPr lvl="1"/>
            <a:r>
              <a:rPr lang="en-US" dirty="0" smtClean="0"/>
              <a:t>Web Server Controls</a:t>
            </a:r>
          </a:p>
          <a:p>
            <a:pPr lvl="1"/>
            <a:r>
              <a:rPr lang="en-US" dirty="0" smtClean="0"/>
              <a:t>Validation Controls</a:t>
            </a:r>
          </a:p>
          <a:p>
            <a:pPr lvl="1"/>
            <a:r>
              <a:rPr lang="en-US" dirty="0" smtClean="0"/>
              <a:t>User Controls</a:t>
            </a:r>
          </a:p>
          <a:p>
            <a:pPr lvl="1">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Controls</a:t>
            </a:r>
            <a:endParaRPr lang="en-US"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b="1" dirty="0" smtClean="0">
                <a:solidFill>
                  <a:schemeClr val="accent6">
                    <a:lumMod val="50000"/>
                  </a:schemeClr>
                </a:solidFill>
              </a:rPr>
              <a:t>HTML server controls </a:t>
            </a:r>
            <a:r>
              <a:rPr lang="en-US" dirty="0" smtClean="0"/>
              <a:t> </a:t>
            </a:r>
            <a:r>
              <a:rPr lang="en-US" dirty="0" smtClean="0"/>
              <a:t>HTML </a:t>
            </a:r>
            <a:r>
              <a:rPr lang="en-US" dirty="0" smtClean="0"/>
              <a:t>elements exposed to the server so you can program them. HTML server controls expose an object model that maps very closely to the HTML elements that they render</a:t>
            </a:r>
            <a:r>
              <a:rPr lang="en-US" dirty="0" smtClean="0"/>
              <a:t>.</a:t>
            </a:r>
          </a:p>
          <a:p>
            <a:pPr lvl="1">
              <a:lnSpc>
                <a:spcPct val="90000"/>
              </a:lnSpc>
            </a:pPr>
            <a:r>
              <a:rPr lang="en-US" dirty="0" smtClean="0"/>
              <a:t>HTML Table</a:t>
            </a:r>
          </a:p>
          <a:p>
            <a:pPr lvl="1">
              <a:lnSpc>
                <a:spcPct val="90000"/>
              </a:lnSpc>
            </a:pPr>
            <a:r>
              <a:rPr lang="en-US" dirty="0" smtClean="0"/>
              <a:t>HTML Button</a:t>
            </a:r>
            <a:endParaRPr lang="en-US" dirty="0" smtClean="0"/>
          </a:p>
          <a:p>
            <a:pPr>
              <a:lnSpc>
                <a:spcPct val="90000"/>
              </a:lnSpc>
              <a:buFontTx/>
              <a:buNone/>
            </a:pPr>
            <a:endParaRPr lang="en-US" dirty="0" smtClean="0"/>
          </a:p>
          <a:p>
            <a:pPr>
              <a:lnSpc>
                <a:spcPct val="90000"/>
              </a:lnSpc>
            </a:pPr>
            <a:r>
              <a:rPr lang="en-US" b="1" dirty="0" smtClean="0">
                <a:solidFill>
                  <a:schemeClr val="accent6">
                    <a:lumMod val="50000"/>
                  </a:schemeClr>
                </a:solidFill>
              </a:rPr>
              <a:t>Web server controls</a:t>
            </a:r>
            <a:r>
              <a:rPr lang="en-US" dirty="0" smtClean="0">
                <a:solidFill>
                  <a:schemeClr val="accent6">
                    <a:lumMod val="50000"/>
                  </a:schemeClr>
                </a:solidFill>
              </a:rPr>
              <a:t> </a:t>
            </a:r>
            <a:r>
              <a:rPr lang="en-US" dirty="0" smtClean="0"/>
              <a:t> </a:t>
            </a:r>
            <a:r>
              <a:rPr lang="en-US" dirty="0" err="1" smtClean="0"/>
              <a:t>Controls</a:t>
            </a:r>
            <a:r>
              <a:rPr lang="en-US" dirty="0" smtClean="0"/>
              <a:t> </a:t>
            </a:r>
            <a:r>
              <a:rPr lang="en-US" dirty="0" smtClean="0"/>
              <a:t>with more built-in features than HTML server controls. Web server controls include not only form controls such as buttons and text boxes, but also special-purpose controls such as a calendar, menus, and a tree view control. Web server controls are more abstract than HTML server controls in that their object model does not necessarily reflect HTML syntax</a:t>
            </a:r>
            <a:r>
              <a:rPr lang="en-US" dirty="0" smtClean="0"/>
              <a:t>.</a:t>
            </a:r>
          </a:p>
          <a:p>
            <a:pPr lvl="1">
              <a:lnSpc>
                <a:spcPct val="90000"/>
              </a:lnSpc>
            </a:pPr>
            <a:r>
              <a:rPr lang="en-US" dirty="0" smtClean="0"/>
              <a:t>Button</a:t>
            </a:r>
          </a:p>
          <a:p>
            <a:pPr lvl="1">
              <a:lnSpc>
                <a:spcPct val="90000"/>
              </a:lnSpc>
            </a:pPr>
            <a:r>
              <a:rPr lang="en-US" dirty="0" smtClean="0"/>
              <a:t>Check Box</a:t>
            </a:r>
          </a:p>
          <a:p>
            <a:pPr lvl="1">
              <a:lnSpc>
                <a:spcPct val="90000"/>
              </a:lnSpc>
            </a:pPr>
            <a:r>
              <a:rPr lang="en-US" dirty="0" err="1" smtClean="0"/>
              <a:t>DataGrid</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Controls</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b="1" dirty="0" smtClean="0">
                <a:solidFill>
                  <a:schemeClr val="accent6">
                    <a:lumMod val="50000"/>
                  </a:schemeClr>
                </a:solidFill>
              </a:rPr>
              <a:t>Validation controls</a:t>
            </a:r>
            <a:r>
              <a:rPr lang="en-US" dirty="0" smtClean="0">
                <a:solidFill>
                  <a:schemeClr val="accent6">
                    <a:lumMod val="50000"/>
                  </a:schemeClr>
                </a:solidFill>
              </a:rPr>
              <a:t> </a:t>
            </a:r>
            <a:r>
              <a:rPr lang="en-US" dirty="0" smtClean="0"/>
              <a:t> </a:t>
            </a:r>
            <a:r>
              <a:rPr lang="en-US" dirty="0" err="1" smtClean="0"/>
              <a:t>Controls</a:t>
            </a:r>
            <a:r>
              <a:rPr lang="en-US" dirty="0" smtClean="0"/>
              <a:t> that incorporate logic to enable you to what users enter for input controls such as the </a:t>
            </a:r>
            <a:r>
              <a:rPr lang="en-US" dirty="0" err="1" smtClean="0"/>
              <a:t>TextBox</a:t>
            </a:r>
            <a:r>
              <a:rPr lang="en-US" dirty="0" smtClean="0"/>
              <a:t> control. Validation controls enable you to check for a required field, to test against a specific value or pattern of characters, to verify that a value lies within a range, and so on. For more information, see Validation ASP.NET Controls</a:t>
            </a:r>
            <a:r>
              <a:rPr lang="en-US" dirty="0" smtClean="0"/>
              <a:t>.</a:t>
            </a:r>
          </a:p>
          <a:p>
            <a:pPr lvl="1">
              <a:lnSpc>
                <a:spcPct val="90000"/>
              </a:lnSpc>
            </a:pPr>
            <a:r>
              <a:rPr lang="en-US" dirty="0" smtClean="0"/>
              <a:t>Required field </a:t>
            </a:r>
            <a:r>
              <a:rPr lang="en-US" dirty="0" err="1" smtClean="0"/>
              <a:t>V</a:t>
            </a:r>
            <a:r>
              <a:rPr lang="en-US" dirty="0" err="1" smtClean="0"/>
              <a:t>alidator</a:t>
            </a:r>
            <a:endParaRPr lang="en-US" dirty="0" smtClean="0"/>
          </a:p>
          <a:p>
            <a:pPr lvl="1">
              <a:lnSpc>
                <a:spcPct val="90000"/>
              </a:lnSpc>
            </a:pPr>
            <a:r>
              <a:rPr lang="en-US" dirty="0" smtClean="0"/>
              <a:t>Compare </a:t>
            </a:r>
            <a:r>
              <a:rPr lang="en-US" dirty="0" err="1" smtClean="0"/>
              <a:t>V</a:t>
            </a:r>
            <a:r>
              <a:rPr lang="en-US" dirty="0" err="1" smtClean="0"/>
              <a:t>alidator</a:t>
            </a:r>
            <a:endParaRPr lang="en-US" dirty="0" smtClean="0"/>
          </a:p>
          <a:p>
            <a:pPr lvl="1">
              <a:lnSpc>
                <a:spcPct val="90000"/>
              </a:lnSpc>
            </a:pPr>
            <a:r>
              <a:rPr lang="en-US" dirty="0" smtClean="0"/>
              <a:t>Range </a:t>
            </a:r>
            <a:r>
              <a:rPr lang="en-US" dirty="0" err="1" smtClean="0"/>
              <a:t>Validator</a:t>
            </a:r>
            <a:endParaRPr lang="en-US" dirty="0" smtClean="0"/>
          </a:p>
          <a:p>
            <a:pPr>
              <a:lnSpc>
                <a:spcPct val="90000"/>
              </a:lnSpc>
              <a:buFontTx/>
              <a:buNone/>
            </a:pPr>
            <a:endParaRPr lang="en-US" dirty="0" smtClean="0"/>
          </a:p>
          <a:p>
            <a:pPr>
              <a:lnSpc>
                <a:spcPct val="90000"/>
              </a:lnSpc>
            </a:pPr>
            <a:r>
              <a:rPr lang="en-US" b="1" dirty="0" smtClean="0">
                <a:solidFill>
                  <a:schemeClr val="accent6">
                    <a:lumMod val="50000"/>
                  </a:schemeClr>
                </a:solidFill>
              </a:rPr>
              <a:t>User controls</a:t>
            </a:r>
            <a:r>
              <a:rPr lang="en-US" dirty="0" smtClean="0">
                <a:solidFill>
                  <a:schemeClr val="accent6">
                    <a:lumMod val="50000"/>
                  </a:schemeClr>
                </a:solidFill>
              </a:rPr>
              <a:t> </a:t>
            </a:r>
            <a:r>
              <a:rPr lang="en-US" dirty="0" smtClean="0"/>
              <a:t> </a:t>
            </a:r>
            <a:r>
              <a:rPr lang="en-US" dirty="0" err="1" smtClean="0"/>
              <a:t>Controls</a:t>
            </a:r>
            <a:r>
              <a:rPr lang="en-US" dirty="0" smtClean="0"/>
              <a:t> that you create as ASP.NET Web pages. You can embed ASP.NET user controls in other ASP.NET Web pages, which is an easy way to create toolbars and other reusable elements. For more information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Content Placeholder 2"/>
          <p:cNvSpPr>
            <a:spLocks noGrp="1"/>
          </p:cNvSpPr>
          <p:nvPr>
            <p:ph idx="1"/>
          </p:nvPr>
        </p:nvSpPr>
        <p:spPr/>
        <p:txBody>
          <a:bodyPr/>
          <a:lstStyle/>
          <a:p>
            <a:r>
              <a:rPr lang="en-US" dirty="0" smtClean="0"/>
              <a:t>Web forms in web pages allows us to submit the data to the server for processing.</a:t>
            </a:r>
          </a:p>
          <a:p>
            <a:r>
              <a:rPr lang="en-US" dirty="0" smtClean="0"/>
              <a:t>Web forms can be used to retrieve the server data for display in web pages</a:t>
            </a:r>
          </a:p>
          <a:p>
            <a:r>
              <a:rPr lang="en-US" dirty="0" smtClean="0"/>
              <a:t>Web forms contain text box, buttons, check box, radio button, file upload etc.</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71</TotalTime>
  <Words>348</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ASP.NET</vt:lpstr>
      <vt:lpstr>ASP.NET Introduction</vt:lpstr>
      <vt:lpstr>ASP.NET Introduction</vt:lpstr>
      <vt:lpstr>First ASP.NET page</vt:lpstr>
      <vt:lpstr>Code Behind</vt:lpstr>
      <vt:lpstr>Web Controls</vt:lpstr>
      <vt:lpstr>Web Controls</vt:lpstr>
      <vt:lpstr>Web Controls</vt:lpstr>
      <vt:lpstr>Web Forms</vt:lpstr>
      <vt:lpstr>State Management</vt:lpstr>
      <vt:lpstr>State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deerwalk</dc:creator>
  <cp:lastModifiedBy>deerwalk</cp:lastModifiedBy>
  <cp:revision>35</cp:revision>
  <dcterms:created xsi:type="dcterms:W3CDTF">2006-08-16T00:00:00Z</dcterms:created>
  <dcterms:modified xsi:type="dcterms:W3CDTF">2013-12-13T10:19:01Z</dcterms:modified>
</cp:coreProperties>
</file>