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55C8E-DEC9-4E29-B4BA-74354691FBA1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2638A-3229-4908-955A-2D4EA820F0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19200"/>
            <a:ext cx="3932238" cy="993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EA5E0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81200" y="4418013"/>
            <a:ext cx="6511925" cy="1587"/>
          </a:xfrm>
          <a:prstGeom prst="line">
            <a:avLst/>
          </a:prstGeom>
          <a:noFill/>
          <a:ln w="19080">
            <a:solidFill>
              <a:srgbClr val="EA5E0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6053138"/>
            <a:ext cx="28956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600200"/>
          </a:xfrm>
        </p:spPr>
        <p:txBody>
          <a:bodyPr/>
          <a:lstStyle>
            <a:lvl1pPr>
              <a:defRPr>
                <a:solidFill>
                  <a:srgbClr val="04603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00600"/>
            <a:ext cx="7086600" cy="990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71717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3B62B63-AEE7-4AD2-80A2-0419D732F451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C8BEC-50A4-4291-B826-906546C9BFDC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5813" cy="5824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4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D9F87-4C73-4816-878F-4D837730E83E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EA5E0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1BA3CB91-4BD9-40D7-866E-5EFEC0B020EF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B5CA631-4E17-44B7-845E-27263E6E685A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01E51-B9C2-4571-A3FF-8755F3E58AAC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BDAF6-7487-459B-8E7D-15B8ED704C3A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B26C4-CD38-4E5F-9BCF-3C3DDEBE24EE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95D91-1F2C-4618-A446-403708686999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D01E2-D607-4AB2-8B74-D3D8AE52A667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912AD-5DDD-4245-8DB0-90649DC8F92B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8013" cy="1373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172200"/>
            <a:ext cx="2132013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fld id="{2A54C5DC-89BE-41EE-80A4-4CC7DDD1994C}" type="datetime4">
              <a:rPr lang="en-US" smtClean="0"/>
              <a:t>February 3, 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172200"/>
            <a:ext cx="2132013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91313"/>
            <a:ext cx="9144000" cy="166687"/>
          </a:xfrm>
          <a:prstGeom prst="rect">
            <a:avLst/>
          </a:prstGeom>
          <a:solidFill>
            <a:srgbClr val="046031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-76200"/>
            <a:ext cx="9144000" cy="452438"/>
          </a:xfrm>
          <a:prstGeom prst="rect">
            <a:avLst/>
          </a:prstGeom>
          <a:solidFill>
            <a:srgbClr val="0F5288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57600" y="6215742"/>
            <a:ext cx="1676400" cy="423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fade/>
  </p:transition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4603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6633"/>
          </a:solidFill>
          <a:latin typeface="Calibri" pitchFamily="34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6633"/>
          </a:solidFill>
          <a:latin typeface="Calibri" pitchFamily="34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6633"/>
          </a:solidFill>
          <a:latin typeface="Calibri" pitchFamily="34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6633"/>
          </a:solidFill>
          <a:latin typeface="Calibri" pitchFamily="34" charset="0"/>
          <a:cs typeface="Arial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Garamond" pitchFamily="16" charset="0"/>
          <a:cs typeface="Arial" charset="0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Garamond" pitchFamily="16" charset="0"/>
          <a:cs typeface="Arial" charset="0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Garamond" pitchFamily="16" charset="0"/>
          <a:cs typeface="Arial" charset="0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Garamond" pitchFamily="16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ts val="750"/>
        </a:spcBef>
        <a:spcAft>
          <a:spcPct val="0"/>
        </a:spcAft>
        <a:buClr>
          <a:srgbClr val="0F5288"/>
        </a:buClr>
        <a:buSzPct val="120000"/>
        <a:buFont typeface="Arial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650"/>
        </a:spcBef>
        <a:spcAft>
          <a:spcPct val="0"/>
        </a:spcAft>
        <a:buClr>
          <a:srgbClr val="002E74"/>
        </a:buClr>
        <a:buSzPct val="100000"/>
        <a:buFont typeface="Calibri" pitchFamily="34" charset="0"/>
        <a:buChar char="»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spcBef>
          <a:spcPts val="550"/>
        </a:spcBef>
        <a:spcAft>
          <a:spcPct val="0"/>
        </a:spcAft>
        <a:buClr>
          <a:srgbClr val="002E74"/>
        </a:buClr>
        <a:buSzPct val="100000"/>
        <a:buFont typeface="Wingdings" pitchFamily="2" charset="2"/>
        <a:buChar char="§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2E74"/>
        </a:buClr>
        <a:buSzPct val="100000"/>
        <a:buFont typeface="Courier New" pitchFamily="49" charset="0"/>
        <a:buChar char="o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7924800" cy="1143000"/>
          </a:xfrm>
        </p:spPr>
        <p:txBody>
          <a:bodyPr/>
          <a:lstStyle/>
          <a:p>
            <a:r>
              <a:rPr lang="en-US" dirty="0" smtClean="0"/>
              <a:t>Collections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Suvash</a:t>
            </a:r>
            <a:r>
              <a:rPr lang="en-US" dirty="0" smtClean="0"/>
              <a:t> Shah </a:t>
            </a:r>
            <a:r>
              <a:rPr lang="en-US" dirty="0" err="1" smtClean="0"/>
              <a:t>Thakuri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2E4A3D-A107-4E96-AE8B-2ADBF0378C3B}" type="datetime4">
              <a:rPr lang="en-US" smtClean="0"/>
              <a:t>February 3, 2014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BA3CB91-4BD9-40D7-866E-5EFEC0B020EF}" type="datetime4">
              <a:rPr lang="en-US" smtClean="0"/>
              <a:t>February 3, 2014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VN_Interns'_Orientation">
  <a:themeElements>
    <a:clrScheme name="Office Theme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Architecture and Software Development Process</Template>
  <TotalTime>10</TotalTime>
  <Words>10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SVN_Interns'_Orientation</vt:lpstr>
      <vt:lpstr>Collections in C#</vt:lpstr>
      <vt:lpstr>Object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of Classes</dc:title>
  <dc:creator>deerwalk</dc:creator>
  <cp:lastModifiedBy>deerwalk</cp:lastModifiedBy>
  <cp:revision>5</cp:revision>
  <dcterms:created xsi:type="dcterms:W3CDTF">2006-08-16T00:00:00Z</dcterms:created>
  <dcterms:modified xsi:type="dcterms:W3CDTF">2014-02-03T07:14:42Z</dcterms:modified>
</cp:coreProperties>
</file>