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80466" autoAdjust="0"/>
  </p:normalViewPr>
  <p:slideViewPr>
    <p:cSldViewPr>
      <p:cViewPr varScale="1">
        <p:scale>
          <a:sx n="58" d="100"/>
          <a:sy n="5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826BC-E3F5-45BE-99E6-A3EC630001F9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62E12-6093-4984-8E06-6F5E64916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48D40-10D5-48C8-BD94-0D843C390AFD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6AB9C-F81F-45E9-B7C3-85A52179B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6AB9C-F81F-45E9-B7C3-85A52179B4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90A3DAD-B219-4A87-BA68-305CEA748E1E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CBD0-5AFC-47C4-988C-6611AC25E215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9808-53B2-4277-8921-C502D98D530C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57D8-E5D0-4A4D-87E6-EE79DD3B88FA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0B16F-B473-4DF5-88CE-B1DABD49E1C8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58C7-685B-4C76-A0F7-548558817906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DF0E-5CF4-4247-8037-B6A74A658757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9D81D-4547-44C3-AD33-761DBC1CC222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4B3-9637-4A0E-93AD-2D16CF147DA2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EE87-7DDA-4170-BC94-F45D4B2A6800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C917-52DA-4C6B-A806-57A0063B1A3D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56E5-0217-47BD-9656-4801C3B7607A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sharp/index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572000"/>
            <a:ext cx="3733800" cy="685800"/>
          </a:xfrm>
        </p:spPr>
        <p:txBody>
          <a:bodyPr/>
          <a:lstStyle/>
          <a:p>
            <a:pPr algn="l"/>
            <a:r>
              <a:rPr lang="en-US" dirty="0" err="1" smtClean="0"/>
              <a:t>Suvash</a:t>
            </a:r>
            <a:r>
              <a:rPr lang="en-US" dirty="0" smtClean="0"/>
              <a:t> Shah </a:t>
            </a:r>
            <a:r>
              <a:rPr lang="en-US" dirty="0" err="1" smtClean="0"/>
              <a:t>Thakuri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5865-565D-42B2-B30C-C63AAF207125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dwi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09600"/>
            <a:ext cx="4191000" cy="873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Scope Of Variables and Methods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Public </a:t>
            </a:r>
          </a:p>
          <a:p>
            <a:pPr lvl="2"/>
            <a:r>
              <a:rPr lang="en-US" dirty="0" smtClean="0"/>
              <a:t>Anywhere in or outside of class</a:t>
            </a:r>
            <a:r>
              <a:rPr lang="en-US" dirty="0" smtClean="0"/>
              <a:t> </a:t>
            </a:r>
            <a:r>
              <a:rPr lang="en-US" dirty="0" smtClean="0"/>
              <a:t>as well as project</a:t>
            </a:r>
          </a:p>
          <a:p>
            <a:pPr lvl="1"/>
            <a:r>
              <a:rPr lang="en-US" dirty="0" smtClean="0"/>
              <a:t>Private</a:t>
            </a:r>
          </a:p>
          <a:p>
            <a:pPr lvl="2"/>
            <a:r>
              <a:rPr lang="en-US" dirty="0" smtClean="0"/>
              <a:t>Only in the class, block where defined</a:t>
            </a:r>
          </a:p>
          <a:p>
            <a:pPr lvl="1"/>
            <a:r>
              <a:rPr lang="en-US" dirty="0" smtClean="0"/>
              <a:t>Protected</a:t>
            </a:r>
          </a:p>
          <a:p>
            <a:pPr lvl="2"/>
            <a:r>
              <a:rPr lang="en-US" dirty="0" smtClean="0"/>
              <a:t>Can be used in the class where defined and from other inherited class as well</a:t>
            </a:r>
          </a:p>
          <a:p>
            <a:pPr lvl="1"/>
            <a:r>
              <a:rPr lang="en-US" dirty="0" smtClean="0"/>
              <a:t>Internal</a:t>
            </a:r>
          </a:p>
          <a:p>
            <a:pPr lvl="2"/>
            <a:r>
              <a:rPr lang="en-US" dirty="0" smtClean="0"/>
              <a:t>Only in defined class and project. When it is referenced by other project, it will not be visible to new project.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and Literals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valued variable that are not altered during program execution</a:t>
            </a:r>
          </a:p>
          <a:p>
            <a:r>
              <a:rPr lang="en-US" dirty="0" smtClean="0"/>
              <a:t>Constants value can not be modified after declaration</a:t>
            </a:r>
          </a:p>
          <a:p>
            <a:r>
              <a:rPr lang="en-US" dirty="0" smtClean="0"/>
              <a:t>Const &lt;</a:t>
            </a:r>
            <a:r>
              <a:rPr lang="en-US" dirty="0" err="1" smtClean="0"/>
              <a:t>data_type</a:t>
            </a:r>
            <a:r>
              <a:rPr lang="en-US" dirty="0" smtClean="0"/>
              <a:t>&gt; &lt;</a:t>
            </a:r>
            <a:r>
              <a:rPr lang="en-US" dirty="0" err="1" smtClean="0"/>
              <a:t>constant_name</a:t>
            </a:r>
            <a:r>
              <a:rPr lang="en-US" dirty="0" smtClean="0"/>
              <a:t>&gt; = value;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Types</a:t>
            </a:r>
          </a:p>
          <a:p>
            <a:pPr lvl="1"/>
            <a:r>
              <a:rPr lang="en-US" dirty="0" smtClean="0"/>
              <a:t>Value type variables can be assigned a value directly. They are derived from the </a:t>
            </a:r>
            <a:r>
              <a:rPr lang="en-US" dirty="0" smtClean="0"/>
              <a:t>class </a:t>
            </a:r>
            <a:r>
              <a:rPr lang="en-US" b="1" dirty="0" err="1" smtClean="0"/>
              <a:t>System.ValueType</a:t>
            </a:r>
            <a:r>
              <a:rPr lang="en-US" b="1" dirty="0" smtClean="0"/>
              <a:t>.</a:t>
            </a:r>
          </a:p>
          <a:p>
            <a:pPr lvl="1"/>
            <a:r>
              <a:rPr lang="en-US" dirty="0" smtClean="0"/>
              <a:t>Ex</a:t>
            </a:r>
            <a:r>
              <a:rPr lang="en-US" b="1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smtClean="0"/>
              <a:t>float etc</a:t>
            </a:r>
          </a:p>
          <a:p>
            <a:pPr lvl="1"/>
            <a:r>
              <a:rPr lang="en-US" dirty="0" smtClean="0"/>
              <a:t>Memory is allocated for storing value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Value Typ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88" y="304800"/>
            <a:ext cx="8773112" cy="6248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The reference types do not contain the actual data stored in a variable, but they contain a reference to the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hey </a:t>
            </a:r>
            <a:r>
              <a:rPr lang="en-US" dirty="0" smtClean="0"/>
              <a:t>refer to a memory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/>
              <a:t>object</a:t>
            </a:r>
            <a:r>
              <a:rPr lang="en-US" dirty="0" smtClean="0"/>
              <a:t>,</a:t>
            </a:r>
            <a:r>
              <a:rPr lang="en-US" dirty="0" smtClean="0"/>
              <a:t> dynamic and string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dynamic d = 20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</a:t>
            </a:r>
            <a:r>
              <a:rPr lang="en-US" dirty="0" smtClean="0"/>
              <a:t>“your value”;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types</a:t>
            </a:r>
          </a:p>
          <a:p>
            <a:pPr lvl="1"/>
            <a:r>
              <a:rPr lang="en-US" dirty="0" smtClean="0"/>
              <a:t>Pointer type variables store the memory address of another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type* identifier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char* </a:t>
            </a:r>
            <a:r>
              <a:rPr lang="en-US" dirty="0" err="1" smtClean="0"/>
              <a:t>cptr</a:t>
            </a:r>
            <a:r>
              <a:rPr lang="en-US" dirty="0" smtClean="0"/>
              <a:t>; </a:t>
            </a:r>
            <a:endParaRPr lang="en-US" dirty="0" smtClean="0"/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iptr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http://www.tutorialspoint.com/csharp/index.htm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B39E-13A9-4F63-849D-0F7B93C2DDE7}" type="datetime2">
              <a:rPr lang="en-US" smtClean="0"/>
              <a:pPr/>
              <a:t>Friday, October 04,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224</Words>
  <Application>Microsoft Office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.NET Class</vt:lpstr>
      <vt:lpstr>Scope Of Variables and Methods</vt:lpstr>
      <vt:lpstr>Constants and Literals </vt:lpstr>
      <vt:lpstr>Data Types</vt:lpstr>
      <vt:lpstr>Slide 5</vt:lpstr>
      <vt:lpstr>Data Types</vt:lpstr>
      <vt:lpstr>Data Types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Class</dc:title>
  <dc:creator>deerwalk</dc:creator>
  <cp:lastModifiedBy>deerwalk</cp:lastModifiedBy>
  <cp:revision>22</cp:revision>
  <dcterms:created xsi:type="dcterms:W3CDTF">2006-08-16T00:00:00Z</dcterms:created>
  <dcterms:modified xsi:type="dcterms:W3CDTF">2013-10-04T09:40:59Z</dcterms:modified>
</cp:coreProperties>
</file>