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0466" autoAdjust="0"/>
  </p:normalViewPr>
  <p:slideViewPr>
    <p:cSldViewPr>
      <p:cViewPr varScale="1">
        <p:scale>
          <a:sx n="58" d="100"/>
          <a:sy n="5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826BC-E3F5-45BE-99E6-A3EC630001F9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62E12-6093-4984-8E06-6F5E64916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48D40-10D5-48C8-BD94-0D843C390AFD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6AB9C-F81F-45E9-B7C3-85A52179B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6AB9C-F81F-45E9-B7C3-85A52179B41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90A3DAD-B219-4A87-BA68-305CEA748E1E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BD0-5AFC-47C4-988C-6611AC25E215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9808-53B2-4277-8921-C502D98D530C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57D8-E5D0-4A4D-87E6-EE79DD3B88FA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B39E-13A9-4F63-849D-0F7B93C2DDE7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B16F-B473-4DF5-88CE-B1DABD49E1C8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58C7-685B-4C76-A0F7-548558817906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DF0E-5CF4-4247-8037-B6A74A658757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D81D-4547-44C3-AD33-761DBC1CC222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4B3-9637-4A0E-93AD-2D16CF147DA2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EE87-7DDA-4170-BC94-F45D4B2A6800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917-52DA-4C6B-A806-57A0063B1A3D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356E5-0217-47BD-9656-4801C3B7607A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572000"/>
            <a:ext cx="3733800" cy="6858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err="1" smtClean="0"/>
              <a:t>Er</a:t>
            </a:r>
            <a:r>
              <a:rPr lang="en-US" dirty="0" smtClean="0"/>
              <a:t>. </a:t>
            </a:r>
            <a:r>
              <a:rPr lang="en-US" dirty="0" err="1" smtClean="0"/>
              <a:t>Suvash</a:t>
            </a:r>
            <a:r>
              <a:rPr lang="en-US" dirty="0" smtClean="0"/>
              <a:t> </a:t>
            </a:r>
            <a:r>
              <a:rPr lang="en-US" dirty="0" smtClean="0"/>
              <a:t>Shah </a:t>
            </a:r>
            <a:r>
              <a:rPr lang="en-US" dirty="0" err="1" smtClean="0"/>
              <a:t>Thakuri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5865-565D-42B2-B30C-C63AAF207125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dwi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09600"/>
            <a:ext cx="4191000" cy="8736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Class and Structure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Properties</a:t>
            </a:r>
            <a:endParaRPr lang="en-US" dirty="0" smtClean="0"/>
          </a:p>
          <a:p>
            <a:pPr lvl="2"/>
            <a:r>
              <a:rPr lang="en-US" dirty="0" smtClean="0"/>
              <a:t>Properties are the fields for accessing data of an object.</a:t>
            </a:r>
          </a:p>
          <a:p>
            <a:pPr lvl="2"/>
            <a:r>
              <a:rPr lang="en-US" dirty="0" smtClean="0"/>
              <a:t>Properties are used to read and assign the object data</a:t>
            </a:r>
          </a:p>
          <a:p>
            <a:pPr lvl="2"/>
            <a:r>
              <a:rPr lang="en-US" dirty="0" smtClean="0"/>
              <a:t>Get accessor is used for read purpose </a:t>
            </a:r>
          </a:p>
          <a:p>
            <a:pPr lvl="2"/>
            <a:r>
              <a:rPr lang="en-US" dirty="0" smtClean="0"/>
              <a:t>Set accessor is used for assign/write purpose</a:t>
            </a:r>
          </a:p>
          <a:p>
            <a:pPr lvl="1"/>
            <a:r>
              <a:rPr lang="en-US" smtClean="0"/>
              <a:t>Example</a:t>
            </a:r>
            <a:endParaRPr lang="en-US" dirty="0" smtClean="0"/>
          </a:p>
          <a:p>
            <a:pPr lvl="2"/>
            <a:r>
              <a:rPr lang="en-US" dirty="0" smtClean="0"/>
              <a:t>class Person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private string name; // the name field  </a:t>
            </a:r>
            <a:br>
              <a:rPr lang="en-US" dirty="0" smtClean="0"/>
            </a:br>
            <a:r>
              <a:rPr lang="en-US" dirty="0" smtClean="0"/>
              <a:t>	public string Name // the Name property </a:t>
            </a:r>
            <a:br>
              <a:rPr lang="en-US" dirty="0" smtClean="0"/>
            </a:br>
            <a:r>
              <a:rPr lang="en-US" dirty="0" smtClean="0"/>
              <a:t>	{ </a:t>
            </a:r>
            <a:br>
              <a:rPr lang="en-US" dirty="0" smtClean="0"/>
            </a:br>
            <a:r>
              <a:rPr lang="en-US" dirty="0" smtClean="0"/>
              <a:t>		get { return name; } </a:t>
            </a:r>
            <a:br>
              <a:rPr lang="en-US" dirty="0" smtClean="0"/>
            </a:br>
            <a:r>
              <a:rPr lang="en-US" dirty="0" smtClean="0"/>
              <a:t>		set { name = value; } </a:t>
            </a:r>
            <a:br>
              <a:rPr lang="en-US" dirty="0" smtClean="0"/>
            </a:br>
            <a:r>
              <a:rPr lang="en-US" dirty="0" smtClean="0"/>
              <a:t>	}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B39E-13A9-4F63-849D-0F7B93C2DDE7}" type="datetime2">
              <a:rPr lang="en-US" smtClean="0"/>
              <a:pPr/>
              <a:t>Friday, November 29,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56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.NET Class</vt:lpstr>
      <vt:lpstr>Class and Structure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Class</dc:title>
  <dc:creator>deerwalk</dc:creator>
  <cp:lastModifiedBy>deerwalk</cp:lastModifiedBy>
  <cp:revision>24</cp:revision>
  <dcterms:created xsi:type="dcterms:W3CDTF">2006-08-16T00:00:00Z</dcterms:created>
  <dcterms:modified xsi:type="dcterms:W3CDTF">2013-11-29T10:38:39Z</dcterms:modified>
</cp:coreProperties>
</file>