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b828c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b828c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favorite route, walking speed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c663cc8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1c663cc8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- project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hub - version </a:t>
            </a:r>
            <a:r>
              <a:rPr lang="en"/>
              <a:t>control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/ express - Backend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-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host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bb828c2d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bb828c2d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1c663c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1c663c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89a94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89a94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1c663cc8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1c663cc8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Jon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Owen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Rafa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Kyle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2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TransitBLU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10"/>
              <a:t>Jonathan Goins, </a:t>
            </a:r>
            <a:r>
              <a:rPr lang="en" sz="910"/>
              <a:t> Kyle Ma,  </a:t>
            </a:r>
            <a:r>
              <a:rPr lang="en" sz="910"/>
              <a:t>Max Saldi, </a:t>
            </a:r>
            <a:r>
              <a:rPr lang="en" sz="910"/>
              <a:t>Owen Helfer, Rafael Neves</a:t>
            </a:r>
            <a:endParaRPr sz="91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1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325" y="47025"/>
            <a:ext cx="985350" cy="9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TransitBLU?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19900" y="1604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are a customizable bus tracking service. Allowing you to always get the latest information on where you need to go.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Features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Walking speed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Saving </a:t>
            </a:r>
            <a:r>
              <a:rPr lang="en" sz="1700"/>
              <a:t>favourite</a:t>
            </a:r>
            <a:r>
              <a:rPr lang="en" sz="1700"/>
              <a:t> routes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Interactive Map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by Step directions with 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FeedBack </a:t>
            </a:r>
            <a:endParaRPr sz="17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325" y="47025"/>
            <a:ext cx="985350" cy="9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075" y="2469350"/>
            <a:ext cx="3685575" cy="26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Tracker - Jira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Version Control - GitHub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Backend API - Node.js/Express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Relational database - PostgreSQL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Containerization - Docker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API - Google Maps Javascript API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Deployment - Local Host </a:t>
            </a:r>
            <a:endParaRPr sz="17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50" y="1669650"/>
            <a:ext cx="249425" cy="2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200" y="2057100"/>
            <a:ext cx="249426" cy="24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350" y="2447038"/>
            <a:ext cx="498850" cy="2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4244" y="2801172"/>
            <a:ext cx="249426" cy="25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23074" y="3227501"/>
            <a:ext cx="300736" cy="2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1200" y="4015875"/>
            <a:ext cx="300725" cy="2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700" y="169667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87800" y="169667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9213" y="2084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9313" y="2084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9425" y="2084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9525" y="2084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5063" y="24740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75163" y="24740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5275" y="24740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5375" y="24740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2388" y="28321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2488" y="28321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2600" y="28321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8975" y="325847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4575" y="40349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4675" y="40349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24788" y="40349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4888" y="4034950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5063" y="3622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75163" y="3622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5275" y="3622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5375" y="3622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55475" y="3622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97775" y="3595100"/>
            <a:ext cx="249425" cy="2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3325" y="47025"/>
            <a:ext cx="985350" cy="9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21150" y="294475"/>
            <a:ext cx="805550" cy="8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7900" y="1696675"/>
            <a:ext cx="195375" cy="1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226288" y="157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Agile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Paired Programing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Peer code reviews</a:t>
            </a:r>
            <a:endParaRPr sz="1700"/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325" y="47025"/>
            <a:ext cx="985350" cy="9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825" y="2977960"/>
            <a:ext cx="4057174" cy="216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4138" y="17127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238" y="17127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350" y="17127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450" y="17127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038" y="2121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138" y="2121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250" y="2121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350" y="2121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450" y="21211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3213" y="24955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313" y="24955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25" y="24955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525" y="2495525"/>
            <a:ext cx="195375" cy="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625" y="2495525"/>
            <a:ext cx="195375" cy="1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 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5000"/>
            <a:ext cx="752787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325" y="47025"/>
            <a:ext cx="985350" cy="9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49" y="1067850"/>
            <a:ext cx="6867625" cy="38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325" y="47025"/>
            <a:ext cx="985350" cy="9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Integration/Communication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Postgres/Docker/Node synthesis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Modifying the data as it comes from the Google API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Favorite routes for each user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Finding the </a:t>
            </a:r>
            <a:r>
              <a:rPr lang="en" sz="1700"/>
              <a:t>users</a:t>
            </a:r>
            <a:r>
              <a:rPr lang="en" sz="1700"/>
              <a:t> </a:t>
            </a:r>
            <a:r>
              <a:rPr lang="en" sz="1700"/>
              <a:t>position</a:t>
            </a:r>
            <a:r>
              <a:rPr lang="en" sz="1700"/>
              <a:t> </a:t>
            </a:r>
            <a:endParaRPr sz="1700"/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325" y="47025"/>
            <a:ext cx="985350" cy="9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125" y="3034550"/>
            <a:ext cx="3822876" cy="21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