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7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9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3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4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7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0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8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CFC3-F8E7-4AD3-9CCE-964D7196A9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A1EB-9CA6-44E6-9877-F1190E21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 4"/>
          <p:cNvSpPr/>
          <p:nvPr/>
        </p:nvSpPr>
        <p:spPr>
          <a:xfrm>
            <a:off x="9103805" y="87867"/>
            <a:ext cx="2461847" cy="2152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372" y="492260"/>
            <a:ext cx="1587638" cy="443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3674" y="519243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423750" y="327854"/>
            <a:ext cx="1366029" cy="158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75609" y="234187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DBManager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43284" y="347897"/>
            <a:ext cx="1366029" cy="15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메모번호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4697" y="2019609"/>
            <a:ext cx="118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MemoVO</a:t>
            </a:r>
            <a:endParaRPr lang="ko-KR" altLang="en-US" dirty="0"/>
          </a:p>
        </p:txBody>
      </p:sp>
      <p:sp>
        <p:nvSpPr>
          <p:cNvPr id="24" name="왼쪽 화살표 23"/>
          <p:cNvSpPr/>
          <p:nvPr/>
        </p:nvSpPr>
        <p:spPr>
          <a:xfrm>
            <a:off x="2284085" y="828989"/>
            <a:ext cx="1212057" cy="5526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10769" y="2758273"/>
            <a:ext cx="1366029" cy="15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35691" y="4561842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MemoDTO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63674" y="746035"/>
            <a:ext cx="1024933" cy="949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2700000">
            <a:off x="1033705" y="2684391"/>
            <a:ext cx="3006904" cy="50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9561496">
            <a:off x="4923778" y="2410265"/>
            <a:ext cx="3295859" cy="60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792509" y="4242652"/>
            <a:ext cx="1366029" cy="158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423750" y="615455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MailManager</a:t>
            </a:r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 rot="2115564">
            <a:off x="4850039" y="4325013"/>
            <a:ext cx="3295859" cy="60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7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 4"/>
          <p:cNvSpPr/>
          <p:nvPr/>
        </p:nvSpPr>
        <p:spPr>
          <a:xfrm>
            <a:off x="7606601" y="221063"/>
            <a:ext cx="3637503" cy="39188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193" y="1256045"/>
            <a:ext cx="1587638" cy="152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3191" y="309489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2080009" y="1577591"/>
            <a:ext cx="5406013" cy="120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3143" y="492369"/>
            <a:ext cx="1567543" cy="5697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1026" y="63606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1024" y="492369"/>
            <a:ext cx="1105319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1023" y="1879042"/>
            <a:ext cx="1105319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91023" y="3275764"/>
            <a:ext cx="1105319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37503" y="492369"/>
            <a:ext cx="1457011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37502" y="1879042"/>
            <a:ext cx="1457011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 </a:t>
            </a:r>
            <a:r>
              <a:rPr lang="ko-KR" altLang="en-US" dirty="0" smtClean="0">
                <a:solidFill>
                  <a:srgbClr val="FF0000"/>
                </a:solidFill>
              </a:rPr>
              <a:t>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7502" y="3275764"/>
            <a:ext cx="1457011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6544" y="492369"/>
            <a:ext cx="1457011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limit 0,10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16543" y="1879042"/>
            <a:ext cx="1457011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limit 10,10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16543" y="3275764"/>
            <a:ext cx="1457011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limit 20,10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6165" y="492369"/>
            <a:ext cx="3778181" cy="40997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limit 10 * (page – 1),10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699" y="112987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page = 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637502" y="4973934"/>
            <a:ext cx="1457011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91023" y="4966398"/>
            <a:ext cx="1105319" cy="138667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51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5</cp:revision>
  <dcterms:created xsi:type="dcterms:W3CDTF">2023-02-17T00:15:22Z</dcterms:created>
  <dcterms:modified xsi:type="dcterms:W3CDTF">2023-02-17T02:48:24Z</dcterms:modified>
</cp:coreProperties>
</file>