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3D8932-EED2-2A46-8198-D1F66EB7C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F995D2-F125-E444-831E-2C543657A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9F1380-4489-B548-828B-3616D4D2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D91D-7894-5D48-B0BE-120029236289}" type="datetimeFigureOut">
              <a:rPr kumimoji="1" lang="zh-TW" altLang="en-US" smtClean="0"/>
              <a:t>2021/10/28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024A94-B97A-B94A-8C5C-EFCB6E56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0487C4-193B-CF40-9353-7AF44DFD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B088-F106-B148-B036-54B75501C26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499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7B4B80-C71A-4648-B8B2-4E09D8BB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82567C-F1B3-E048-93CC-7A598D9A1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37D1A5-C262-1448-A2CE-806BFBFE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D91D-7894-5D48-B0BE-120029236289}" type="datetimeFigureOut">
              <a:rPr kumimoji="1" lang="zh-TW" altLang="en-US" smtClean="0"/>
              <a:t>2021/10/28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6D5F7B-5286-A040-AE7E-3270DFF0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263FBE-085C-4441-ACC8-9F826E54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B088-F106-B148-B036-54B75501C26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004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D5051E2-4F06-DF49-AC29-1108B0A37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47AF07-B547-D141-B74C-C17E4B9BA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78997D-F33A-E343-A028-0DCC0188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D91D-7894-5D48-B0BE-120029236289}" type="datetimeFigureOut">
              <a:rPr kumimoji="1" lang="zh-TW" altLang="en-US" smtClean="0"/>
              <a:t>2021/10/28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20A73F-66BD-564F-B623-C7ADB072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CF70C0-5279-7E47-8751-1FBCFECF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B088-F106-B148-B036-54B75501C26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416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CD6AD-E6AD-9D49-BFF6-69975078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3EA393-D22A-6145-9C62-C4E63F491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68B620-74BE-CF4A-9F53-F5B86FFB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D91D-7894-5D48-B0BE-120029236289}" type="datetimeFigureOut">
              <a:rPr kumimoji="1" lang="zh-TW" altLang="en-US" smtClean="0"/>
              <a:t>2021/10/28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00C67B-8CAA-6544-B023-4778F43F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C9FD04-3835-D141-B71F-0EA52BEA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B088-F106-B148-B036-54B75501C26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2764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4A7AEA-7D5B-7540-9231-892C0B322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AB6952-17C9-3848-8C09-C4DDF07EF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D1136E-A1F2-1240-A15A-32C3AF01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D91D-7894-5D48-B0BE-120029236289}" type="datetimeFigureOut">
              <a:rPr kumimoji="1" lang="zh-TW" altLang="en-US" smtClean="0"/>
              <a:t>2021/10/28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ECDCDD-1125-5F4B-BD27-9819B7E26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E33BD4-84C3-5640-B08C-E0F2A50F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B088-F106-B148-B036-54B75501C26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438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03B3B3-A77A-8B44-9CA7-CC998965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4E2716-6814-E745-A191-6EC31B1C0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176425-DB4D-7044-AE9A-EEEA8E6A3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0D89A8-A68A-484E-9494-C7C78629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D91D-7894-5D48-B0BE-120029236289}" type="datetimeFigureOut">
              <a:rPr kumimoji="1" lang="zh-TW" altLang="en-US" smtClean="0"/>
              <a:t>2021/10/28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ABACE9-ACB0-6841-B17D-3B598015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EF2369-1E74-5045-BA3C-3C0A3600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B088-F106-B148-B036-54B75501C26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773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4F2FA3-EEAD-6C44-A03B-8EE127127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7607FF-F456-664C-B6C6-025E69DDB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1CAE89-2547-184B-8212-E31292C5E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9139704-D495-5B42-9B43-47D90B7A9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7B285FB-47F3-C241-B609-43EACA48F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E65D21D-6A28-DB41-801F-A218955A9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D91D-7894-5D48-B0BE-120029236289}" type="datetimeFigureOut">
              <a:rPr kumimoji="1" lang="zh-TW" altLang="en-US" smtClean="0"/>
              <a:t>2021/10/28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F22A3C9-CAD3-7848-B294-9FC2BD220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6AB25CD-B55B-BD49-878B-9E363E68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B088-F106-B148-B036-54B75501C26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5593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2F51CF-5853-704C-B250-72A01006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97AB116-624F-D546-955B-239BA8D47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D91D-7894-5D48-B0BE-120029236289}" type="datetimeFigureOut">
              <a:rPr kumimoji="1" lang="zh-TW" altLang="en-US" smtClean="0"/>
              <a:t>2021/10/28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202E3B-1C1D-E543-BADE-555BFF42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BDB8718-438D-B041-92DD-5A81B41E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B088-F106-B148-B036-54B75501C26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572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5E03468-53D9-4F45-8327-400CE673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D91D-7894-5D48-B0BE-120029236289}" type="datetimeFigureOut">
              <a:rPr kumimoji="1" lang="zh-TW" altLang="en-US" smtClean="0"/>
              <a:t>2021/10/28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A142EC9-4220-214F-B869-5A54400B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A59612-B7A7-B149-B5CD-7E6F158A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B088-F106-B148-B036-54B75501C26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7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0B39B-B6BC-9343-9332-F45C917C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BA7A2A-5E08-EE4B-BB0B-0BB4C6E78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6E1881-B10B-9647-B489-A0A52DAEB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9C60FD-4D1A-2641-AE98-ACC7021D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D91D-7894-5D48-B0BE-120029236289}" type="datetimeFigureOut">
              <a:rPr kumimoji="1" lang="zh-TW" altLang="en-US" smtClean="0"/>
              <a:t>2021/10/28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CF4B8C-FA79-E34D-B1A2-EB204FF87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C4886ED-84E5-BF41-8B41-74A42CB5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B088-F106-B148-B036-54B75501C26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6284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780C21-B944-B449-889C-CA89B15C6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236777B-ECB0-ED48-B6A7-61807E4A8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0E6D17-1653-A244-A51F-DF52B7137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A5EC7F-D78C-0A4B-9594-FDE48E3E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D91D-7894-5D48-B0BE-120029236289}" type="datetimeFigureOut">
              <a:rPr kumimoji="1" lang="zh-TW" altLang="en-US" smtClean="0"/>
              <a:t>2021/10/28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E6A7A2-BCA6-0946-91E7-0DD3465F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491EFC-3710-CD43-B34A-FD3AFA26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B088-F106-B148-B036-54B75501C26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155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A87870E-3CE8-AA45-A51E-3D4B4F2C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9F4432-B8E6-7A4B-B0C6-81C523092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F7D512-C2EC-5C49-B66C-3563266DA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D91D-7894-5D48-B0BE-120029236289}" type="datetimeFigureOut">
              <a:rPr kumimoji="1" lang="zh-TW" altLang="en-US" smtClean="0"/>
              <a:t>2021/10/28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3DA51A-15EB-554B-9F4F-6C6E0B5D5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8F4F78-F003-0E49-A55F-AF43610C4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3B088-F106-B148-B036-54B75501C26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7729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>
            <a:extLst>
              <a:ext uri="{FF2B5EF4-FFF2-40B4-BE49-F238E27FC236}">
                <a16:creationId xmlns:a16="http://schemas.microsoft.com/office/drawing/2014/main" id="{367A7D7B-D47E-6F48-AFBF-72DF69F55D80}"/>
              </a:ext>
            </a:extLst>
          </p:cNvPr>
          <p:cNvGrpSpPr/>
          <p:nvPr/>
        </p:nvGrpSpPr>
        <p:grpSpPr>
          <a:xfrm>
            <a:off x="-16225" y="4046561"/>
            <a:ext cx="4321174" cy="2891047"/>
            <a:chOff x="-28582" y="3045655"/>
            <a:chExt cx="4321174" cy="2891047"/>
          </a:xfrm>
        </p:grpSpPr>
        <p:pic>
          <p:nvPicPr>
            <p:cNvPr id="8" name="圖片 7" descr="一張含有 室內, 地板, 天花板, 團體 的圖片&#10;&#10;自動產生的描述">
              <a:extLst>
                <a:ext uri="{FF2B5EF4-FFF2-40B4-BE49-F238E27FC236}">
                  <a16:creationId xmlns:a16="http://schemas.microsoft.com/office/drawing/2014/main" id="{A6D6112E-D95B-424C-8BE6-236A96497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8582" y="3045655"/>
              <a:ext cx="4321174" cy="2849669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6AC83F17-BF4C-2F49-B105-ACDED5053032}"/>
                </a:ext>
              </a:extLst>
            </p:cNvPr>
            <p:cNvSpPr txBox="1"/>
            <p:nvPr/>
          </p:nvSpPr>
          <p:spPr>
            <a:xfrm>
              <a:off x="907254" y="5468840"/>
              <a:ext cx="696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b="1" dirty="0">
                  <a:latin typeface="Hannotate SC" panose="03000500000000000000" pitchFamily="66" charset="-122"/>
                  <a:ea typeface="Hannotate SC" panose="03000500000000000000" pitchFamily="66" charset="-122"/>
                </a:rPr>
                <a:t>懶蟲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FA5E9509-E3B4-9041-872E-68088659562B}"/>
                </a:ext>
              </a:extLst>
            </p:cNvPr>
            <p:cNvSpPr txBox="1"/>
            <p:nvPr/>
          </p:nvSpPr>
          <p:spPr>
            <a:xfrm>
              <a:off x="144422" y="5440264"/>
              <a:ext cx="9350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1400" b="1" dirty="0">
                  <a:latin typeface="Hannotate SC" panose="03000500000000000000" pitchFamily="66" charset="-122"/>
                  <a:ea typeface="Hannotate SC" panose="03000500000000000000" pitchFamily="66" charset="-122"/>
                </a:rPr>
                <a:t>摔角選手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57550B9D-BB95-B243-ADE3-640D3F16C458}"/>
                </a:ext>
              </a:extLst>
            </p:cNvPr>
            <p:cNvSpPr txBox="1"/>
            <p:nvPr/>
          </p:nvSpPr>
          <p:spPr>
            <a:xfrm>
              <a:off x="3113710" y="5413482"/>
              <a:ext cx="1171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1400" b="1" dirty="0">
                  <a:latin typeface="Hannotate SC" panose="03000500000000000000" pitchFamily="66" charset="-122"/>
                  <a:ea typeface="Hannotate SC" panose="03000500000000000000" pitchFamily="66" charset="-122"/>
                </a:rPr>
                <a:t>波羅</a:t>
              </a:r>
              <a:endParaRPr kumimoji="1" lang="en-US" altLang="zh-TW" sz="1400" b="1" dirty="0">
                <a:latin typeface="Hannotate SC" panose="03000500000000000000" pitchFamily="66" charset="-122"/>
                <a:ea typeface="Hannotate SC" panose="03000500000000000000" pitchFamily="66" charset="-122"/>
              </a:endParaRPr>
            </a:p>
            <a:p>
              <a:r>
                <a:rPr kumimoji="1" lang="zh-TW" altLang="en-US" sz="1400" b="1" dirty="0">
                  <a:latin typeface="Hannotate SC" panose="03000500000000000000" pitchFamily="66" charset="-122"/>
                  <a:ea typeface="Hannotate SC" panose="03000500000000000000" pitchFamily="66" charset="-122"/>
                </a:rPr>
                <a:t>麵包</a:t>
              </a:r>
              <a:endParaRPr kumimoji="1" lang="en-US" altLang="zh-TW" sz="1400" b="1" dirty="0">
                <a:latin typeface="Hannotate SC" panose="03000500000000000000" pitchFamily="66" charset="-122"/>
                <a:ea typeface="Hannotate SC" panose="03000500000000000000" pitchFamily="66" charset="-122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7D2F9EF5-52E1-2E47-A413-20BB3D772A26}"/>
                </a:ext>
              </a:extLst>
            </p:cNvPr>
            <p:cNvSpPr txBox="1"/>
            <p:nvPr/>
          </p:nvSpPr>
          <p:spPr>
            <a:xfrm>
              <a:off x="2050375" y="5530395"/>
              <a:ext cx="724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1400" b="1" dirty="0">
                  <a:latin typeface="Hannotate SC" panose="03000500000000000000" pitchFamily="66" charset="-122"/>
                  <a:ea typeface="Hannotate SC" panose="03000500000000000000" pitchFamily="66" charset="-122"/>
                </a:rPr>
                <a:t>咕咕顧</a:t>
              </a:r>
              <a:endParaRPr kumimoji="1" lang="en-US" altLang="zh-TW" sz="1400" b="1" dirty="0">
                <a:latin typeface="Hannotate SC" panose="03000500000000000000" pitchFamily="66" charset="-122"/>
                <a:ea typeface="Hannotate SC" panose="03000500000000000000" pitchFamily="66" charset="-122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8220A371-A5EA-C446-872C-EB55F3F0C8E9}"/>
                </a:ext>
              </a:extLst>
            </p:cNvPr>
            <p:cNvSpPr txBox="1"/>
            <p:nvPr/>
          </p:nvSpPr>
          <p:spPr>
            <a:xfrm>
              <a:off x="1510793" y="5485086"/>
              <a:ext cx="539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1400" b="1" dirty="0">
                  <a:latin typeface="Hannotate SC" panose="03000500000000000000" pitchFamily="66" charset="-122"/>
                  <a:ea typeface="Hannotate SC" panose="03000500000000000000" pitchFamily="66" charset="-122"/>
                </a:rPr>
                <a:t>巨胖</a:t>
              </a:r>
              <a:endParaRPr kumimoji="1" lang="en-US" altLang="zh-TW" sz="1400" b="1" dirty="0">
                <a:latin typeface="Hannotate SC" panose="03000500000000000000" pitchFamily="66" charset="-122"/>
                <a:ea typeface="Hannotate SC" panose="03000500000000000000" pitchFamily="66" charset="-122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6B07A95C-D631-D648-A287-4DF4EF7F85DB}"/>
                </a:ext>
              </a:extLst>
            </p:cNvPr>
            <p:cNvSpPr txBox="1"/>
            <p:nvPr/>
          </p:nvSpPr>
          <p:spPr>
            <a:xfrm>
              <a:off x="2775305" y="5513918"/>
              <a:ext cx="338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1400" b="1" dirty="0">
                  <a:highlight>
                    <a:srgbClr val="FFFF00"/>
                  </a:highlight>
                  <a:latin typeface="Hannotate SC" panose="03000500000000000000" pitchFamily="66" charset="-122"/>
                  <a:ea typeface="Hannotate SC" panose="03000500000000000000" pitchFamily="66" charset="-122"/>
                </a:rPr>
                <a:t>瑜</a:t>
              </a:r>
              <a:endParaRPr kumimoji="1" lang="en-US" altLang="zh-TW" sz="1400" b="1" dirty="0">
                <a:highlight>
                  <a:srgbClr val="FFFF00"/>
                </a:highlight>
                <a:latin typeface="Hannotate SC" panose="03000500000000000000" pitchFamily="66" charset="-122"/>
                <a:ea typeface="Hannotate SC" panose="03000500000000000000" pitchFamily="66" charset="-122"/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65F6B7DE-E74E-F04A-90F9-816A5E7C7223}"/>
              </a:ext>
            </a:extLst>
          </p:cNvPr>
          <p:cNvGrpSpPr/>
          <p:nvPr/>
        </p:nvGrpSpPr>
        <p:grpSpPr>
          <a:xfrm>
            <a:off x="-96047" y="103445"/>
            <a:ext cx="4198016" cy="3733800"/>
            <a:chOff x="3079650" y="-21285"/>
            <a:chExt cx="4198016" cy="3733800"/>
          </a:xfrm>
        </p:grpSpPr>
        <p:pic>
          <p:nvPicPr>
            <p:cNvPr id="11" name="圖片 10" descr="一張含有 個人, 擺姿勢, 團體, 室內 的圖片&#10;&#10;自動產生的描述">
              <a:extLst>
                <a:ext uri="{FF2B5EF4-FFF2-40B4-BE49-F238E27FC236}">
                  <a16:creationId xmlns:a16="http://schemas.microsoft.com/office/drawing/2014/main" id="{4CD6291D-5A65-2E44-AF07-D85559C87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4451" y="-21285"/>
              <a:ext cx="4123215" cy="373380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41B16FD-10E4-4E47-BC18-16028CE23F58}"/>
                </a:ext>
              </a:extLst>
            </p:cNvPr>
            <p:cNvSpPr txBox="1"/>
            <p:nvPr/>
          </p:nvSpPr>
          <p:spPr>
            <a:xfrm>
              <a:off x="3079650" y="24713"/>
              <a:ext cx="1594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highlight>
                    <a:srgbClr val="FFFF00"/>
                  </a:highlight>
                  <a:latin typeface="Hannotate SC" panose="03000500000000000000" pitchFamily="66" charset="-122"/>
                  <a:ea typeface="Hannotate SC" panose="03000500000000000000" pitchFamily="66" charset="-122"/>
                </a:rPr>
                <a:t>NTCU x NCKU </a:t>
              </a:r>
              <a:endParaRPr kumimoji="1" lang="zh-TW" altLang="en-US" dirty="0">
                <a:highlight>
                  <a:srgbClr val="FFFF00"/>
                </a:highlight>
                <a:latin typeface="Hannotate SC" panose="03000500000000000000" pitchFamily="66" charset="-122"/>
                <a:ea typeface="Hannotate SC" panose="03000500000000000000" pitchFamily="66" charset="-122"/>
              </a:endParaRPr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93D32A27-80D0-D940-B965-54A1B9A22D80}"/>
              </a:ext>
            </a:extLst>
          </p:cNvPr>
          <p:cNvGrpSpPr/>
          <p:nvPr/>
        </p:nvGrpSpPr>
        <p:grpSpPr>
          <a:xfrm>
            <a:off x="4172064" y="148070"/>
            <a:ext cx="4779820" cy="3733800"/>
            <a:chOff x="4196778" y="518775"/>
            <a:chExt cx="4779820" cy="3733800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2E139373-26B3-F74B-B767-E086F2779C71}"/>
                </a:ext>
              </a:extLst>
            </p:cNvPr>
            <p:cNvGrpSpPr/>
            <p:nvPr/>
          </p:nvGrpSpPr>
          <p:grpSpPr>
            <a:xfrm>
              <a:off x="4196778" y="518775"/>
              <a:ext cx="4483256" cy="3733800"/>
              <a:chOff x="4238367" y="90335"/>
              <a:chExt cx="4483256" cy="3733800"/>
            </a:xfrm>
          </p:grpSpPr>
          <p:pic>
            <p:nvPicPr>
              <p:cNvPr id="24" name="圖片 23">
                <a:extLst>
                  <a:ext uri="{FF2B5EF4-FFF2-40B4-BE49-F238E27FC236}">
                    <a16:creationId xmlns:a16="http://schemas.microsoft.com/office/drawing/2014/main" id="{621D8B8B-F679-714E-8E45-DBCA0D704E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9662" y="90335"/>
                <a:ext cx="4391961" cy="3733800"/>
              </a:xfrm>
              <a:prstGeom prst="rect">
                <a:avLst/>
              </a:prstGeom>
            </p:spPr>
          </p:pic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9A199176-C4EF-9149-81DE-111772ED53F1}"/>
                  </a:ext>
                </a:extLst>
              </p:cNvPr>
              <p:cNvSpPr txBox="1"/>
              <p:nvPr/>
            </p:nvSpPr>
            <p:spPr>
              <a:xfrm>
                <a:off x="4238367" y="123561"/>
                <a:ext cx="1433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TW" altLang="en-US" dirty="0">
                    <a:highlight>
                      <a:srgbClr val="FFFF00"/>
                    </a:highlight>
                    <a:latin typeface="Hannotate SC" panose="03000500000000000000" pitchFamily="66" charset="-122"/>
                    <a:ea typeface="Hannotate SC" panose="03000500000000000000" pitchFamily="66" charset="-122"/>
                  </a:rPr>
                  <a:t>湯圓盃</a:t>
                </a:r>
              </a:p>
            </p:txBody>
          </p: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E4667EFB-636D-9345-AA9E-5A2291374E1E}"/>
                </a:ext>
              </a:extLst>
            </p:cNvPr>
            <p:cNvSpPr txBox="1"/>
            <p:nvPr/>
          </p:nvSpPr>
          <p:spPr>
            <a:xfrm>
              <a:off x="8089160" y="2323069"/>
              <a:ext cx="887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solidFill>
                    <a:srgbClr val="0070C0"/>
                  </a:solidFill>
                  <a:latin typeface="Hannotate SC" panose="03000500000000000000" pitchFamily="66" charset="-122"/>
                  <a:ea typeface="Hannotate SC" panose="03000500000000000000" pitchFamily="66" charset="-122"/>
                </a:rPr>
                <a:t>HP</a:t>
              </a:r>
              <a:endParaRPr kumimoji="1" lang="zh-TW" altLang="en-US" dirty="0">
                <a:solidFill>
                  <a:srgbClr val="0070C0"/>
                </a:solidFill>
                <a:latin typeface="Hannotate SC" panose="03000500000000000000" pitchFamily="66" charset="-122"/>
                <a:ea typeface="Hannotate SC" panose="03000500000000000000" pitchFamily="66" charset="-122"/>
              </a:endParaRPr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98286C7E-9F2A-9A42-8BEB-4DCB33DD30BA}"/>
              </a:ext>
            </a:extLst>
          </p:cNvPr>
          <p:cNvGrpSpPr/>
          <p:nvPr/>
        </p:nvGrpSpPr>
        <p:grpSpPr>
          <a:xfrm>
            <a:off x="4324862" y="3941803"/>
            <a:ext cx="4372969" cy="2880798"/>
            <a:chOff x="4324862" y="3941803"/>
            <a:chExt cx="4372969" cy="2880798"/>
          </a:xfrm>
        </p:grpSpPr>
        <p:pic>
          <p:nvPicPr>
            <p:cNvPr id="36" name="圖片 35" descr="一張含有 室內, 地板, 天花板, 運動 的圖片&#10;&#10;自動產生的描述">
              <a:extLst>
                <a:ext uri="{FF2B5EF4-FFF2-40B4-BE49-F238E27FC236}">
                  <a16:creationId xmlns:a16="http://schemas.microsoft.com/office/drawing/2014/main" id="{FB160C83-3F3F-9D40-925D-DA1EA40F5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95428" y="3967121"/>
              <a:ext cx="4302403" cy="2855480"/>
            </a:xfrm>
            <a:prstGeom prst="rect">
              <a:avLst/>
            </a:prstGeom>
          </p:spPr>
        </p:pic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6EEA9586-676F-5E48-8D0F-7B1FAF04F073}"/>
                </a:ext>
              </a:extLst>
            </p:cNvPr>
            <p:cNvSpPr txBox="1"/>
            <p:nvPr/>
          </p:nvSpPr>
          <p:spPr>
            <a:xfrm>
              <a:off x="4324862" y="3941803"/>
              <a:ext cx="1816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dirty="0">
                  <a:highlight>
                    <a:srgbClr val="FFFF00"/>
                  </a:highlight>
                </a:rPr>
                <a:t>攻擊 </a:t>
              </a:r>
              <a:r>
                <a:rPr kumimoji="1" lang="en-US" altLang="zh-TW" dirty="0">
                  <a:highlight>
                    <a:srgbClr val="FFFF00"/>
                  </a:highlight>
                </a:rPr>
                <a:t>vs </a:t>
              </a:r>
              <a:r>
                <a:rPr kumimoji="1" lang="zh-TW" altLang="en-US" dirty="0">
                  <a:highlight>
                    <a:srgbClr val="FFFF00"/>
                  </a:highlight>
                </a:rPr>
                <a:t>欄網</a:t>
              </a: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2876D989-B558-574A-B063-2BD5749EEF77}"/>
              </a:ext>
            </a:extLst>
          </p:cNvPr>
          <p:cNvGrpSpPr/>
          <p:nvPr/>
        </p:nvGrpSpPr>
        <p:grpSpPr>
          <a:xfrm>
            <a:off x="8760936" y="418545"/>
            <a:ext cx="3126112" cy="3120855"/>
            <a:chOff x="8760936" y="418545"/>
            <a:chExt cx="3126112" cy="3120855"/>
          </a:xfrm>
        </p:grpSpPr>
        <p:pic>
          <p:nvPicPr>
            <p:cNvPr id="6" name="圖片 5" descr="一張含有 牆, 地板, 個人, 黃色 的圖片&#10;&#10;自動產生的描述">
              <a:extLst>
                <a:ext uri="{FF2B5EF4-FFF2-40B4-BE49-F238E27FC236}">
                  <a16:creationId xmlns:a16="http://schemas.microsoft.com/office/drawing/2014/main" id="{CD81FA85-52B0-6D42-88C0-2E0FF2059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60926" y="418545"/>
              <a:ext cx="3026122" cy="312085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DFE9CABF-71BD-614A-B1D9-FC213EA57B81}"/>
                </a:ext>
              </a:extLst>
            </p:cNvPr>
            <p:cNvSpPr txBox="1"/>
            <p:nvPr/>
          </p:nvSpPr>
          <p:spPr>
            <a:xfrm>
              <a:off x="8760936" y="432480"/>
              <a:ext cx="124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highlight>
                    <a:srgbClr val="FFFF00"/>
                  </a:highlight>
                  <a:latin typeface="Hannotate SC" panose="03000500000000000000" pitchFamily="66" charset="-122"/>
                  <a:ea typeface="Hannotate SC" panose="03000500000000000000" pitchFamily="66" charset="-122"/>
                </a:rPr>
                <a:t>adidas</a:t>
              </a:r>
              <a:endParaRPr kumimoji="1" lang="zh-TW" altLang="en-US" dirty="0">
                <a:highlight>
                  <a:srgbClr val="FFFF00"/>
                </a:highlight>
                <a:latin typeface="Hannotate SC" panose="03000500000000000000" pitchFamily="66" charset="-122"/>
                <a:ea typeface="Hannotate SC" panose="03000500000000000000" pitchFamily="66" charset="-122"/>
              </a:endParaRPr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5907B0A-A4DB-5E41-8412-536E1E6836C0}"/>
              </a:ext>
            </a:extLst>
          </p:cNvPr>
          <p:cNvGrpSpPr/>
          <p:nvPr/>
        </p:nvGrpSpPr>
        <p:grpSpPr>
          <a:xfrm>
            <a:off x="8805467" y="4216241"/>
            <a:ext cx="3310036" cy="2552587"/>
            <a:chOff x="8805467" y="4216241"/>
            <a:chExt cx="3310036" cy="2552587"/>
          </a:xfrm>
        </p:grpSpPr>
        <p:pic>
          <p:nvPicPr>
            <p:cNvPr id="40" name="圖片 39" descr="一張含有 個人, 室內, 人, 人群 的圖片&#10;&#10;自動產生的描述">
              <a:extLst>
                <a:ext uri="{FF2B5EF4-FFF2-40B4-BE49-F238E27FC236}">
                  <a16:creationId xmlns:a16="http://schemas.microsoft.com/office/drawing/2014/main" id="{52A20828-8509-8947-A721-DCE21B2BD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05467" y="4216241"/>
              <a:ext cx="3310036" cy="221374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096D828F-769C-4E4A-B27C-27401FC1BB9F}"/>
                </a:ext>
              </a:extLst>
            </p:cNvPr>
            <p:cNvSpPr txBox="1"/>
            <p:nvPr/>
          </p:nvSpPr>
          <p:spPr>
            <a:xfrm>
              <a:off x="9761839" y="6399496"/>
              <a:ext cx="1865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highlight>
                    <a:srgbClr val="FFFF00"/>
                  </a:highlight>
                  <a:latin typeface="Hannotate SC" panose="03000500000000000000" pitchFamily="66" charset="-122"/>
                  <a:ea typeface="Hannotate SC" panose="03000500000000000000" pitchFamily="66" charset="-122"/>
                </a:rPr>
                <a:t>#18060200</a:t>
              </a:r>
              <a:endParaRPr kumimoji="1" lang="zh-TW" altLang="en-US" dirty="0">
                <a:highlight>
                  <a:srgbClr val="FFFF00"/>
                </a:highlight>
                <a:latin typeface="Hannotate SC" panose="03000500000000000000" pitchFamily="66" charset="-122"/>
                <a:ea typeface="Hannotate SC" panose="03000500000000000000" pitchFamily="66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491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圖片 5" descr="一張含有 室外, 天空, 數個 的圖片&#10;&#10;自動產生的描述">
            <a:extLst>
              <a:ext uri="{FF2B5EF4-FFF2-40B4-BE49-F238E27FC236}">
                <a16:creationId xmlns:a16="http://schemas.microsoft.com/office/drawing/2014/main" id="{D97C4640-EFB7-9A4E-8389-625D228AD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3" y="457200"/>
            <a:ext cx="2817813" cy="2097088"/>
          </a:xfrm>
          <a:prstGeom prst="rect">
            <a:avLst/>
          </a:prstGeom>
        </p:spPr>
      </p:pic>
      <p:pic>
        <p:nvPicPr>
          <p:cNvPr id="9" name="圖片 8" descr="一張含有 文字, 個人, 室內, 擺姿勢 的圖片&#10;&#10;自動產生的描述">
            <a:extLst>
              <a:ext uri="{FF2B5EF4-FFF2-40B4-BE49-F238E27FC236}">
                <a16:creationId xmlns:a16="http://schemas.microsoft.com/office/drawing/2014/main" id="{A6CB0ECD-1290-9A4A-B2F3-3DBCE7C58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3" y="2630488"/>
            <a:ext cx="1352550" cy="1162050"/>
          </a:xfrm>
          <a:prstGeom prst="rect">
            <a:avLst/>
          </a:prstGeom>
        </p:spPr>
      </p:pic>
      <p:pic>
        <p:nvPicPr>
          <p:cNvPr id="7" name="圖片 6" descr="一張含有 個人, 擺姿勢, 團體, 人群 的圖片&#10;&#10;自動產生的描述">
            <a:extLst>
              <a:ext uri="{FF2B5EF4-FFF2-40B4-BE49-F238E27FC236}">
                <a16:creationId xmlns:a16="http://schemas.microsoft.com/office/drawing/2014/main" id="{C4DB3EAA-A332-E14B-AE6F-761591A87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300" y="2630488"/>
            <a:ext cx="1389063" cy="1162050"/>
          </a:xfrm>
          <a:prstGeom prst="rect">
            <a:avLst/>
          </a:prstGeom>
        </p:spPr>
      </p:pic>
      <p:pic>
        <p:nvPicPr>
          <p:cNvPr id="13" name="圖片 12" descr="一張含有 文字, 體育競賽, 運動, 綠色 的圖片&#10;&#10;自動產生的描述">
            <a:extLst>
              <a:ext uri="{FF2B5EF4-FFF2-40B4-BE49-F238E27FC236}">
                <a16:creationId xmlns:a16="http://schemas.microsoft.com/office/drawing/2014/main" id="{2049DB9B-203E-484C-B7EA-A505C9561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7563" y="457200"/>
            <a:ext cx="3268663" cy="3336925"/>
          </a:xfrm>
          <a:prstGeom prst="rect">
            <a:avLst/>
          </a:prstGeom>
        </p:spPr>
      </p:pic>
      <p:pic>
        <p:nvPicPr>
          <p:cNvPr id="11" name="圖片 10" descr="一張含有 文字, 監視器, 室內, 電子用品 的圖片&#10;&#10;自動產生的描述">
            <a:extLst>
              <a:ext uri="{FF2B5EF4-FFF2-40B4-BE49-F238E27FC236}">
                <a16:creationId xmlns:a16="http://schemas.microsoft.com/office/drawing/2014/main" id="{1D245914-9512-F148-B7A9-39AEF61713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963" y="3870325"/>
            <a:ext cx="2689225" cy="2530475"/>
          </a:xfrm>
          <a:prstGeom prst="rect">
            <a:avLst/>
          </a:prstGeom>
        </p:spPr>
      </p:pic>
      <p:pic>
        <p:nvPicPr>
          <p:cNvPr id="4" name="圖片 3" descr="一張含有 個人, 桌, 室內, 團體 的圖片&#10;&#10;自動產生的描述">
            <a:extLst>
              <a:ext uri="{FF2B5EF4-FFF2-40B4-BE49-F238E27FC236}">
                <a16:creationId xmlns:a16="http://schemas.microsoft.com/office/drawing/2014/main" id="{E3EF0B8C-9B96-5149-AAB3-A96BB1F61A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8975" y="3870325"/>
            <a:ext cx="3397250" cy="2530475"/>
          </a:xfrm>
          <a:prstGeom prst="rect">
            <a:avLst/>
          </a:prstGeom>
        </p:spPr>
      </p:pic>
      <p:pic>
        <p:nvPicPr>
          <p:cNvPr id="2" name="圖片 1" descr="一張含有 文字, 天空, 標誌, 室外 的圖片&#10;&#10;自動產生的描述">
            <a:extLst>
              <a:ext uri="{FF2B5EF4-FFF2-40B4-BE49-F238E27FC236}">
                <a16:creationId xmlns:a16="http://schemas.microsoft.com/office/drawing/2014/main" id="{1D46B350-8282-0243-BA0D-DE173E8AB0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2425" y="457200"/>
            <a:ext cx="502602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5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AC9291D-9779-BA46-96E7-482828E4A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202" y="983891"/>
            <a:ext cx="2585549" cy="3993126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45B4934-DE2E-2547-9CEA-8B090DEF8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244" y="2532069"/>
            <a:ext cx="6020730" cy="233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6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710D853-C656-48E9-88D0-4172B9FD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14223"/>
            <a:ext cx="1217216" cy="863632"/>
          </a:xfrm>
          <a:custGeom>
            <a:avLst/>
            <a:gdLst>
              <a:gd name="connsiteX0" fmla="*/ 0 w 1217216"/>
              <a:gd name="connsiteY0" fmla="*/ 0 h 863632"/>
              <a:gd name="connsiteX1" fmla="*/ 1217216 w 1217216"/>
              <a:gd name="connsiteY1" fmla="*/ 0 h 863632"/>
              <a:gd name="connsiteX2" fmla="*/ 1217216 w 1217216"/>
              <a:gd name="connsiteY2" fmla="*/ 863632 h 863632"/>
              <a:gd name="connsiteX3" fmla="*/ 0 w 1217216"/>
              <a:gd name="connsiteY3" fmla="*/ 863632 h 86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216" h="863632">
                <a:moveTo>
                  <a:pt x="0" y="0"/>
                </a:moveTo>
                <a:lnTo>
                  <a:pt x="1217216" y="0"/>
                </a:lnTo>
                <a:lnTo>
                  <a:pt x="1217216" y="863632"/>
                </a:lnTo>
                <a:lnTo>
                  <a:pt x="0" y="8636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圖片 10" descr="一張含有 地圖 的圖片&#10;&#10;自動產生的描述">
            <a:extLst>
              <a:ext uri="{FF2B5EF4-FFF2-40B4-BE49-F238E27FC236}">
                <a16:creationId xmlns:a16="http://schemas.microsoft.com/office/drawing/2014/main" id="{F9F3E997-F365-6C47-8B81-D503C2565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51" y="802966"/>
            <a:ext cx="887562" cy="505910"/>
          </a:xfrm>
          <a:prstGeom prst="rect">
            <a:avLst/>
          </a:prstGeom>
        </p:spPr>
      </p:pic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E1FB3D03-386F-4B20-BFF7-5A6FF3C2D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2279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C9D831B-1474-4A35-98F0-2826A355C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FF35A874-2690-497F-80A0-03675049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9390" y="576989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946410AA-0894-4BBC-A1E1-6BB8EF472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4F43A2AA-A3AE-43B9-B9B7-842ECCD03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482" y="975143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5A6B1504-B867-4CAB-81BE-8E02622EC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008385" y="1918326"/>
            <a:ext cx="1290063" cy="2794309"/>
          </a:xfrm>
          <a:custGeom>
            <a:avLst/>
            <a:gdLst>
              <a:gd name="connsiteX0" fmla="*/ 0 w 1290063"/>
              <a:gd name="connsiteY0" fmla="*/ 0 h 2794309"/>
              <a:gd name="connsiteX1" fmla="*/ 0 w 1290063"/>
              <a:gd name="connsiteY1" fmla="*/ 2794309 h 2794309"/>
              <a:gd name="connsiteX2" fmla="*/ 1290063 w 1290063"/>
              <a:gd name="connsiteY2" fmla="*/ 2794309 h 2794309"/>
              <a:gd name="connsiteX3" fmla="*/ 1290063 w 1290063"/>
              <a:gd name="connsiteY3" fmla="*/ 1981621 h 2794309"/>
              <a:gd name="connsiteX4" fmla="*/ 1285152 w 1290063"/>
              <a:gd name="connsiteY4" fmla="*/ 1981621 h 2794309"/>
              <a:gd name="connsiteX5" fmla="*/ 1285152 w 1290063"/>
              <a:gd name="connsiteY5" fmla="*/ 1143487 h 2794309"/>
              <a:gd name="connsiteX6" fmla="*/ 1289647 w 1290063"/>
              <a:gd name="connsiteY6" fmla="*/ 1143487 h 2794309"/>
              <a:gd name="connsiteX7" fmla="*/ 1285152 w 1290063"/>
              <a:gd name="connsiteY7" fmla="*/ 1139501 h 2794309"/>
              <a:gd name="connsiteX8" fmla="*/ 1285152 w 1290063"/>
              <a:gd name="connsiteY8" fmla="*/ 1137511 h 2794309"/>
              <a:gd name="connsiteX9" fmla="*/ 1282907 w 1290063"/>
              <a:gd name="connsiteY9" fmla="*/ 1137511 h 279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0063" h="2794309">
                <a:moveTo>
                  <a:pt x="0" y="0"/>
                </a:moveTo>
                <a:lnTo>
                  <a:pt x="0" y="2794309"/>
                </a:lnTo>
                <a:lnTo>
                  <a:pt x="1290063" y="2794309"/>
                </a:lnTo>
                <a:lnTo>
                  <a:pt x="1290063" y="1981621"/>
                </a:lnTo>
                <a:lnTo>
                  <a:pt x="1285152" y="1981621"/>
                </a:lnTo>
                <a:lnTo>
                  <a:pt x="1285152" y="1143487"/>
                </a:lnTo>
                <a:lnTo>
                  <a:pt x="1289647" y="1143487"/>
                </a:lnTo>
                <a:lnTo>
                  <a:pt x="1285152" y="1139501"/>
                </a:lnTo>
                <a:lnTo>
                  <a:pt x="1285152" y="1137511"/>
                </a:lnTo>
                <a:lnTo>
                  <a:pt x="1282907" y="113751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8" name="Right Triangle 57">
            <a:extLst>
              <a:ext uri="{FF2B5EF4-FFF2-40B4-BE49-F238E27FC236}">
                <a16:creationId xmlns:a16="http://schemas.microsoft.com/office/drawing/2014/main" id="{1F3C359C-B3DD-4FB2-A6F9-1D519B65B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23A79F9-FB31-4A52-80BE-A0AE7AEDF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00" y="2815597"/>
            <a:ext cx="3471464" cy="2557932"/>
          </a:xfrm>
          <a:custGeom>
            <a:avLst/>
            <a:gdLst>
              <a:gd name="connsiteX0" fmla="*/ 0 w 3471464"/>
              <a:gd name="connsiteY0" fmla="*/ 0 h 2557932"/>
              <a:gd name="connsiteX1" fmla="*/ 3471464 w 3471464"/>
              <a:gd name="connsiteY1" fmla="*/ 0 h 2557932"/>
              <a:gd name="connsiteX2" fmla="*/ 3471464 w 3471464"/>
              <a:gd name="connsiteY2" fmla="*/ 2557932 h 2557932"/>
              <a:gd name="connsiteX3" fmla="*/ 0 w 3471464"/>
              <a:gd name="connsiteY3" fmla="*/ 2557932 h 255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1464" h="2557932">
                <a:moveTo>
                  <a:pt x="0" y="0"/>
                </a:moveTo>
                <a:lnTo>
                  <a:pt x="3471464" y="0"/>
                </a:lnTo>
                <a:lnTo>
                  <a:pt x="3471464" y="2557932"/>
                </a:lnTo>
                <a:lnTo>
                  <a:pt x="0" y="25579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FF0A7ED-5A26-4A0B-9652-451FA648B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841" y="591489"/>
            <a:ext cx="1990594" cy="2254327"/>
          </a:xfrm>
          <a:custGeom>
            <a:avLst/>
            <a:gdLst>
              <a:gd name="connsiteX0" fmla="*/ 0 w 1990594"/>
              <a:gd name="connsiteY0" fmla="*/ 0 h 2254327"/>
              <a:gd name="connsiteX1" fmla="*/ 1990594 w 1990594"/>
              <a:gd name="connsiteY1" fmla="*/ 0 h 2254327"/>
              <a:gd name="connsiteX2" fmla="*/ 1990594 w 1990594"/>
              <a:gd name="connsiteY2" fmla="*/ 2254327 h 2254327"/>
              <a:gd name="connsiteX3" fmla="*/ 0 w 1990594"/>
              <a:gd name="connsiteY3" fmla="*/ 2254327 h 225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0594" h="2254327">
                <a:moveTo>
                  <a:pt x="0" y="0"/>
                </a:moveTo>
                <a:lnTo>
                  <a:pt x="1990594" y="0"/>
                </a:lnTo>
                <a:lnTo>
                  <a:pt x="1990594" y="2254327"/>
                </a:lnTo>
                <a:lnTo>
                  <a:pt x="0" y="22543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" name="圖片 29" descr="一張含有 文字, 螢幕擷取畫面, 顯示 的圖片&#10;&#10;自動產生的描述">
            <a:extLst>
              <a:ext uri="{FF2B5EF4-FFF2-40B4-BE49-F238E27FC236}">
                <a16:creationId xmlns:a16="http://schemas.microsoft.com/office/drawing/2014/main" id="{3083C6CA-05B7-5146-9B5D-BEA909351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215" y="777043"/>
            <a:ext cx="1271372" cy="1904678"/>
          </a:xfrm>
          <a:prstGeom prst="rect">
            <a:avLst/>
          </a:prstGeom>
        </p:spPr>
      </p:pic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90DE8476-E2E9-4B8F-810F-3813A8B97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11" y="962371"/>
            <a:ext cx="2134322" cy="1708909"/>
          </a:xfrm>
          <a:custGeom>
            <a:avLst/>
            <a:gdLst>
              <a:gd name="connsiteX0" fmla="*/ 0 w 2134322"/>
              <a:gd name="connsiteY0" fmla="*/ 0 h 1695306"/>
              <a:gd name="connsiteX1" fmla="*/ 2134322 w 2134322"/>
              <a:gd name="connsiteY1" fmla="*/ 0 h 1695306"/>
              <a:gd name="connsiteX2" fmla="*/ 2134322 w 2134322"/>
              <a:gd name="connsiteY2" fmla="*/ 1695306 h 1695306"/>
              <a:gd name="connsiteX3" fmla="*/ 0 w 2134322"/>
              <a:gd name="connsiteY3" fmla="*/ 1695306 h 169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322" h="1695306">
                <a:moveTo>
                  <a:pt x="0" y="0"/>
                </a:moveTo>
                <a:lnTo>
                  <a:pt x="2134322" y="0"/>
                </a:lnTo>
                <a:lnTo>
                  <a:pt x="2134322" y="1695306"/>
                </a:lnTo>
                <a:lnTo>
                  <a:pt x="0" y="16953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21973DCE-72A4-0A43-8E3B-7D933E958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176" y="1131370"/>
            <a:ext cx="1035370" cy="1380494"/>
          </a:xfrm>
          <a:prstGeom prst="rect">
            <a:avLst/>
          </a:prstGeom>
        </p:spPr>
      </p:pic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D60EC564-7031-487D-B737-44BCCF0A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2824899"/>
            <a:ext cx="2344059" cy="3416073"/>
          </a:xfrm>
          <a:custGeom>
            <a:avLst/>
            <a:gdLst>
              <a:gd name="connsiteX0" fmla="*/ 0 w 2344059"/>
              <a:gd name="connsiteY0" fmla="*/ 0 h 3416073"/>
              <a:gd name="connsiteX1" fmla="*/ 2344059 w 2344059"/>
              <a:gd name="connsiteY1" fmla="*/ 0 h 3416073"/>
              <a:gd name="connsiteX2" fmla="*/ 2344059 w 2344059"/>
              <a:gd name="connsiteY2" fmla="*/ 3416073 h 3416073"/>
              <a:gd name="connsiteX3" fmla="*/ 0 w 2344059"/>
              <a:gd name="connsiteY3" fmla="*/ 3416073 h 341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4059" h="3416073">
                <a:moveTo>
                  <a:pt x="0" y="0"/>
                </a:moveTo>
                <a:lnTo>
                  <a:pt x="2344059" y="0"/>
                </a:lnTo>
                <a:lnTo>
                  <a:pt x="2344059" y="3416073"/>
                </a:lnTo>
                <a:lnTo>
                  <a:pt x="0" y="34160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圖片 12" descr="一張含有 地圖 的圖片&#10;&#10;自動產生的描述">
            <a:extLst>
              <a:ext uri="{FF2B5EF4-FFF2-40B4-BE49-F238E27FC236}">
                <a16:creationId xmlns:a16="http://schemas.microsoft.com/office/drawing/2014/main" id="{4F6EB4DD-DB86-EE48-99B9-60D824F39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044" y="2988999"/>
            <a:ext cx="2024662" cy="3091088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B542AEA9-7C8E-A24A-AEB3-6BD8D41D30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413" y="3007440"/>
            <a:ext cx="1916238" cy="2234680"/>
          </a:xfrm>
          <a:prstGeom prst="rect">
            <a:avLst/>
          </a:prstGeom>
        </p:spPr>
      </p:pic>
      <p:sp>
        <p:nvSpPr>
          <p:cNvPr id="68" name="Right Triangle 67">
            <a:extLst>
              <a:ext uri="{FF2B5EF4-FFF2-40B4-BE49-F238E27FC236}">
                <a16:creationId xmlns:a16="http://schemas.microsoft.com/office/drawing/2014/main" id="{297C449B-67BB-4D99-86C4-E6ECDEA69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399032" y="5810543"/>
            <a:ext cx="325600" cy="40663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F06855A1-3939-493B-A968-91A546D8D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4633" y="635538"/>
            <a:ext cx="3837241" cy="5581640"/>
          </a:xfrm>
          <a:custGeom>
            <a:avLst/>
            <a:gdLst>
              <a:gd name="connsiteX0" fmla="*/ 0 w 3837241"/>
              <a:gd name="connsiteY0" fmla="*/ 0 h 5581640"/>
              <a:gd name="connsiteX1" fmla="*/ 3837241 w 3837241"/>
              <a:gd name="connsiteY1" fmla="*/ 0 h 5581640"/>
              <a:gd name="connsiteX2" fmla="*/ 3837241 w 3837241"/>
              <a:gd name="connsiteY2" fmla="*/ 5581640 h 5581640"/>
              <a:gd name="connsiteX3" fmla="*/ 0 w 3837241"/>
              <a:gd name="connsiteY3" fmla="*/ 5581640 h 558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7241" h="5581640">
                <a:moveTo>
                  <a:pt x="0" y="0"/>
                </a:moveTo>
                <a:lnTo>
                  <a:pt x="3837241" y="0"/>
                </a:lnTo>
                <a:lnTo>
                  <a:pt x="3837241" y="5581640"/>
                </a:lnTo>
                <a:lnTo>
                  <a:pt x="0" y="55816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537A76AA-B56E-F349-96EB-EF5464C82A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1281" y="805340"/>
            <a:ext cx="2980687" cy="522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89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23</Words>
  <Application>Microsoft Macintosh PowerPoint</Application>
  <PresentationFormat>寬螢幕</PresentationFormat>
  <Paragraphs>13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Hannotate SC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蘇品瑜</dc:creator>
  <cp:lastModifiedBy>蘇品瑜</cp:lastModifiedBy>
  <cp:revision>4</cp:revision>
  <dcterms:created xsi:type="dcterms:W3CDTF">2021-10-27T16:16:16Z</dcterms:created>
  <dcterms:modified xsi:type="dcterms:W3CDTF">2021-10-27T23:39:23Z</dcterms:modified>
</cp:coreProperties>
</file>