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27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01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5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5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1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61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5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6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5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8CC5-A870-49AC-8604-60D950CA27E5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0DF4-2C14-4B7C-9FBF-934FEEBE3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3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矩陣相乘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Block matrix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multiplication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496" y="1490472"/>
            <a:ext cx="11045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想法</a:t>
            </a:r>
            <a:r>
              <a:rPr lang="en-US" altLang="zh-TW" sz="3600" dirty="0" smtClean="0"/>
              <a:t>:</a:t>
            </a:r>
          </a:p>
          <a:p>
            <a:endParaRPr lang="en-US" altLang="zh-TW" sz="3600" dirty="0" smtClean="0"/>
          </a:p>
          <a:p>
            <a:r>
              <a:rPr lang="zh-TW" altLang="en-US" sz="2400" dirty="0" smtClean="0"/>
              <a:t>原本一般的矩陣相乘 </a:t>
            </a:r>
            <a:r>
              <a:rPr lang="en-US" altLang="zh-TW" sz="2400" dirty="0" smtClean="0"/>
              <a:t>=&gt;3</a:t>
            </a:r>
            <a:r>
              <a:rPr lang="zh-TW" altLang="en-US" sz="2400" dirty="0" smtClean="0"/>
              <a:t>層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</a:t>
            </a:r>
            <a:endParaRPr lang="en-US" altLang="zh-TW" sz="2400" dirty="0" smtClean="0"/>
          </a:p>
          <a:p>
            <a:r>
              <a:rPr lang="zh-TW" altLang="en-US" sz="2400" dirty="0" smtClean="0"/>
              <a:t>再</a:t>
            </a:r>
            <a:r>
              <a:rPr lang="en-US" altLang="zh-TW" sz="2400" dirty="0" smtClean="0"/>
              <a:t>”</a:t>
            </a:r>
            <a:r>
              <a:rPr lang="zh-TW" altLang="en-US" sz="2400" dirty="0" smtClean="0">
                <a:solidFill>
                  <a:srgbClr val="FF0000"/>
                </a:solidFill>
              </a:rPr>
              <a:t>外加兩層</a:t>
            </a:r>
            <a:r>
              <a:rPr lang="en-US" altLang="zh-TW" sz="2400" dirty="0" smtClean="0">
                <a:solidFill>
                  <a:srgbClr val="FF0000"/>
                </a:solidFill>
              </a:rPr>
              <a:t>for</a:t>
            </a:r>
            <a:r>
              <a:rPr lang="en-US" altLang="zh-TW" sz="2400" dirty="0" smtClean="0"/>
              <a:t>”,</a:t>
            </a:r>
            <a:r>
              <a:rPr lang="zh-TW" altLang="en-US" sz="2400" dirty="0" smtClean="0"/>
              <a:t>一個控制區塊的列，一個控制區塊的行，順序不影響，並且適度調整最內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兩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層的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迴圈的終止條件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8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02" y="546544"/>
            <a:ext cx="8905875" cy="58197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360985" y="1069848"/>
            <a:ext cx="38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核心程式碼片段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5" y="400481"/>
            <a:ext cx="4832598" cy="2984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45" y="581096"/>
            <a:ext cx="4140413" cy="2184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7" y="3385134"/>
            <a:ext cx="4629388" cy="27433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47" y="3174623"/>
            <a:ext cx="4115011" cy="239407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60439" y="6000455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9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 Unicode MS</vt:lpstr>
      <vt:lpstr>inherit</vt:lpstr>
      <vt:lpstr>新細明體</vt:lpstr>
      <vt:lpstr>Arial</vt:lpstr>
      <vt:lpstr>Calibri</vt:lpstr>
      <vt:lpstr>Calibri Light</vt:lpstr>
      <vt:lpstr>Office 佈景主題</vt:lpstr>
      <vt:lpstr>矩陣相乘(分割版)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矩陣相乘(分割版)</dc:title>
  <dc:creator>蘇品瑜</dc:creator>
  <cp:lastModifiedBy>蘇品瑜</cp:lastModifiedBy>
  <cp:revision>3</cp:revision>
  <dcterms:created xsi:type="dcterms:W3CDTF">2017-10-17T04:37:29Z</dcterms:created>
  <dcterms:modified xsi:type="dcterms:W3CDTF">2017-10-17T04:52:33Z</dcterms:modified>
</cp:coreProperties>
</file>