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>
        <p:scale>
          <a:sx n="110" d="100"/>
          <a:sy n="110" d="100"/>
        </p:scale>
        <p:origin x="-10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Перевод чисел в двоичную систему и обратно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55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любой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private Map&lt;Character, Integer&gt; map;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Decimal()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this.map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k = 0;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j = '0'; j &lt;= '9'; j++)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(j,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'A';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'G';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List&lt;Integer&gt;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number.length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 symbol 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number.charAt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(symbol ==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arrayInt.add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(int i = 0; i &lt; arrayInt.size(); i++) {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sum += arrayInt.get(i) * (int) Math.pow(system, i);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sum;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8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0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100" dirty="0"/>
              <a:t> 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(number), BINARY_SYSTEM);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8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  <a:endParaRPr lang="uk-UA" sz="18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fromBinary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null;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toString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number;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5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result = "";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indexes &amp; chars of VALID_CHARS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&lt;Integer, 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VALID_CHARS)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indexesAndValidChars.put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Result number chars list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!= 0)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resultNumberChars.add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indexesAndValidChars.get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% system));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/= system;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result number chars list to string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 :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s.toString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7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HideImplementetion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Процедура прозрачной конвертации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" sz="1400" dirty="0"/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private Decimal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Decimal();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),2);</a:t>
            </a:r>
          </a:p>
          <a:p>
            <a:r>
              <a:rPr lang="en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(number,2),system);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9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315200" cy="1034577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Общий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аккаунт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- Заливка каркаса проекта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Схема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Слайды презентации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-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Видеопрезентация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Все - Разработка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1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Main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Результаты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void main(String[]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args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{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Enter number &amp;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Integer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(system);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number to binary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двоичную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binary to initial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Converter.fromBinary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обратно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" + 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 + "-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ю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7315200" cy="962569"/>
          </a:xfrm>
        </p:spPr>
        <p:txBody>
          <a:bodyPr/>
          <a:lstStyle/>
          <a:p>
            <a:r>
              <a:rPr lang="ru-RU" dirty="0"/>
              <a:t>Преобразование чисел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dirty="0" smtClean="0"/>
              <a:t>	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Для 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перевода необходимо исходное число разделить на основание новой системы счисления до получения целого остатка, который является младшим разрядом числа в новой системе счисления (единицы). Полученное частное снова делим на основание системы и так до тех пор, пока частное не станет меньше основания новой системы счисления.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3456384" cy="1584176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C:\Users\kseredyuk\AppData\Roaming\Skype\My Skype Received Files\Блок-схема(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4651"/>
            <a:ext cx="3816424" cy="66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 </a:t>
            </a:r>
            <a:r>
              <a:rPr lang="en-US" dirty="0" smtClean="0"/>
              <a:t>UML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196" y="2492896"/>
            <a:ext cx="8352928" cy="93610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200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92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указанной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6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static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 = 0;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систему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счисления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(3-16):";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isSystemValid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значение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системы.\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system;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введенного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989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4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4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sz="27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true;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"0123456789abcdef";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String symbol 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enteredChar.toString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toLowerCase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(!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acceptableChars.substring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(0, system).contains(symbol)) result = false;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Check that number not consists of zeros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character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sum +=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Character.getNumericValue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(character);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(sum == 0) result = false;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2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175</TotalTime>
  <Words>1790</Words>
  <Application>Microsoft Office PowerPoint</Application>
  <PresentationFormat>Экран (4:3)</PresentationFormat>
  <Paragraphs>311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Перспектива</vt:lpstr>
      <vt:lpstr>Перевод чисел в двоичную систему и обратно</vt:lpstr>
      <vt:lpstr>Наша команда</vt:lpstr>
      <vt:lpstr>Преобразование чисел</vt:lpstr>
      <vt:lpstr>Алгоритм программы</vt:lpstr>
      <vt:lpstr>Диаграмма классов UML</vt:lpstr>
      <vt:lpstr>Класс InputHelper</vt:lpstr>
      <vt:lpstr>Класс InputHelper</vt:lpstr>
      <vt:lpstr>Класс InputHelper</vt:lpstr>
      <vt:lpstr>Класс InputHelper</vt:lpstr>
      <vt:lpstr>Класс Decimal</vt:lpstr>
      <vt:lpstr>Класс Decimal</vt:lpstr>
      <vt:lpstr>Класс Decimal</vt:lpstr>
      <vt:lpstr>Класс Converter</vt:lpstr>
      <vt:lpstr>Класс Converter</vt:lpstr>
      <vt:lpstr>Класс Converter</vt:lpstr>
      <vt:lpstr>Класс Converter</vt:lpstr>
      <vt:lpstr>Класс Converter</vt:lpstr>
      <vt:lpstr>Класс Converter</vt:lpstr>
      <vt:lpstr>Класс HideImplementetion</vt:lpstr>
      <vt:lpstr>Класс Main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Середюк Костянтин Валентинович</cp:lastModifiedBy>
  <cp:revision>12</cp:revision>
  <dcterms:created xsi:type="dcterms:W3CDTF">2016-04-15T14:22:06Z</dcterms:created>
  <dcterms:modified xsi:type="dcterms:W3CDTF">2016-04-18T11:58:35Z</dcterms:modified>
</cp:coreProperties>
</file>