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8" r:id="rId4"/>
    <p:sldId id="262" r:id="rId5"/>
    <p:sldId id="268" r:id="rId6"/>
    <p:sldId id="261" r:id="rId7"/>
    <p:sldId id="263" r:id="rId8"/>
    <p:sldId id="264" r:id="rId9"/>
    <p:sldId id="265" r:id="rId10"/>
    <p:sldId id="260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>
        <p:scale>
          <a:sx n="118" d="100"/>
          <a:sy n="118" d="100"/>
        </p:scale>
        <p:origin x="-14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2%D0%BE%D0%B8%D1%87%D0%BD%D0%B0%D1%8F_%D1%81%D0%B8%D1%81%D1%82%D0%B5%D0%BC%D0%B0_%D1%81%D1%87%D0%B8%D1%81%D0%BB%D0%B5%D0%BD%D0%B8%D1%8F" TargetMode="External"/><Relationship Id="rId2" Type="http://schemas.openxmlformats.org/officeDocument/2006/relationships/hyperlink" Target="https://ru.wikipedia.org/wiki/&#1055;&#1086;&#1079;&#1080;&#1094;&#1080;&#1086;&#1085;&#1085;&#1072;&#1103;_&#1089;&#1080;&#1089;&#1090;&#1077;&#1084;&#1072;_&#1089;&#1095;&#1080;&#1089;&#1083;&#1077;&#1085;&#1080;&#1103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315200" cy="2595025"/>
          </a:xfrm>
        </p:spPr>
        <p:txBody>
          <a:bodyPr>
            <a:normAutofit/>
          </a:bodyPr>
          <a:lstStyle/>
          <a:p>
            <a:r>
              <a:rPr lang="ru-RU" cap="all" dirty="0"/>
              <a:t>Перевод чисел в двоичную систему и обратно</a:t>
            </a:r>
            <a:endParaRPr lang="uk-UA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222314"/>
            <a:ext cx="7315200" cy="207889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Курс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GoJava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Online : Core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МАТЕРИАЛЫ</a:t>
            </a:r>
            <a:endParaRPr lang="uk-UA" sz="4000" cap="all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2204864"/>
            <a:ext cx="835292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*1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ru.wikipedia.org/wiki/</a:t>
            </a:r>
            <a:r>
              <a:rPr lang="ru-RU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Позиционная_система_счисления</a:t>
            </a:r>
            <a:endParaRPr lang="en-US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ru-RU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ru.wikipedia.org/wiki/</a:t>
            </a:r>
            <a:r>
              <a:rPr lang="ru-RU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3"/>
              </a:rPr>
              <a:t>Двоичная_система_счисления</a:t>
            </a:r>
            <a:endParaRPr lang="ru-RU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184" y="332656"/>
            <a:ext cx="7315200" cy="962569"/>
          </a:xfrm>
        </p:spPr>
        <p:txBody>
          <a:bodyPr>
            <a:normAutofit/>
          </a:bodyPr>
          <a:lstStyle/>
          <a:p>
            <a:r>
              <a:rPr lang="ru-RU" sz="4000" cap="all" dirty="0" smtClean="0"/>
              <a:t>Спасибо за внимание!</a:t>
            </a:r>
            <a:endParaRPr lang="uk-UA" sz="4000" cap="all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35896" y="6021288"/>
            <a:ext cx="1800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2016</a:t>
            </a:r>
            <a:endParaRPr lang="ru-RU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23528" y="1484784"/>
            <a:ext cx="83529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Алексей Ефименко</a:t>
            </a:r>
            <a:endParaRPr lang="en-US" b="1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Вовк</a:t>
            </a: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Середюк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Нагорняк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Власенко</a:t>
            </a:r>
          </a:p>
          <a:p>
            <a:pPr algn="ctr"/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0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ОПИСАНИЕ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95536" y="2636912"/>
            <a:ext cx="8424936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Преобразует целое позитивное число в указанной системе счисления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16)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двоичной и обратно.</a:t>
            </a:r>
          </a:p>
          <a:p>
            <a:pPr marL="45720" indent="0" algn="just">
              <a:buNone/>
            </a:pP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Предварительно числа кроме десятичных приводятся к десятичным.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проекта:</a:t>
            </a:r>
          </a:p>
          <a:p>
            <a:pPr marL="45720" indent="0" algn="just">
              <a:buNone/>
            </a:pP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github.com/goitgroup6/final-project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0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   Преобразование произвольного числа в десятичное основано на формуле:</a:t>
                </a:r>
              </a:p>
              <a:p>
                <a:pPr algn="just"/>
                <a:endParaRPr lang="ru-RU" sz="200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𝑛</m:t>
                          </m:r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n w="10160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32000" dir="5400000" algn="tl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pt-BR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endParaRPr lang="en-US" sz="18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a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цифра числа,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b – 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основание исходной системы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</a:t>
                </a:r>
                <a:endParaRPr lang="ru-RU" sz="1600" i="1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Боле подробно описана в статье </a:t>
                </a:r>
                <a:r>
                  <a:rPr lang="en-US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wikipedia.org</a:t>
                </a:r>
                <a:r>
                  <a:rPr lang="ru-RU" sz="1600" i="1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 (*1)</a:t>
                </a:r>
              </a:p>
              <a:p>
                <a:pPr algn="just"/>
                <a:endParaRPr lang="ru-RU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endParaRPr lang="en-US" sz="2000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Для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перевода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десятичного числа в двоичное, необходимо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исходное число разделить на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полученный остаток от деления является старшим разрядом двоичного числа.</a:t>
                </a:r>
              </a:p>
              <a:p>
                <a:pPr algn="just"/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Полученное </a:t>
                </a:r>
                <a:r>
                  <a:rPr lang="ru-RU" sz="2000" dirty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частное снова делим на основание системы и так до тех пор, пока частное не 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станет равно 0. (*</a:t>
                </a:r>
                <a:r>
                  <a:rPr lang="en-US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ru-RU" sz="20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ru-RU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1628800"/>
                <a:ext cx="8352928" cy="4536504"/>
              </a:xfrm>
              <a:blipFill rotWithShape="1">
                <a:blip r:embed="rId2"/>
                <a:stretch>
                  <a:fillRect l="-949" t="-1210" r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315200" cy="962569"/>
          </a:xfrm>
        </p:spPr>
        <p:txBody>
          <a:bodyPr>
            <a:noAutofit/>
          </a:bodyPr>
          <a:lstStyle/>
          <a:p>
            <a:r>
              <a:rPr lang="ru-RU" sz="4000" cap="all" dirty="0"/>
              <a:t>Преобразование </a:t>
            </a:r>
            <a:r>
              <a:rPr lang="ru-RU" sz="4000" cap="all" dirty="0" smtClean="0"/>
              <a:t>чисел</a:t>
            </a:r>
            <a:endParaRPr lang="uk-UA" sz="4000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Например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: 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Перевести 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в десятичной системе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 двоичную 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систему:</a:t>
            </a:r>
          </a:p>
          <a:p>
            <a:pPr lvl="1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</a:t>
            </a:r>
            <a:r>
              <a:rPr lang="ru-RU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2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=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7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mod 2 = 1</a:t>
            </a:r>
          </a:p>
          <a:p>
            <a:pPr lvl="1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mod 2 = 1</a:t>
            </a:r>
          </a:p>
          <a:p>
            <a:pPr lvl="1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lvl="1" algn="just"/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7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395536" y="1844824"/>
            <a:ext cx="8352928" cy="361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endParaRPr lang="uk-UA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260648"/>
            <a:ext cx="7315200" cy="9625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cap="all" dirty="0" smtClean="0"/>
              <a:t>РЕАЛИЗАЦИЯ</a:t>
            </a:r>
            <a:endParaRPr lang="uk-UA" cap="all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7936" y="1772816"/>
            <a:ext cx="835292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Содержит три основных класса:</a:t>
            </a:r>
          </a:p>
          <a:p>
            <a:pPr marL="960120" lvl="4" indent="0" algn="just">
              <a:buNone/>
            </a:pP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– </a:t>
            </a:r>
            <a:r>
              <a:rPr lang="ru-RU" sz="2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входа</a:t>
            </a:r>
          </a:p>
          <a:p>
            <a:pPr lvl="4" algn="just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InputHelper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осуществляет ввод и контроль данных</a:t>
            </a:r>
          </a:p>
          <a:p>
            <a:pPr lvl="4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выполняет преобразование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just">
              <a:buNone/>
            </a:pPr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 для юнит-тестов :</a:t>
            </a:r>
          </a:p>
          <a:p>
            <a:pPr marL="45720" indent="0" algn="just">
              <a:buNone/>
            </a:pPr>
            <a:endParaRPr lang="ru-RU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 algn="just"/>
            <a:r>
              <a:rPr lang="en-US" sz="2000" dirty="0" err="1" smtClean="0"/>
              <a:t>InputHelperTest</a:t>
            </a:r>
            <a:r>
              <a:rPr lang="ru-RU" sz="2000" dirty="0" smtClean="0"/>
              <a:t> – тестирует методы ввода и контроля данных</a:t>
            </a:r>
          </a:p>
          <a:p>
            <a:pPr lvl="4" algn="just"/>
            <a:r>
              <a:rPr lang="en-US" sz="2000" dirty="0" err="1"/>
              <a:t>ConverterTest</a:t>
            </a:r>
            <a:r>
              <a:rPr lang="ru-RU" sz="2000" dirty="0"/>
              <a:t> – тестирует методы преобразования</a:t>
            </a:r>
          </a:p>
          <a:p>
            <a:pPr lvl="4" algn="just"/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Autofit/>
          </a:bodyPr>
          <a:lstStyle/>
          <a:p>
            <a:r>
              <a:rPr lang="ru-RU" sz="4000" cap="all" dirty="0" smtClean="0"/>
              <a:t>Диаграмма классов </a:t>
            </a:r>
            <a:r>
              <a:rPr lang="en-US" sz="4000" cap="all" dirty="0" smtClean="0"/>
              <a:t>UML</a:t>
            </a:r>
            <a:endParaRPr lang="uk-UA" sz="4000" cap="all" dirty="0"/>
          </a:p>
        </p:txBody>
      </p:sp>
      <p:pic>
        <p:nvPicPr>
          <p:cNvPr id="1026" name="Picture 2" descr="C:\Users\User\Desktop\UML_diagra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t="12658" r="18142" b="11422"/>
          <a:stretch/>
        </p:blipFill>
        <p:spPr bwMode="auto">
          <a:xfrm>
            <a:off x="1928004" y="1711077"/>
            <a:ext cx="5287992" cy="43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84468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31591" cy="5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1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560840" cy="51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650</TotalTime>
  <Words>259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Перспектива</vt:lpstr>
      <vt:lpstr>Перевод чисел в двоичную систему и обратно</vt:lpstr>
      <vt:lpstr>Презентация PowerPoint</vt:lpstr>
      <vt:lpstr>Преобразование чисел</vt:lpstr>
      <vt:lpstr>Преобразование чисел</vt:lpstr>
      <vt:lpstr>Презентация PowerPoint</vt:lpstr>
      <vt:lpstr>Диаграмма классов UML</vt:lpstr>
      <vt:lpstr>Алгоритм программы</vt:lpstr>
      <vt:lpstr>Алгоритм программы</vt:lpstr>
      <vt:lpstr>Алгоритм программы</vt:lpstr>
      <vt:lpstr>МАТЕРИАЛЫ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User</cp:lastModifiedBy>
  <cp:revision>31</cp:revision>
  <dcterms:created xsi:type="dcterms:W3CDTF">2016-04-15T14:22:06Z</dcterms:created>
  <dcterms:modified xsi:type="dcterms:W3CDTF">2016-04-18T20:20:08Z</dcterms:modified>
</cp:coreProperties>
</file>