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5D3"/>
    <a:srgbClr val="769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BB507-510D-467B-8B65-5030D2278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82ADAE-FBD2-48DC-A292-27F973D20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F2C42-97AF-47B6-ABF4-78E741AD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C858-201B-4A25-929E-50E929C40E7D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21537-6D90-4539-9E88-6BE1B4B9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A738D-9C27-4B51-9DF1-E0AE544A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53A-7F9C-4B08-991F-1E64F1AA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87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24B44-F65E-489F-BFFC-843A52A7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0045C-4D5B-47D6-B69D-A02B1F2B4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29A04-DA18-4656-A4CF-2101E651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C858-201B-4A25-929E-50E929C40E7D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DE744-88DB-4337-903F-176488B6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15447-CC10-40F1-8BD3-2A568BFF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53A-7F9C-4B08-991F-1E64F1AA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75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86C479-01B3-4140-8ABA-C4F6ABBC3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CE3598-FFBA-4D16-BD4C-94D2BADBB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71C9C-3D10-4EA0-B9A0-26C317A9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C858-201B-4A25-929E-50E929C40E7D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A039C-2B13-4EA7-96EB-250319BB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FAC98-39FB-4A2E-B816-FC6F1557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53A-7F9C-4B08-991F-1E64F1AA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3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D1572-68C2-442D-A440-9A798788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E9091-0404-47F2-A93A-F72939202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49017-7640-498B-B23B-BF9AA782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C858-201B-4A25-929E-50E929C40E7D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553A5-2C02-40B2-9F09-F020F581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064937-96BB-47D5-ABD8-C44D1079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53A-7F9C-4B08-991F-1E64F1AA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9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C96BF-9C3B-4CDB-8A42-DC183D6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A4D981-46CD-4EF5-86D2-3EDF5A981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1320F-E593-4529-8471-CA68A94E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C858-201B-4A25-929E-50E929C40E7D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6CF35-A461-4861-AB65-8D881A20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92170-C7D4-40AF-9ABA-BFBF2F4C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53A-7F9C-4B08-991F-1E64F1AA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97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A33FA-DA11-47E3-BE82-6DEEB8BF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9CC326-7471-4F14-B019-67FAFE6DA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F7A765-5409-458E-81B1-FBDF67C55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FB2B5-79BA-4872-8885-BA529557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C858-201B-4A25-929E-50E929C40E7D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88295C-F121-4639-82B3-6CEB04DA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E2F18C-E629-4CEF-9DF1-418879EA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53A-7F9C-4B08-991F-1E64F1AA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36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5F73E-3CA9-48F8-8FA2-54212CDB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73262F-DCE9-4D7F-8DB8-5D59029E2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D4B698-BB76-4BA3-9BA3-9CF9EC2FE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A4FB35-C37E-41BA-83A8-207440FB1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F5B8B6-220C-4738-99C3-72188887D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A9AEB1-7AF4-4A4F-9B75-26F41E93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C858-201B-4A25-929E-50E929C40E7D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42CD0B-237F-498C-93D5-E1ACB0DB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B0418A-23AC-47CB-86D9-20A27F58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53A-7F9C-4B08-991F-1E64F1AA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20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7BD4A-055B-40D2-B8F8-F16765EA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80B110-0D59-421B-9D18-79B1CE6F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C858-201B-4A25-929E-50E929C40E7D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19B6D-6ECA-4BD9-BF7A-4207735B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0CC04A-F8A7-48C9-B131-E8D89EF9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53A-7F9C-4B08-991F-1E64F1AA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2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86392A-9F9D-496D-8373-87CF39C6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C858-201B-4A25-929E-50E929C40E7D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6FBFB4-157B-4034-9C21-846CCE79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14CFA9-B5F7-4EE1-80D4-01D7882C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53A-7F9C-4B08-991F-1E64F1AA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4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91DF3-0884-4DEB-96EC-7236C308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041F3-DFD9-4A32-8D4C-1CCA8FDE8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A4640E-F935-4098-9E2C-B9C70B70A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246CFB-04BB-4ECF-92EB-E5147994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C858-201B-4A25-929E-50E929C40E7D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B945D2-C7D5-42F0-A608-BF23566B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C114CB-F34B-4C8B-BE15-9A7D8E72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53A-7F9C-4B08-991F-1E64F1AA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85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23CD2-6D07-4262-BE80-8885044E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CE927A-FBBE-4CF8-BA0F-55CC1D34C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7D22B8-66BE-41C3-A964-BD571A4D9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576853-173C-4679-9DE4-37765A6D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C858-201B-4A25-929E-50E929C40E7D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14DE2C-3BD2-464E-AD05-A3B005CF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E50C74-1EDD-472D-B38B-B1893836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53A-7F9C-4B08-991F-1E64F1AA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5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AA446D-C555-42D3-AAFA-8ED61D26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BB2906-267B-44EA-B2F1-9A64409D1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A22926-9FEF-42F0-BA6D-71A2AB27E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EC858-201B-4A25-929E-50E929C40E7D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7663C-08A4-46F4-9A8A-0A75C1655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B9CA1-78F5-4FEE-A04B-7D5F6E12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B453A-7F9C-4B08-991F-1E64F1AA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5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698D4"/>
            </a:gs>
            <a:gs pos="43000">
              <a:schemeClr val="accent1">
                <a:lumMod val="60000"/>
                <a:lumOff val="40000"/>
              </a:schemeClr>
            </a:gs>
            <a:gs pos="56000">
              <a:schemeClr val="accent1">
                <a:lumMod val="60000"/>
                <a:lumOff val="40000"/>
              </a:schemeClr>
            </a:gs>
            <a:gs pos="100000">
              <a:srgbClr val="7395D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A1C96B-E530-4D78-ADDB-02DA5EF7C168}"/>
              </a:ext>
            </a:extLst>
          </p:cNvPr>
          <p:cNvSpPr/>
          <p:nvPr/>
        </p:nvSpPr>
        <p:spPr>
          <a:xfrm rot="604135">
            <a:off x="5608250" y="1367234"/>
            <a:ext cx="3582261" cy="3709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25B4FF9E-61AB-4864-985B-6C19F7AD8486}"/>
              </a:ext>
            </a:extLst>
          </p:cNvPr>
          <p:cNvSpPr/>
          <p:nvPr/>
        </p:nvSpPr>
        <p:spPr>
          <a:xfrm rot="20513408">
            <a:off x="2172459" y="595218"/>
            <a:ext cx="4522480" cy="424218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방, 시계이(가) 표시된 사진&#10;&#10;자동 생성된 설명">
            <a:extLst>
              <a:ext uri="{FF2B5EF4-FFF2-40B4-BE49-F238E27FC236}">
                <a16:creationId xmlns:a16="http://schemas.microsoft.com/office/drawing/2014/main" id="{4F111AA8-52F5-42A4-AFEC-3DB8D4437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518" y="3011584"/>
            <a:ext cx="834832" cy="8348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B5F806-9174-408D-BC29-20265DA71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726" y="2495525"/>
            <a:ext cx="1991586" cy="1866950"/>
          </a:xfrm>
          <a:prstGeom prst="rect">
            <a:avLst/>
          </a:prstGeom>
        </p:spPr>
      </p:pic>
      <p:pic>
        <p:nvPicPr>
          <p:cNvPr id="9" name="그림 8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E1E81A98-56FC-4A06-993A-11E469F75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410" y="2495525"/>
            <a:ext cx="1618995" cy="1866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F565E5-C42D-46C7-9C4D-2EEB706E873E}"/>
              </a:ext>
            </a:extLst>
          </p:cNvPr>
          <p:cNvSpPr txBox="1"/>
          <p:nvPr/>
        </p:nvSpPr>
        <p:spPr>
          <a:xfrm>
            <a:off x="4167971" y="4362475"/>
            <a:ext cx="3845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Github&amp;hexo</a:t>
            </a:r>
            <a:r>
              <a:rPr lang="en-US" altLang="ko-KR" sz="3600" dirty="0">
                <a:solidFill>
                  <a:schemeClr val="bg1"/>
                </a:solidFill>
                <a:latin typeface="Berlin Sans FB" panose="020E0602020502020306" pitchFamily="34" charset="0"/>
              </a:rPr>
              <a:t> Page</a:t>
            </a:r>
            <a:endParaRPr lang="ko-KR" altLang="en-US" sz="3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81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Berlin Sans FB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재범 고</dc:creator>
  <cp:lastModifiedBy>재범 고</cp:lastModifiedBy>
  <cp:revision>2</cp:revision>
  <dcterms:created xsi:type="dcterms:W3CDTF">2020-05-19T16:10:37Z</dcterms:created>
  <dcterms:modified xsi:type="dcterms:W3CDTF">2020-05-19T16:20:40Z</dcterms:modified>
</cp:coreProperties>
</file>