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87A"/>
    <a:srgbClr val="B3D79D"/>
    <a:srgbClr val="91C36F"/>
    <a:srgbClr val="97C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B627-AA77-463D-8C8E-0FE1C3903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F7FE3E-9099-47E2-A9B4-48D65F69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1E899-20E4-468A-9517-B7A86051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35449-92B1-4930-8ED3-6EC966FC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DD944-7BF5-4275-B7BE-D7162C29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43298-1587-4EDC-B6C0-0E40373C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99564-C602-46D7-9C6A-C8D9786D1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69247-BF42-4CFB-A46F-EEE0E9DB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0C5C9-21C5-4349-95D7-FCDBA7FA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95B36-C3C1-45BD-BD67-8EE882C7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3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46CB4D-66E3-47F4-8445-2F12503CA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E3640F-A91A-4A72-8A54-961B599C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D1040-CFB8-4E95-A81B-DD0D1960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428EC-3018-4331-BE8F-B881847C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902C9-E194-4376-8108-2AD2E61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CDA94-AF04-4D64-9505-DD1B0984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2DE35-5B7D-433A-93C6-FC5A7929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A026-FD0D-403F-B36E-1D6D1199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83BDC-8EAE-447C-91DD-96FD925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F9C89-BD6F-42F9-B6A2-EAE0AAE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9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43AC-1F81-47BB-AC8F-27885A40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19F2B-358C-4771-9286-E37AA572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19C30-E0B2-452D-8969-C982A836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67867-7041-4D13-B544-ED179BBC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DF42E-32FE-4D39-9FB8-4220B017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6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A7AF1-8BE1-46B3-8AF2-DEF35E3F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40457-9E52-458D-9AFC-22DE45692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A210F-3755-40A5-93E8-B4F0F43F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986A3-CC6F-482F-9CF8-9567C3AE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AA355-2D07-4ACB-B805-9B944309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BD35D-4ACE-4112-8D3C-7CDDE2A8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5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24F6-360C-44C3-A8E4-AB4C1C3D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F6BF6-C736-416F-9DD7-02B9B7C42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70D0EC-C9FC-4BB9-B770-6DC8CFF36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4519E-12C6-4CF4-AAB1-6ED69954F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F9F049-971B-41EB-AC6B-0B779717F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81B85E-C8A5-4953-B039-285F29E6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58C24D-0109-4A81-B3E2-14EFA989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7E1E78-CF82-4A0C-BF97-B6043361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9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CE7CC-53AD-42C9-8564-82E40CE7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8E946F-4FA5-4ACD-B4E1-6D7D6C62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A248D2-6B19-4FB6-8735-4D93B005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86236F-CF45-435F-829C-03983E81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5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F7897A-A794-48E3-B0B7-33C9DC70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2F416B-D456-473B-AAAF-289D9384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8A78C-D49C-4016-B7BC-FBD8D8CD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3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E986-B4B8-4937-81FC-F646601D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5522A-980F-480D-8ADE-6EA102A9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14E3E-03D3-49A3-80BC-DE930EC2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7843B-65FA-45E8-B968-03A8C8D0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508CB-137E-4021-8D09-FD1AECA1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F4DC8-EB20-4812-A823-309BD021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007F1-8D6E-47A0-8971-3E5D191D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B3E1F-306A-4983-A054-4CE95A61F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42EF7D-D6CF-4CA2-AB4C-41ECB8B4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28EB1-0209-4588-BE24-BC59D87C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A163F-5419-48F5-8D2D-6A9456C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01E21-A38B-4095-B89B-46AAD5BD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8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F672D4-2FD5-44F1-A3AF-D8BD6C0E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6A8B7-0F7A-463D-A161-F0018A6CE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4DE0C-B709-49CB-80F6-B73B9980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92EF-A4DE-4C07-8367-C1D3BDA1416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E00BA-DC01-4735-AD94-9BFB10263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6C8A1-32DD-4F1C-9EF1-4727D0AC9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0BDF-9B7B-4B5F-8DEB-EDA38DA7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1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87000">
              <a:srgbClr val="9AC87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01D8B581-3524-4257-9E40-DA0F95013100}"/>
              </a:ext>
            </a:extLst>
          </p:cNvPr>
          <p:cNvSpPr/>
          <p:nvPr/>
        </p:nvSpPr>
        <p:spPr>
          <a:xfrm>
            <a:off x="4544821" y="1416415"/>
            <a:ext cx="4760544" cy="4751301"/>
          </a:xfrm>
          <a:prstGeom prst="ellipse">
            <a:avLst/>
          </a:prstGeom>
          <a:solidFill>
            <a:srgbClr val="91C36F"/>
          </a:solidFill>
          <a:ln>
            <a:noFill/>
          </a:ln>
          <a:effectLst>
            <a:reflection blurRad="6350" stA="52000" endA="300" endPos="35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F56648-BCA9-46D7-A61D-26CAF015B69E}"/>
              </a:ext>
            </a:extLst>
          </p:cNvPr>
          <p:cNvSpPr/>
          <p:nvPr/>
        </p:nvSpPr>
        <p:spPr>
          <a:xfrm>
            <a:off x="2456044" y="1048864"/>
            <a:ext cx="3881717" cy="3929362"/>
          </a:xfrm>
          <a:prstGeom prst="ellipse">
            <a:avLst/>
          </a:prstGeom>
          <a:solidFill>
            <a:srgbClr val="B3D79D"/>
          </a:solidFill>
          <a:ln>
            <a:noFill/>
          </a:ln>
          <a:effectLst>
            <a:reflection blurRad="6350" stA="50000" endA="300" endPos="90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셔츠이(가) 표시된 사진&#10;&#10;자동 생성된 설명">
            <a:extLst>
              <a:ext uri="{FF2B5EF4-FFF2-40B4-BE49-F238E27FC236}">
                <a16:creationId xmlns:a16="http://schemas.microsoft.com/office/drawing/2014/main" id="{CBE2F265-4994-40A5-97C0-AC27BC8A4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44" y="1791018"/>
            <a:ext cx="3639956" cy="3275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4C5F7C-CCB2-492C-9414-CB58414AE426}"/>
              </a:ext>
            </a:extLst>
          </p:cNvPr>
          <p:cNvSpPr txBox="1"/>
          <p:nvPr/>
        </p:nvSpPr>
        <p:spPr>
          <a:xfrm>
            <a:off x="5258921" y="2459503"/>
            <a:ext cx="4295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600" dirty="0">
                <a:solidFill>
                  <a:schemeClr val="bg1"/>
                </a:solidFill>
                <a:latin typeface="Berlin Sans FB Demi" panose="020E0802020502020306" pitchFamily="34" charset="0"/>
              </a:rPr>
              <a:t>Spring </a:t>
            </a:r>
          </a:p>
          <a:p>
            <a:r>
              <a:rPr lang="en-US" altLang="ko-KR" sz="6000" b="1" spc="600" dirty="0">
                <a:solidFill>
                  <a:schemeClr val="bg1"/>
                </a:solidFill>
                <a:latin typeface="Berlin Sans FB Demi" panose="020E0802020502020306" pitchFamily="34" charset="0"/>
              </a:rPr>
              <a:t>Boot</a:t>
            </a:r>
            <a:endParaRPr lang="ko-KR" altLang="en-US" sz="6000" b="1" spc="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4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Berlin Sans FB Demi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재범 고</dc:creator>
  <cp:lastModifiedBy>재범 고</cp:lastModifiedBy>
  <cp:revision>4</cp:revision>
  <dcterms:created xsi:type="dcterms:W3CDTF">2020-05-19T08:40:37Z</dcterms:created>
  <dcterms:modified xsi:type="dcterms:W3CDTF">2020-05-19T09:14:20Z</dcterms:modified>
</cp:coreProperties>
</file>