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28AEF-0246-4BE3-99FE-84672C090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9A2CC-2141-4807-B877-45AA436EF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914511-A8A7-4704-B033-B2C55C08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B3F8-487C-42E6-BF38-F1B0BD42D4D8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1EB83-99C8-47BD-AEA8-0933C820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D358E-B7CE-4694-8F5B-9CF59E1B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D006-C3F1-434F-8222-533A89B79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50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B3E6B-A0CE-4AFC-8262-6B4D3F56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09F0CA-6329-437F-B59C-A7337BC5B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F5D2F-CE1A-4DA7-872A-40A4578E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B3F8-487C-42E6-BF38-F1B0BD42D4D8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1AFE5-AB96-48B9-95C7-158B6592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6C215-430C-41D8-8422-78330B17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D006-C3F1-434F-8222-533A89B79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78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4E0A48-3464-4524-8F85-D3E1B6B78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825DDF-E9D3-496D-90FC-3E0FA44AE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ED6ED-8743-497B-9370-E9F943A3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B3F8-487C-42E6-BF38-F1B0BD42D4D8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50A5D4-37D4-43AD-BAAE-8473E537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5E3BD-1399-4590-9129-C67C60A6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D006-C3F1-434F-8222-533A89B79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67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DA8A0-6527-429B-AF24-800AD3DC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BB1082-C100-42E6-8CF1-E4FCA14B1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CB678-2579-4F28-88CB-86225654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B3F8-487C-42E6-BF38-F1B0BD42D4D8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222C2-4D66-4158-984A-725AA50C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7E01D-B456-4A92-9CD6-1C4C5FBE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D006-C3F1-434F-8222-533A89B79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67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6EC17-6168-486E-9D19-11C290AC1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B31340-7B59-4BD8-8CAC-1DC8B6E2C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DB886-61FD-4758-B89C-597728A6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B3F8-487C-42E6-BF38-F1B0BD42D4D8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2FEBE-C5BB-4E78-A00B-17070157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7593F-F27B-4FC1-B866-D58821F4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D006-C3F1-434F-8222-533A89B79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01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C5B7A-DFB2-4133-8E96-41509BFC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D71F4-3EBA-42F4-B859-15A54E033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EE1155-4F8F-4CAD-8638-D9B0422C2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25D35D-F22A-4246-BA20-A4ABE1C1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B3F8-487C-42E6-BF38-F1B0BD42D4D8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ECAD87-AFEA-4244-9666-C402AC85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7E41EA-8928-41E9-BC0B-EF869EFC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D006-C3F1-434F-8222-533A89B79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87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EBAAE-DB7A-4CF9-BC22-B4FFE5A8E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A8A3D-04CF-4D31-91A4-6CAF2D3C7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D2572D-EC3D-440B-BB1B-B33A86562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18BF4D-4C35-4299-88F3-83358E86F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8226EB-3174-4BB0-B57C-14ACE2AD3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6B5E20-7D51-4B1E-88C1-3812FAAC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B3F8-487C-42E6-BF38-F1B0BD42D4D8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9272DD-A31D-4812-983C-6383A5CE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43392C-29E3-40C7-9895-071C9800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D006-C3F1-434F-8222-533A89B79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88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85151-DC5F-4F44-BB91-1DD4D46C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7921FC-BA8D-45AB-AD15-82D64597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B3F8-487C-42E6-BF38-F1B0BD42D4D8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8E7792-2B2E-4597-A898-28ED5650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61E6F3-FF28-4122-84C8-A260216D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D006-C3F1-434F-8222-533A89B79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36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B9129C-8B99-4A6C-8A50-B2D69D37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B3F8-487C-42E6-BF38-F1B0BD42D4D8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BB8CAD-9990-40B4-B80B-6B8D9715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545985-1013-4966-AE93-E5F7DB84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D006-C3F1-434F-8222-533A89B79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51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19766-34E2-45B8-A12C-38A40246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9E3F4-7D3C-44D5-8043-78E2C39E1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132266-0E10-436C-AD74-9AB39A476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769E62-BB46-4C44-9F65-E1EF640A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B3F8-487C-42E6-BF38-F1B0BD42D4D8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6DC326-F8FE-498D-B664-5F6A876D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9ADE0-4F25-4BF0-A4DE-99006ACE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D006-C3F1-434F-8222-533A89B79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5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8CF0A-6250-4F92-85AD-342BADD6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D0E1CC-3B68-4142-8ED9-158B1A132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D76464-8B70-4838-8C7E-A692CA1AF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B8E224-6B0D-46E4-9A46-BA49A7CF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B3F8-487C-42E6-BF38-F1B0BD42D4D8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0F3034-22E9-47E8-A9D9-86DD307D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94082-E30A-4501-AF76-84D87C1C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D006-C3F1-434F-8222-533A89B79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54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4D56F9-11B6-4217-B291-B6140B7B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5E5C34-8962-4E64-9659-456DC7C09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1AC39-34E2-4FAA-9B51-54B3092F8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2B3F8-487C-42E6-BF38-F1B0BD42D4D8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53D836-92C0-4C7F-91DC-E8B86885C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91CEA-7A2D-4A2D-91E6-C88554F28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9D006-C3F1-434F-8222-533A89B79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93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2FEE3D-180B-4129-8F10-ED8CC00CA733}"/>
              </a:ext>
            </a:extLst>
          </p:cNvPr>
          <p:cNvSpPr/>
          <p:nvPr/>
        </p:nvSpPr>
        <p:spPr>
          <a:xfrm>
            <a:off x="3993776" y="824752"/>
            <a:ext cx="4204447" cy="161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Exception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0E229D-BFFB-4D07-BFDF-1483BA592491}"/>
              </a:ext>
            </a:extLst>
          </p:cNvPr>
          <p:cNvSpPr/>
          <p:nvPr/>
        </p:nvSpPr>
        <p:spPr>
          <a:xfrm>
            <a:off x="1990166" y="3151096"/>
            <a:ext cx="2900082" cy="12685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IOException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입출력 예외 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7B2E71-C038-49F1-B597-D7793F4A2465}"/>
              </a:ext>
            </a:extLst>
          </p:cNvPr>
          <p:cNvSpPr/>
          <p:nvPr/>
        </p:nvSpPr>
        <p:spPr>
          <a:xfrm>
            <a:off x="7301754" y="3151096"/>
            <a:ext cx="2900082" cy="12685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RuntimeException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실행 오류 예외 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5A87AC7-32F1-4580-B00F-7A8F565F620F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4890248" y="2438399"/>
            <a:ext cx="1205752" cy="1346950"/>
          </a:xfrm>
          <a:prstGeom prst="bentConnector2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BC66E06-0A90-42DE-8082-28BACAF2D057}"/>
              </a:ext>
            </a:extLst>
          </p:cNvPr>
          <p:cNvCxnSpPr>
            <a:cxnSpLocks/>
            <a:stCxn id="7" idx="1"/>
            <a:endCxn id="4" idx="2"/>
          </p:cNvCxnSpPr>
          <p:nvPr/>
        </p:nvCxnSpPr>
        <p:spPr>
          <a:xfrm rot="10800000">
            <a:off x="6096000" y="2438399"/>
            <a:ext cx="1205754" cy="1346950"/>
          </a:xfrm>
          <a:prstGeom prst="bentConnector2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78105B-2C0A-407E-8733-BC59A1D16870}"/>
              </a:ext>
            </a:extLst>
          </p:cNvPr>
          <p:cNvSpPr/>
          <p:nvPr/>
        </p:nvSpPr>
        <p:spPr>
          <a:xfrm>
            <a:off x="391086" y="5316069"/>
            <a:ext cx="2803711" cy="887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FileNotFoundException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F0DF57-69AA-4EF5-A45C-17797500F0E9}"/>
              </a:ext>
            </a:extLst>
          </p:cNvPr>
          <p:cNvSpPr/>
          <p:nvPr/>
        </p:nvSpPr>
        <p:spPr>
          <a:xfrm>
            <a:off x="3378855" y="5316068"/>
            <a:ext cx="2304770" cy="887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SocketException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42D4FE-3F95-4C1C-B6B7-96BFE08127F1}"/>
              </a:ext>
            </a:extLst>
          </p:cNvPr>
          <p:cNvSpPr/>
          <p:nvPr/>
        </p:nvSpPr>
        <p:spPr>
          <a:xfrm>
            <a:off x="6123035" y="5316068"/>
            <a:ext cx="2628760" cy="887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ArithmeticException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69D1D5-941B-4075-998F-410EF7F35A38}"/>
              </a:ext>
            </a:extLst>
          </p:cNvPr>
          <p:cNvSpPr/>
          <p:nvPr/>
        </p:nvSpPr>
        <p:spPr>
          <a:xfrm>
            <a:off x="8964706" y="5316068"/>
            <a:ext cx="3132044" cy="887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IndexOutoBoundsException</a:t>
            </a:r>
            <a:endParaRPr lang="en-US" altLang="ko-KR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5324DA44-306F-4859-AEF5-32877E850D28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rot="5400000" flipH="1" flipV="1">
            <a:off x="2168341" y="4044204"/>
            <a:ext cx="896467" cy="164726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DAF1569-489F-4498-8864-F5056D389F85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rot="16200000" flipV="1">
            <a:off x="3537491" y="4322318"/>
            <a:ext cx="896466" cy="109103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8DB70EB-92DA-4CF3-A1B6-7B6B28C2885F}"/>
              </a:ext>
            </a:extLst>
          </p:cNvPr>
          <p:cNvCxnSpPr>
            <a:cxnSpLocks/>
            <a:stCxn id="17" idx="0"/>
            <a:endCxn id="7" idx="2"/>
          </p:cNvCxnSpPr>
          <p:nvPr/>
        </p:nvCxnSpPr>
        <p:spPr>
          <a:xfrm rot="5400000" flipH="1" flipV="1">
            <a:off x="7646372" y="4210645"/>
            <a:ext cx="896466" cy="131438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E30CA3F-FBA8-4D2B-A71C-E748B2E54016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rot="16200000" flipV="1">
            <a:off x="9193029" y="3978368"/>
            <a:ext cx="896466" cy="177893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3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재범 고</dc:creator>
  <cp:lastModifiedBy>재범 고</cp:lastModifiedBy>
  <cp:revision>2</cp:revision>
  <dcterms:created xsi:type="dcterms:W3CDTF">2020-05-16T10:23:34Z</dcterms:created>
  <dcterms:modified xsi:type="dcterms:W3CDTF">2020-05-16T10:25:06Z</dcterms:modified>
</cp:coreProperties>
</file>