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44CF8-1355-4AF0-92CC-5EEE22CC8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E42259-685F-4C1D-A78C-F45E8581A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9EEAB-8CFA-49A8-9ED2-9B7E3FF1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657E9-E09D-46C1-A606-C9BFF247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8DFE4-598E-4966-B228-D4D6A97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2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D7EF-78C9-4162-B6BB-E4B67C91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A18A4-5904-42C0-B0B0-EEAE2A9B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7C4DE-189E-4876-A2FA-60A5D8C9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4246B-5CA0-4007-A978-C8F8415C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86A92-D04F-4C79-9B06-3890EA6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3EFCA7-005B-4AB6-936F-CE447A398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33F5F-0DAC-462B-B9EB-5EBCE2B3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5130B-19C0-4827-A734-AB159F14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D6DB9-DB79-4D71-913D-B051EE47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F2972-BE73-4AD9-AC08-868F8F70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D15FE-5F23-450C-A866-7299D5BA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E84E8-30F9-4427-82B2-90474FB7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D7475-E5E2-43DD-84E1-C9A4E2ED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871A-8826-4AB1-BD64-B32A47EB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5FB92-13C4-40EF-9C04-4686863F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5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1E0B-9B84-454A-8849-FC0384E6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296E7-3E0A-4E51-AA76-2A5EAEE1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801F8-5B98-426D-A5B9-D0538A01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5B835-861F-4BB9-A4A8-7FCF9788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0044B-67C2-4F89-BD5A-2D57CDBB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6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96234-2E94-4C5D-928B-ED13673E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EF63F-8218-48E7-BFE4-983F0EB5D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8444D-D8D9-4D7B-8249-C7C8AF28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82E99-4AB4-4A08-B699-31410DB9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3BD8A-04E7-4D10-AC6B-6DD57E07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C0A38-D723-43C5-BB20-AD50CEF1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2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8EAED-488D-43DA-84CA-C7D38C50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BE1E9-40FE-4E1E-A7BA-BE07F623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3C830-414D-4A70-8CED-5292B5420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058884-3664-447A-A1F8-9F9C3FB12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E16BCE-85EE-408C-8EE6-F45AFE7AA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CF18A6-04B8-4806-9CBE-C0E37933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40BF0C-A167-46E4-B9ED-C4739307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F86059-1EFC-40A5-94FA-71A4F42D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4FCDC-6456-4E0E-BB23-3F3F324E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8DC7FE-8946-40A4-A0D5-67E0132D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770459-F717-4B5F-A20D-7DFF747B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29CD6-A1D2-49EC-965C-43E36E41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8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26E072-9384-4D5A-85DE-8B4D3D78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9B786-EA73-4E2F-930C-93296E41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0C225-3B88-46D3-B520-F6C73C4D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9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3812D-AE9C-4025-A402-A25701CA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6E16-7A0F-4186-8061-D7868DBF0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B8D23-C6AE-423A-9545-B08DC28B7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E09A5-F70D-4C46-8840-5FA583D3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6BF39-BBE3-4669-B966-54C47143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62B52-C751-457D-9E65-7EDC7A48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0435D-80F1-4C9F-AA76-FACD554D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317E22-16E9-4965-BA64-6CD8419D8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21148-CA10-4C1A-937D-61F4BB530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4D181-7D86-44AC-B28A-B028BA85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16A18-C08F-4D21-81A7-79F60DAC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0BDEB-572F-4E2D-9BCE-A7190C66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7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2E544C-67BF-4D84-B9A1-EA6F6BA7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CDCFC-7FB6-4D66-A8BC-5EAC0D43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74CF0-B0B1-4415-8244-1719273E4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7CA1-72EE-4616-8A62-C47E9AC3AA1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CF016-B0D7-4C02-A446-D85B16D70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4D6E2-8C26-4939-B39D-1A28D2458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FC1B-CB19-46D4-BD5D-877181CD3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9C6E9C-FDAA-4A12-98D8-92B22C725EC9}"/>
              </a:ext>
            </a:extLst>
          </p:cNvPr>
          <p:cNvSpPr/>
          <p:nvPr/>
        </p:nvSpPr>
        <p:spPr>
          <a:xfrm>
            <a:off x="3585882" y="439271"/>
            <a:ext cx="4572000" cy="1326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Collection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752FA8-3A4A-41DB-B0E6-40925A42DA4F}"/>
              </a:ext>
            </a:extLst>
          </p:cNvPr>
          <p:cNvSpPr/>
          <p:nvPr/>
        </p:nvSpPr>
        <p:spPr>
          <a:xfrm>
            <a:off x="2120153" y="2393577"/>
            <a:ext cx="2931458" cy="1326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List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942000-0FC8-4DC9-8C58-507F22822A09}"/>
              </a:ext>
            </a:extLst>
          </p:cNvPr>
          <p:cNvSpPr/>
          <p:nvPr/>
        </p:nvSpPr>
        <p:spPr>
          <a:xfrm>
            <a:off x="6692153" y="2393577"/>
            <a:ext cx="2931458" cy="1326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Set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2108406-F09F-4223-BCB8-B498E08864D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415117" y="936812"/>
            <a:ext cx="627530" cy="22860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26A890B-034F-4BEA-AE9B-6BC2DA68F54C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16200000" flipV="1">
            <a:off x="6701117" y="936812"/>
            <a:ext cx="627530" cy="22860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B832B-A28D-439D-8E83-2F8B05CC1312}"/>
              </a:ext>
            </a:extLst>
          </p:cNvPr>
          <p:cNvSpPr/>
          <p:nvPr/>
        </p:nvSpPr>
        <p:spPr>
          <a:xfrm>
            <a:off x="3007658" y="4204448"/>
            <a:ext cx="2039470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ArrayList</a:t>
            </a:r>
            <a:r>
              <a:rPr lang="en-US" altLang="ko-KR" b="1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DB69C4-E922-421A-A8F7-BB07E91C2369}"/>
              </a:ext>
            </a:extLst>
          </p:cNvPr>
          <p:cNvSpPr/>
          <p:nvPr/>
        </p:nvSpPr>
        <p:spPr>
          <a:xfrm>
            <a:off x="3007658" y="5145742"/>
            <a:ext cx="2039470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Vector </a:t>
            </a:r>
            <a:r>
              <a:rPr lang="ko-KR" altLang="en-US" dirty="0"/>
              <a:t>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B2A6B-E059-4925-B039-D1B04FB3ED95}"/>
              </a:ext>
            </a:extLst>
          </p:cNvPr>
          <p:cNvSpPr/>
          <p:nvPr/>
        </p:nvSpPr>
        <p:spPr>
          <a:xfrm>
            <a:off x="3007658" y="6087036"/>
            <a:ext cx="2039470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LinkedList </a:t>
            </a:r>
            <a:r>
              <a:rPr lang="ko-KR" altLang="en-US" dirty="0"/>
              <a:t>클래스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0806754-8084-41AC-ADC9-8BD9C1D5E0B5}"/>
              </a:ext>
            </a:extLst>
          </p:cNvPr>
          <p:cNvCxnSpPr>
            <a:stCxn id="13" idx="1"/>
          </p:cNvCxnSpPr>
          <p:nvPr/>
        </p:nvCxnSpPr>
        <p:spPr>
          <a:xfrm rot="10800000">
            <a:off x="2554942" y="3720353"/>
            <a:ext cx="452717" cy="268941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8FF4794-0A86-49F6-AE04-AAF3D133332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554940" y="3720353"/>
            <a:ext cx="452718" cy="174811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B04F22E-CAA9-4C67-8332-E569B10E9841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2554940" y="3720353"/>
            <a:ext cx="452719" cy="80682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6F5E1B-CD7D-45DE-9EEB-56757F342B3F}"/>
              </a:ext>
            </a:extLst>
          </p:cNvPr>
          <p:cNvSpPr/>
          <p:nvPr/>
        </p:nvSpPr>
        <p:spPr>
          <a:xfrm>
            <a:off x="6692153" y="4204448"/>
            <a:ext cx="2039470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HashSet </a:t>
            </a:r>
            <a:r>
              <a:rPr lang="ko-KR" altLang="en-US" dirty="0"/>
              <a:t>클래스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0DE085-E327-45D2-A756-4B2FBDE1C2B6}"/>
              </a:ext>
            </a:extLst>
          </p:cNvPr>
          <p:cNvSpPr/>
          <p:nvPr/>
        </p:nvSpPr>
        <p:spPr>
          <a:xfrm>
            <a:off x="6692153" y="5190566"/>
            <a:ext cx="2039470" cy="645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TreeSet</a:t>
            </a:r>
            <a:r>
              <a:rPr lang="en-US" altLang="ko-KR" b="1" dirty="0"/>
              <a:t> </a:t>
            </a:r>
            <a:r>
              <a:rPr lang="ko-KR" altLang="en-US" dirty="0"/>
              <a:t>클래스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D782561-81FA-4BD2-8B8C-CDE19F92A5BC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8731623" y="3720353"/>
            <a:ext cx="452719" cy="80682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13A30A4-6E13-437C-9ECB-24096FEBFCF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731623" y="3720353"/>
            <a:ext cx="452719" cy="179294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6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69E00D-B955-42DF-990C-58320E17122E}"/>
              </a:ext>
            </a:extLst>
          </p:cNvPr>
          <p:cNvSpPr/>
          <p:nvPr/>
        </p:nvSpPr>
        <p:spPr>
          <a:xfrm>
            <a:off x="3585882" y="448235"/>
            <a:ext cx="4572000" cy="1326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Map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C16C0C-9FAC-4E5F-9A43-82450E8798AD}"/>
              </a:ext>
            </a:extLst>
          </p:cNvPr>
          <p:cNvSpPr/>
          <p:nvPr/>
        </p:nvSpPr>
        <p:spPr>
          <a:xfrm>
            <a:off x="1008529" y="2393577"/>
            <a:ext cx="2931458" cy="1326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HashTable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C95DCB-8C1E-4B85-AA7D-17BD0EE955B5}"/>
              </a:ext>
            </a:extLst>
          </p:cNvPr>
          <p:cNvSpPr/>
          <p:nvPr/>
        </p:nvSpPr>
        <p:spPr>
          <a:xfrm>
            <a:off x="4403538" y="2393577"/>
            <a:ext cx="2931458" cy="1326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2A6BB0-89C7-4A98-83F7-C3E9FA24B4CE}"/>
              </a:ext>
            </a:extLst>
          </p:cNvPr>
          <p:cNvSpPr/>
          <p:nvPr/>
        </p:nvSpPr>
        <p:spPr>
          <a:xfrm>
            <a:off x="7803777" y="2393577"/>
            <a:ext cx="2931458" cy="13267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TreeMap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B49296-DA3B-4C87-844D-5AF5E92B741C}"/>
              </a:ext>
            </a:extLst>
          </p:cNvPr>
          <p:cNvSpPr/>
          <p:nvPr/>
        </p:nvSpPr>
        <p:spPr>
          <a:xfrm>
            <a:off x="1008529" y="4616824"/>
            <a:ext cx="2931458" cy="860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properties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E92D5D0-358D-41A8-A7AD-03426FDA21F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863787" y="385482"/>
            <a:ext cx="618566" cy="339762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9C97BA-3B20-43BB-A4E5-363CC195BBB6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261411" y="385482"/>
            <a:ext cx="618566" cy="339762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E5A8D56-FF44-48E3-8296-9792B717A7DB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5561291" y="2082987"/>
            <a:ext cx="618566" cy="261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4959E3-BDF0-435B-8276-48A6D7BAE2EF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474258" y="3720353"/>
            <a:ext cx="0" cy="8964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9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26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재범 고</dc:creator>
  <cp:lastModifiedBy>재범 고</cp:lastModifiedBy>
  <cp:revision>3</cp:revision>
  <dcterms:created xsi:type="dcterms:W3CDTF">2020-05-13T05:37:10Z</dcterms:created>
  <dcterms:modified xsi:type="dcterms:W3CDTF">2020-05-15T03:05:05Z</dcterms:modified>
</cp:coreProperties>
</file>