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Montserrat Light" panose="02010600030101010101" charset="0"/>
      <p:regular r:id="rId5"/>
      <p:bold r:id="rId6"/>
      <p:italic r:id="rId7"/>
      <p:boldItalic r:id="rId8"/>
    </p:embeddedFont>
    <p:embeddedFont>
      <p:font typeface="Poppins" panose="02010600030101010101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C01C1D-73CA-4B4C-B77D-5B494CAB9FE6}">
  <a:tblStyle styleId="{D8C01C1D-73CA-4B4C-B77D-5B494CAB9F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579822" y="1411950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Smart Mouse Glove</a:t>
            </a:r>
            <a:endParaRPr dirty="0"/>
          </a:p>
        </p:txBody>
      </p:sp>
      <p:sp>
        <p:nvSpPr>
          <p:cNvPr id="3" name="Google Shape;311;p12">
            <a:extLst>
              <a:ext uri="{FF2B5EF4-FFF2-40B4-BE49-F238E27FC236}">
                <a16:creationId xmlns:a16="http://schemas.microsoft.com/office/drawing/2014/main" id="{6DE8DF1D-06F7-43E4-8D4F-680A9860451D}"/>
              </a:ext>
            </a:extLst>
          </p:cNvPr>
          <p:cNvSpPr txBox="1">
            <a:spLocks/>
          </p:cNvSpPr>
          <p:nvPr/>
        </p:nvSpPr>
        <p:spPr>
          <a:xfrm>
            <a:off x="-1530918" y="3983700"/>
            <a:ext cx="5073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GB" sz="1800" dirty="0"/>
              <a:t>Amina </a:t>
            </a:r>
            <a:r>
              <a:rPr lang="en-GB" sz="1800" dirty="0" err="1"/>
              <a:t>Gojak</a:t>
            </a:r>
            <a:endParaRPr lang="en-GB" sz="1800" dirty="0"/>
          </a:p>
          <a:p>
            <a:pPr algn="ctr"/>
            <a:r>
              <a:rPr lang="en-GB" sz="1800" dirty="0"/>
              <a:t>Yuzhen Liu</a:t>
            </a:r>
          </a:p>
          <a:p>
            <a:pPr algn="ctr"/>
            <a:r>
              <a:rPr lang="en-GB" sz="1800" dirty="0"/>
              <a:t>Tong 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2352A-5931-4971-9B82-678174703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9" b="89872" l="1071" r="99881">
                        <a14:foregroundMark x1="13864" y1="51133" x2="7619" y2="55297"/>
                        <a14:foregroundMark x1="7619" y1="55297" x2="3946" y2="62903"/>
                        <a14:foregroundMark x1="3799" y1="65147" x2="5000" y2="72875"/>
                        <a14:foregroundMark x1="5000" y1="72875" x2="4716" y2="73871"/>
                        <a14:foregroundMark x1="88690" y1="63097" x2="96071" y2="69383"/>
                        <a14:foregroundMark x1="96071" y1="69383" x2="99881" y2="80210"/>
                        <a14:foregroundMark x1="99881" y1="80210" x2="98214" y2="84400"/>
                        <a14:backgroundMark x1="4524" y1="73807" x2="1310" y2="82538"/>
                        <a14:backgroundMark x1="1310" y1="82538" x2="357" y2="83353"/>
                        <a14:backgroundMark x1="15357" y1="50058" x2="13333" y2="50407"/>
                        <a14:backgroundMark x1="3690" y1="62864" x2="3333" y2="650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4268" y="815340"/>
            <a:ext cx="502973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2C43F45-926B-47C2-BA01-AEB4544D3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3" b="90000" l="9986" r="89870">
                        <a14:foregroundMark x1="40955" y1="10000" x2="45876" y2="9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860570" y="266605"/>
            <a:ext cx="5380700" cy="3483405"/>
          </a:xfrm>
          <a:prstGeom prst="rect">
            <a:avLst/>
          </a:prstGeom>
        </p:spPr>
      </p:pic>
      <p:sp>
        <p:nvSpPr>
          <p:cNvPr id="14" name="Google Shape;109;p16">
            <a:extLst>
              <a:ext uri="{FF2B5EF4-FFF2-40B4-BE49-F238E27FC236}">
                <a16:creationId xmlns:a16="http://schemas.microsoft.com/office/drawing/2014/main" id="{1D893EE6-E310-43A5-AEEC-18C64295A834}"/>
              </a:ext>
            </a:extLst>
          </p:cNvPr>
          <p:cNvSpPr txBox="1">
            <a:spLocks/>
          </p:cNvSpPr>
          <p:nvPr/>
        </p:nvSpPr>
        <p:spPr>
          <a:xfrm>
            <a:off x="408342" y="216933"/>
            <a:ext cx="4956908" cy="5621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dirty="0"/>
              <a:t>Structure Details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6BCEF9-5C77-45D0-A28F-960E7C641180}"/>
              </a:ext>
            </a:extLst>
          </p:cNvPr>
          <p:cNvSpPr/>
          <p:nvPr/>
        </p:nvSpPr>
        <p:spPr>
          <a:xfrm>
            <a:off x="3116580" y="164003"/>
            <a:ext cx="1417320" cy="1046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 Unit (reverse side)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CA42149A-C66A-4139-98CC-BF9F753814C3}"/>
              </a:ext>
            </a:extLst>
          </p:cNvPr>
          <p:cNvSpPr/>
          <p:nvPr/>
        </p:nvSpPr>
        <p:spPr>
          <a:xfrm>
            <a:off x="3825240" y="2228756"/>
            <a:ext cx="114300" cy="99060"/>
          </a:xfrm>
          <a:prstGeom prst="donu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31B12B-FCB1-43A6-BB5B-EC44C15A04AA}"/>
              </a:ext>
            </a:extLst>
          </p:cNvPr>
          <p:cNvCxnSpPr>
            <a:stCxn id="11" idx="0"/>
          </p:cNvCxnSpPr>
          <p:nvPr/>
        </p:nvCxnSpPr>
        <p:spPr>
          <a:xfrm flipV="1">
            <a:off x="3882390" y="1272446"/>
            <a:ext cx="0" cy="95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45372FD3-D67F-4189-A7A2-58537D6DFCC5}"/>
              </a:ext>
            </a:extLst>
          </p:cNvPr>
          <p:cNvSpPr/>
          <p:nvPr/>
        </p:nvSpPr>
        <p:spPr>
          <a:xfrm>
            <a:off x="2724683" y="2741466"/>
            <a:ext cx="114300" cy="99060"/>
          </a:xfrm>
          <a:prstGeom prst="donu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BD669A90-A86D-4647-8473-7FE656F961F0}"/>
              </a:ext>
            </a:extLst>
          </p:cNvPr>
          <p:cNvSpPr/>
          <p:nvPr/>
        </p:nvSpPr>
        <p:spPr>
          <a:xfrm>
            <a:off x="3059430" y="2731676"/>
            <a:ext cx="114300" cy="99060"/>
          </a:xfrm>
          <a:prstGeom prst="donu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36B7CA-94E7-4F8D-8981-E8857CEC68E3}"/>
              </a:ext>
            </a:extLst>
          </p:cNvPr>
          <p:cNvCxnSpPr>
            <a:cxnSpLocks/>
          </p:cNvCxnSpPr>
          <p:nvPr/>
        </p:nvCxnSpPr>
        <p:spPr>
          <a:xfrm>
            <a:off x="2781833" y="2840526"/>
            <a:ext cx="0" cy="1016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FAB46CB-85AC-422B-8A7F-880165F68F24}"/>
              </a:ext>
            </a:extLst>
          </p:cNvPr>
          <p:cNvSpPr/>
          <p:nvPr/>
        </p:nvSpPr>
        <p:spPr>
          <a:xfrm>
            <a:off x="2171547" y="3956524"/>
            <a:ext cx="1220572" cy="72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Unit </a:t>
            </a:r>
          </a:p>
        </p:txBody>
      </p: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032567BE-BACF-420E-999D-F121F1F329B5}"/>
              </a:ext>
            </a:extLst>
          </p:cNvPr>
          <p:cNvSpPr/>
          <p:nvPr/>
        </p:nvSpPr>
        <p:spPr>
          <a:xfrm>
            <a:off x="4568190" y="2228756"/>
            <a:ext cx="114300" cy="99060"/>
          </a:xfrm>
          <a:prstGeom prst="donu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5551517-1AC5-464F-80A0-85F40B280C15}"/>
              </a:ext>
            </a:extLst>
          </p:cNvPr>
          <p:cNvSpPr/>
          <p:nvPr/>
        </p:nvSpPr>
        <p:spPr>
          <a:xfrm>
            <a:off x="5143161" y="1105042"/>
            <a:ext cx="1143678" cy="621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Power Unit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C2B2A6-E296-49FB-ADB4-E864D957C7BE}"/>
              </a:ext>
            </a:extLst>
          </p:cNvPr>
          <p:cNvCxnSpPr>
            <a:cxnSpLocks/>
          </p:cNvCxnSpPr>
          <p:nvPr/>
        </p:nvCxnSpPr>
        <p:spPr>
          <a:xfrm>
            <a:off x="7615874" y="2972986"/>
            <a:ext cx="0" cy="980732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58E6A98A-D20F-4ED8-91C1-6F154066D919}"/>
              </a:ext>
            </a:extLst>
          </p:cNvPr>
          <p:cNvSpPr/>
          <p:nvPr/>
        </p:nvSpPr>
        <p:spPr>
          <a:xfrm>
            <a:off x="6586956" y="1783040"/>
            <a:ext cx="2038884" cy="1089551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Raspberry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 Pi</a:t>
            </a:r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3E1745E1-01CB-46E8-9181-F98E257F3452}"/>
              </a:ext>
            </a:extLst>
          </p:cNvPr>
          <p:cNvSpPr/>
          <p:nvPr/>
        </p:nvSpPr>
        <p:spPr>
          <a:xfrm>
            <a:off x="7080837" y="3987098"/>
            <a:ext cx="1051122" cy="54477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50" name="Double Bracket 49">
            <a:extLst>
              <a:ext uri="{FF2B5EF4-FFF2-40B4-BE49-F238E27FC236}">
                <a16:creationId xmlns:a16="http://schemas.microsoft.com/office/drawing/2014/main" id="{CF6724E9-AF90-4FCB-B036-07132CE58B33}"/>
              </a:ext>
            </a:extLst>
          </p:cNvPr>
          <p:cNvSpPr/>
          <p:nvPr/>
        </p:nvSpPr>
        <p:spPr>
          <a:xfrm>
            <a:off x="609599" y="4199492"/>
            <a:ext cx="1387067" cy="3323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Touch buttons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10F63FC-DBFA-4033-808F-8E9B8A9D6EA5}"/>
              </a:ext>
            </a:extLst>
          </p:cNvPr>
          <p:cNvCxnSpPr>
            <a:stCxn id="39" idx="0"/>
          </p:cNvCxnSpPr>
          <p:nvPr/>
        </p:nvCxnSpPr>
        <p:spPr>
          <a:xfrm rot="5400000" flipH="1" flipV="1">
            <a:off x="4455154" y="1586130"/>
            <a:ext cx="812813" cy="472440"/>
          </a:xfrm>
          <a:prstGeom prst="bentConnector3">
            <a:avLst>
              <a:gd name="adj1" fmla="val 1006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ircle: Hollow 58">
            <a:extLst>
              <a:ext uri="{FF2B5EF4-FFF2-40B4-BE49-F238E27FC236}">
                <a16:creationId xmlns:a16="http://schemas.microsoft.com/office/drawing/2014/main" id="{EEC4481C-7C91-468F-A94D-7ABFFA2F9CF8}"/>
              </a:ext>
            </a:extLst>
          </p:cNvPr>
          <p:cNvSpPr/>
          <p:nvPr/>
        </p:nvSpPr>
        <p:spPr>
          <a:xfrm>
            <a:off x="4069249" y="2935566"/>
            <a:ext cx="114300" cy="99060"/>
          </a:xfrm>
          <a:prstGeom prst="donu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Rectangle: Diagonal Corners Snipped 54">
            <a:extLst>
              <a:ext uri="{FF2B5EF4-FFF2-40B4-BE49-F238E27FC236}">
                <a16:creationId xmlns:a16="http://schemas.microsoft.com/office/drawing/2014/main" id="{0B87635C-B82E-4470-8F0E-19075581625C}"/>
              </a:ext>
            </a:extLst>
          </p:cNvPr>
          <p:cNvSpPr/>
          <p:nvPr/>
        </p:nvSpPr>
        <p:spPr>
          <a:xfrm>
            <a:off x="4682490" y="3057635"/>
            <a:ext cx="1108705" cy="592225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Gesture Sensor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5F8A55A-FF22-4BB9-AD31-8ABB6AAEBC09}"/>
              </a:ext>
            </a:extLst>
          </p:cNvPr>
          <p:cNvCxnSpPr>
            <a:stCxn id="59" idx="4"/>
          </p:cNvCxnSpPr>
          <p:nvPr/>
        </p:nvCxnSpPr>
        <p:spPr>
          <a:xfrm rot="16200000" flipH="1">
            <a:off x="4198174" y="2962850"/>
            <a:ext cx="355390" cy="4989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Diagonal Corners Snipped 62">
            <a:extLst>
              <a:ext uri="{FF2B5EF4-FFF2-40B4-BE49-F238E27FC236}">
                <a16:creationId xmlns:a16="http://schemas.microsoft.com/office/drawing/2014/main" id="{91185B35-6677-4660-B1F6-DFFE791DEE6B}"/>
              </a:ext>
            </a:extLst>
          </p:cNvPr>
          <p:cNvSpPr/>
          <p:nvPr/>
        </p:nvSpPr>
        <p:spPr>
          <a:xfrm>
            <a:off x="1100759" y="961199"/>
            <a:ext cx="1108705" cy="592225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Flex Sensor</a:t>
            </a:r>
          </a:p>
        </p:txBody>
      </p:sp>
      <p:sp>
        <p:nvSpPr>
          <p:cNvPr id="64" name="Circle: Hollow 63">
            <a:extLst>
              <a:ext uri="{FF2B5EF4-FFF2-40B4-BE49-F238E27FC236}">
                <a16:creationId xmlns:a16="http://schemas.microsoft.com/office/drawing/2014/main" id="{470310FA-280F-4CAA-A989-D89CE879D525}"/>
              </a:ext>
            </a:extLst>
          </p:cNvPr>
          <p:cNvSpPr/>
          <p:nvPr/>
        </p:nvSpPr>
        <p:spPr>
          <a:xfrm>
            <a:off x="2978217" y="2043823"/>
            <a:ext cx="114300" cy="99060"/>
          </a:xfrm>
          <a:prstGeom prst="donu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BD061DD-27C9-4684-A542-7D33BDA1062D}"/>
              </a:ext>
            </a:extLst>
          </p:cNvPr>
          <p:cNvCxnSpPr>
            <a:stCxn id="64" idx="0"/>
          </p:cNvCxnSpPr>
          <p:nvPr/>
        </p:nvCxnSpPr>
        <p:spPr>
          <a:xfrm rot="16200000" flipV="1">
            <a:off x="2260794" y="1269250"/>
            <a:ext cx="771377" cy="77777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8CD095C-BF0A-4C5A-B1B5-97AA1A0BE5CF}"/>
              </a:ext>
            </a:extLst>
          </p:cNvPr>
          <p:cNvCxnSpPr>
            <a:cxnSpLocks/>
            <a:stCxn id="23" idx="4"/>
          </p:cNvCxnSpPr>
          <p:nvPr/>
        </p:nvCxnSpPr>
        <p:spPr>
          <a:xfrm rot="5400000">
            <a:off x="2760708" y="2851862"/>
            <a:ext cx="376998" cy="334747"/>
          </a:xfrm>
          <a:prstGeom prst="bentConnector3">
            <a:avLst>
              <a:gd name="adj1" fmla="val 10861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ircle: Hollow 73">
            <a:extLst>
              <a:ext uri="{FF2B5EF4-FFF2-40B4-BE49-F238E27FC236}">
                <a16:creationId xmlns:a16="http://schemas.microsoft.com/office/drawing/2014/main" id="{1FD61AE0-4B9D-44A4-BD14-53DF75D2F857}"/>
              </a:ext>
            </a:extLst>
          </p:cNvPr>
          <p:cNvSpPr/>
          <p:nvPr/>
        </p:nvSpPr>
        <p:spPr>
          <a:xfrm>
            <a:off x="3339816" y="3463353"/>
            <a:ext cx="114300" cy="99060"/>
          </a:xfrm>
          <a:prstGeom prst="donu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53746CE-5576-4F54-BEE0-C3428B406915}"/>
              </a:ext>
            </a:extLst>
          </p:cNvPr>
          <p:cNvCxnSpPr>
            <a:stCxn id="74" idx="2"/>
          </p:cNvCxnSpPr>
          <p:nvPr/>
        </p:nvCxnSpPr>
        <p:spPr>
          <a:xfrm flipH="1">
            <a:off x="2781833" y="3512883"/>
            <a:ext cx="557983" cy="9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uble Bracket 71">
            <a:extLst>
              <a:ext uri="{FF2B5EF4-FFF2-40B4-BE49-F238E27FC236}">
                <a16:creationId xmlns:a16="http://schemas.microsoft.com/office/drawing/2014/main" id="{17FC1BF6-909A-4F22-854F-DB4DDA9878A0}"/>
              </a:ext>
            </a:extLst>
          </p:cNvPr>
          <p:cNvSpPr/>
          <p:nvPr/>
        </p:nvSpPr>
        <p:spPr>
          <a:xfrm>
            <a:off x="6446520" y="1210995"/>
            <a:ext cx="1051125" cy="34242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Batteries</a:t>
            </a:r>
          </a:p>
        </p:txBody>
      </p:sp>
      <p:sp>
        <p:nvSpPr>
          <p:cNvPr id="80" name="Double Bracket 79">
            <a:extLst>
              <a:ext uri="{FF2B5EF4-FFF2-40B4-BE49-F238E27FC236}">
                <a16:creationId xmlns:a16="http://schemas.microsoft.com/office/drawing/2014/main" id="{7C8065B6-9DC3-4AFB-B976-BC9C4F303790}"/>
              </a:ext>
            </a:extLst>
          </p:cNvPr>
          <p:cNvSpPr/>
          <p:nvPr/>
        </p:nvSpPr>
        <p:spPr>
          <a:xfrm>
            <a:off x="4244227" y="3847448"/>
            <a:ext cx="1987498" cy="5447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GB" dirty="0"/>
              <a:t>Accelerator and Gyro</a:t>
            </a:r>
          </a:p>
        </p:txBody>
      </p:sp>
      <p:sp>
        <p:nvSpPr>
          <p:cNvPr id="81" name="Double Bracket 80">
            <a:extLst>
              <a:ext uri="{FF2B5EF4-FFF2-40B4-BE49-F238E27FC236}">
                <a16:creationId xmlns:a16="http://schemas.microsoft.com/office/drawing/2014/main" id="{063D527F-7CFD-4653-A117-AD8EB5F4C239}"/>
              </a:ext>
            </a:extLst>
          </p:cNvPr>
          <p:cNvSpPr/>
          <p:nvPr/>
        </p:nvSpPr>
        <p:spPr>
          <a:xfrm>
            <a:off x="4625775" y="470337"/>
            <a:ext cx="1051125" cy="34242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Vibrator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DCDE3CB-1408-4D42-B501-A4D1F33019EF}"/>
              </a:ext>
            </a:extLst>
          </p:cNvPr>
          <p:cNvCxnSpPr/>
          <p:nvPr/>
        </p:nvCxnSpPr>
        <p:spPr>
          <a:xfrm>
            <a:off x="5097781" y="2514600"/>
            <a:ext cx="1280159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ADA10C3-0F2E-4D37-BA15-7A5E85240F56}"/>
              </a:ext>
            </a:extLst>
          </p:cNvPr>
          <p:cNvCxnSpPr/>
          <p:nvPr/>
        </p:nvCxnSpPr>
        <p:spPr>
          <a:xfrm>
            <a:off x="5097781" y="2228756"/>
            <a:ext cx="1280159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0E497D77-7FAB-4F8D-8D70-D360485EE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4962" y1="39695" x2="53435" y2="33588"/>
                        <a14:foregroundMark x1="52672" y1="54962" x2="51145" y2="67939"/>
                        <a14:foregroundMark x1="55725" y1="53435" x2="50382" y2="61069"/>
                        <a14:foregroundMark x1="49618" y1="18321" x2="52672" y2="38168"/>
                        <a14:foregroundMark x1="56489" y1="23664" x2="61069" y2="47328"/>
                        <a14:foregroundMark x1="53435" y1="31298" x2="55725" y2="58779"/>
                        <a14:foregroundMark x1="48092" y1="31298" x2="51908" y2="61069"/>
                        <a14:foregroundMark x1="60305" y1="57252" x2="48855" y2="740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7075" y="3064030"/>
            <a:ext cx="798645" cy="798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37</Words>
  <Application>Microsoft Office PowerPoint</Application>
  <PresentationFormat>On-screen Show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Montserrat Light</vt:lpstr>
      <vt:lpstr>Arial</vt:lpstr>
      <vt:lpstr>Poppins</vt:lpstr>
      <vt:lpstr>Volsce template</vt:lpstr>
      <vt:lpstr>Smart Mouse Glove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宇桢 刘</cp:lastModifiedBy>
  <cp:revision>14</cp:revision>
  <dcterms:modified xsi:type="dcterms:W3CDTF">2020-01-29T08:56:34Z</dcterms:modified>
</cp:coreProperties>
</file>