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7"/>
  </p:notesMasterIdLst>
  <p:sldIdLst>
    <p:sldId id="256" r:id="rId5"/>
    <p:sldId id="258" r:id="rId6"/>
  </p:sldIdLst>
  <p:sldSz cx="9144000" cy="5143500" type="screen16x9"/>
  <p:notesSz cx="6858000" cy="9144000"/>
  <p:embeddedFontLst>
    <p:embeddedFont>
      <p:font typeface="Montserrat Light" panose="020B0604020202020204" charset="0"/>
      <p:regular r:id="rId8"/>
      <p:bold r:id="rId9"/>
      <p:italic r:id="rId10"/>
      <p:boldItalic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8CC7B-32EB-4FC7-8964-6DB1F936D884}" v="4" dt="2020-01-29T10:55:30.164"/>
  </p1510:revLst>
</p1510:revInfo>
</file>

<file path=ppt/tableStyles.xml><?xml version="1.0" encoding="utf-8"?>
<a:tblStyleLst xmlns:a="http://schemas.openxmlformats.org/drawingml/2006/main" def="{D8C01C1D-73CA-4B4C-B77D-5B494CAB9FE6}">
  <a:tblStyle styleId="{D8C01C1D-73CA-4B4C-B77D-5B494CAB9F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465522" y="1176207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Mouse Glove</a:t>
            </a:r>
            <a:endParaRPr dirty="0"/>
          </a:p>
        </p:txBody>
      </p:sp>
      <p:sp>
        <p:nvSpPr>
          <p:cNvPr id="3" name="Google Shape;311;p12">
            <a:extLst>
              <a:ext uri="{FF2B5EF4-FFF2-40B4-BE49-F238E27FC236}">
                <a16:creationId xmlns:a16="http://schemas.microsoft.com/office/drawing/2014/main" id="{6DE8DF1D-06F7-43E4-8D4F-680A9860451D}"/>
              </a:ext>
            </a:extLst>
          </p:cNvPr>
          <p:cNvSpPr txBox="1">
            <a:spLocks/>
          </p:cNvSpPr>
          <p:nvPr/>
        </p:nvSpPr>
        <p:spPr>
          <a:xfrm>
            <a:off x="5138772" y="4105144"/>
            <a:ext cx="5073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GB" sz="1800" dirty="0">
                <a:latin typeface="+mn-lt"/>
              </a:rPr>
              <a:t>Amina </a:t>
            </a:r>
            <a:r>
              <a:rPr lang="en-GB" sz="1800" dirty="0" err="1">
                <a:latin typeface="+mn-lt"/>
              </a:rPr>
              <a:t>Gojak</a:t>
            </a:r>
            <a:endParaRPr lang="en-GB" sz="1800" dirty="0">
              <a:latin typeface="+mn-lt"/>
            </a:endParaRPr>
          </a:p>
          <a:p>
            <a:pPr algn="ctr"/>
            <a:r>
              <a:rPr lang="en-GB" sz="1800" dirty="0">
                <a:latin typeface="+mn-lt"/>
              </a:rPr>
              <a:t>Yuzhen Liu</a:t>
            </a:r>
          </a:p>
          <a:p>
            <a:pPr algn="ctr"/>
            <a:r>
              <a:rPr lang="en-GB" sz="1800" dirty="0">
                <a:latin typeface="+mn-lt"/>
              </a:rPr>
              <a:t>Tong 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574E5-C71B-4D45-9778-CBD14BC33EC8}"/>
              </a:ext>
            </a:extLst>
          </p:cNvPr>
          <p:cNvSpPr txBox="1"/>
          <p:nvPr/>
        </p:nvSpPr>
        <p:spPr>
          <a:xfrm>
            <a:off x="465522" y="2571750"/>
            <a:ext cx="3879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Wireless mouse controlled with hand 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people that are not able to use a regular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Easy, good user experience and affordable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2C43F45-926B-47C2-BA01-AEB4544D3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3" b="90000" l="9986" r="89870">
                        <a14:foregroundMark x1="40955" y1="10000" x2="45876" y2="9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860570" y="266605"/>
            <a:ext cx="5380700" cy="3483405"/>
          </a:xfrm>
          <a:prstGeom prst="rect">
            <a:avLst/>
          </a:prstGeom>
        </p:spPr>
      </p:pic>
      <p:sp>
        <p:nvSpPr>
          <p:cNvPr id="14" name="Google Shape;109;p16">
            <a:extLst>
              <a:ext uri="{FF2B5EF4-FFF2-40B4-BE49-F238E27FC236}">
                <a16:creationId xmlns:a16="http://schemas.microsoft.com/office/drawing/2014/main" id="{1D893EE6-E310-43A5-AEEC-18C64295A834}"/>
              </a:ext>
            </a:extLst>
          </p:cNvPr>
          <p:cNvSpPr txBox="1">
            <a:spLocks/>
          </p:cNvSpPr>
          <p:nvPr/>
        </p:nvSpPr>
        <p:spPr>
          <a:xfrm>
            <a:off x="408342" y="216933"/>
            <a:ext cx="4956908" cy="5621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dirty="0"/>
              <a:t>Structure Details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CA42149A-C66A-4139-98CC-BF9F753814C3}"/>
              </a:ext>
            </a:extLst>
          </p:cNvPr>
          <p:cNvSpPr/>
          <p:nvPr/>
        </p:nvSpPr>
        <p:spPr>
          <a:xfrm>
            <a:off x="3825240" y="222875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31B12B-FCB1-43A6-BB5B-EC44C15A04A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882390" y="1105042"/>
            <a:ext cx="0" cy="1123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45372FD3-D67F-4189-A7A2-58537D6DFCC5}"/>
              </a:ext>
            </a:extLst>
          </p:cNvPr>
          <p:cNvSpPr/>
          <p:nvPr/>
        </p:nvSpPr>
        <p:spPr>
          <a:xfrm>
            <a:off x="2724683" y="274146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BD669A90-A86D-4647-8473-7FE656F961F0}"/>
              </a:ext>
            </a:extLst>
          </p:cNvPr>
          <p:cNvSpPr/>
          <p:nvPr/>
        </p:nvSpPr>
        <p:spPr>
          <a:xfrm>
            <a:off x="3059430" y="273167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6B7CA-94E7-4F8D-8981-E8857CEC68E3}"/>
              </a:ext>
            </a:extLst>
          </p:cNvPr>
          <p:cNvCxnSpPr>
            <a:cxnSpLocks/>
          </p:cNvCxnSpPr>
          <p:nvPr/>
        </p:nvCxnSpPr>
        <p:spPr>
          <a:xfrm>
            <a:off x="2781833" y="2840526"/>
            <a:ext cx="0" cy="1016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032567BE-BACF-420E-999D-F121F1F329B5}"/>
              </a:ext>
            </a:extLst>
          </p:cNvPr>
          <p:cNvSpPr/>
          <p:nvPr/>
        </p:nvSpPr>
        <p:spPr>
          <a:xfrm>
            <a:off x="4568190" y="222875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C2B2A6-E296-49FB-ADB4-E864D957C7BE}"/>
              </a:ext>
            </a:extLst>
          </p:cNvPr>
          <p:cNvCxnSpPr>
            <a:cxnSpLocks/>
          </p:cNvCxnSpPr>
          <p:nvPr/>
        </p:nvCxnSpPr>
        <p:spPr>
          <a:xfrm>
            <a:off x="7615874" y="2972986"/>
            <a:ext cx="0" cy="980732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58E6A98A-D20F-4ED8-91C1-6F154066D919}"/>
              </a:ext>
            </a:extLst>
          </p:cNvPr>
          <p:cNvSpPr/>
          <p:nvPr/>
        </p:nvSpPr>
        <p:spPr>
          <a:xfrm>
            <a:off x="6586956" y="1783040"/>
            <a:ext cx="2038884" cy="1089551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Raspberry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Pi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3E1745E1-01CB-46E8-9181-F98E257F3452}"/>
              </a:ext>
            </a:extLst>
          </p:cNvPr>
          <p:cNvSpPr/>
          <p:nvPr/>
        </p:nvSpPr>
        <p:spPr>
          <a:xfrm>
            <a:off x="7080837" y="3987098"/>
            <a:ext cx="1051122" cy="54477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CF6724E9-AF90-4FCB-B036-07132CE58B33}"/>
              </a:ext>
            </a:extLst>
          </p:cNvPr>
          <p:cNvSpPr/>
          <p:nvPr/>
        </p:nvSpPr>
        <p:spPr>
          <a:xfrm>
            <a:off x="609599" y="4199492"/>
            <a:ext cx="1387067" cy="3323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Touch buttons </a:t>
            </a:r>
            <a:r>
              <a:rPr lang="en-US" sz="1000" dirty="0"/>
              <a:t>Electrode Pad</a:t>
            </a:r>
            <a:endParaRPr lang="en-US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10F63FC-DBFA-4033-808F-8E9B8A9D6EA5}"/>
              </a:ext>
            </a:extLst>
          </p:cNvPr>
          <p:cNvCxnSpPr>
            <a:stCxn id="39" idx="0"/>
          </p:cNvCxnSpPr>
          <p:nvPr/>
        </p:nvCxnSpPr>
        <p:spPr>
          <a:xfrm rot="5400000" flipH="1" flipV="1">
            <a:off x="4455154" y="1586130"/>
            <a:ext cx="812813" cy="472440"/>
          </a:xfrm>
          <a:prstGeom prst="bentConnector3">
            <a:avLst>
              <a:gd name="adj1" fmla="val 1006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EEC4481C-7C91-468F-A94D-7ABFFA2F9CF8}"/>
              </a:ext>
            </a:extLst>
          </p:cNvPr>
          <p:cNvSpPr/>
          <p:nvPr/>
        </p:nvSpPr>
        <p:spPr>
          <a:xfrm>
            <a:off x="4069249" y="2935566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0B87635C-B82E-4470-8F0E-19075581625C}"/>
              </a:ext>
            </a:extLst>
          </p:cNvPr>
          <p:cNvSpPr/>
          <p:nvPr/>
        </p:nvSpPr>
        <p:spPr>
          <a:xfrm>
            <a:off x="4682490" y="3057635"/>
            <a:ext cx="1108705" cy="592225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Gesture Sensor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5F8A55A-FF22-4BB9-AD31-8ABB6AAEBC09}"/>
              </a:ext>
            </a:extLst>
          </p:cNvPr>
          <p:cNvCxnSpPr>
            <a:stCxn id="59" idx="4"/>
          </p:cNvCxnSpPr>
          <p:nvPr/>
        </p:nvCxnSpPr>
        <p:spPr>
          <a:xfrm rot="16200000" flipH="1">
            <a:off x="4198174" y="2962850"/>
            <a:ext cx="355390" cy="498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91185B35-6677-4660-B1F6-DFFE791DEE6B}"/>
              </a:ext>
            </a:extLst>
          </p:cNvPr>
          <p:cNvSpPr/>
          <p:nvPr/>
        </p:nvSpPr>
        <p:spPr>
          <a:xfrm>
            <a:off x="1100759" y="961199"/>
            <a:ext cx="1108705" cy="592225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Flex Sensor</a:t>
            </a: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470310FA-280F-4CAA-A989-D89CE879D525}"/>
              </a:ext>
            </a:extLst>
          </p:cNvPr>
          <p:cNvSpPr/>
          <p:nvPr/>
        </p:nvSpPr>
        <p:spPr>
          <a:xfrm>
            <a:off x="2978217" y="2043823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BD061DD-27C9-4684-A542-7D33BDA1062D}"/>
              </a:ext>
            </a:extLst>
          </p:cNvPr>
          <p:cNvCxnSpPr>
            <a:stCxn id="64" idx="0"/>
          </p:cNvCxnSpPr>
          <p:nvPr/>
        </p:nvCxnSpPr>
        <p:spPr>
          <a:xfrm rot="16200000" flipV="1">
            <a:off x="2260794" y="1269250"/>
            <a:ext cx="771377" cy="7777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8CD095C-BF0A-4C5A-B1B5-97AA1A0BE5CF}"/>
              </a:ext>
            </a:extLst>
          </p:cNvPr>
          <p:cNvCxnSpPr>
            <a:cxnSpLocks/>
            <a:stCxn id="23" idx="4"/>
          </p:cNvCxnSpPr>
          <p:nvPr/>
        </p:nvCxnSpPr>
        <p:spPr>
          <a:xfrm rot="5400000">
            <a:off x="2760708" y="2851862"/>
            <a:ext cx="376998" cy="334747"/>
          </a:xfrm>
          <a:prstGeom prst="bentConnector3">
            <a:avLst>
              <a:gd name="adj1" fmla="val 1086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ircle: Hollow 73">
            <a:extLst>
              <a:ext uri="{FF2B5EF4-FFF2-40B4-BE49-F238E27FC236}">
                <a16:creationId xmlns:a16="http://schemas.microsoft.com/office/drawing/2014/main" id="{1FD61AE0-4B9D-44A4-BD14-53DF75D2F857}"/>
              </a:ext>
            </a:extLst>
          </p:cNvPr>
          <p:cNvSpPr/>
          <p:nvPr/>
        </p:nvSpPr>
        <p:spPr>
          <a:xfrm>
            <a:off x="3339816" y="3463353"/>
            <a:ext cx="114300" cy="99060"/>
          </a:xfrm>
          <a:prstGeom prst="donu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3746CE-5576-4F54-BEE0-C3428B406915}"/>
              </a:ext>
            </a:extLst>
          </p:cNvPr>
          <p:cNvCxnSpPr>
            <a:stCxn id="74" idx="2"/>
          </p:cNvCxnSpPr>
          <p:nvPr/>
        </p:nvCxnSpPr>
        <p:spPr>
          <a:xfrm flipH="1">
            <a:off x="2781833" y="3512883"/>
            <a:ext cx="557983" cy="9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uble Bracket 71">
            <a:extLst>
              <a:ext uri="{FF2B5EF4-FFF2-40B4-BE49-F238E27FC236}">
                <a16:creationId xmlns:a16="http://schemas.microsoft.com/office/drawing/2014/main" id="{17FC1BF6-909A-4F22-854F-DB4DDA9878A0}"/>
              </a:ext>
            </a:extLst>
          </p:cNvPr>
          <p:cNvSpPr/>
          <p:nvPr/>
        </p:nvSpPr>
        <p:spPr>
          <a:xfrm>
            <a:off x="6446520" y="1210995"/>
            <a:ext cx="1051125" cy="3424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Batteries </a:t>
            </a:r>
            <a:r>
              <a:rPr lang="en-GB" sz="1000" dirty="0"/>
              <a:t>6LR61 9V</a:t>
            </a:r>
            <a:endParaRPr lang="en-GB" dirty="0"/>
          </a:p>
        </p:txBody>
      </p:sp>
      <p:sp>
        <p:nvSpPr>
          <p:cNvPr id="80" name="Double Bracket 79">
            <a:extLst>
              <a:ext uri="{FF2B5EF4-FFF2-40B4-BE49-F238E27FC236}">
                <a16:creationId xmlns:a16="http://schemas.microsoft.com/office/drawing/2014/main" id="{7C8065B6-9DC3-4AFB-B976-BC9C4F303790}"/>
              </a:ext>
            </a:extLst>
          </p:cNvPr>
          <p:cNvSpPr/>
          <p:nvPr/>
        </p:nvSpPr>
        <p:spPr>
          <a:xfrm>
            <a:off x="4244227" y="3847448"/>
            <a:ext cx="1987498" cy="544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MPU6050</a:t>
            </a:r>
          </a:p>
          <a:p>
            <a:pPr algn="ctr"/>
            <a:r>
              <a:rPr lang="en-GB" sz="1000" dirty="0"/>
              <a:t>Accelerometer 1kHz </a:t>
            </a:r>
          </a:p>
          <a:p>
            <a:pPr algn="ctr"/>
            <a:r>
              <a:rPr lang="en-GB" sz="1000" dirty="0" err="1"/>
              <a:t>Gyrometer</a:t>
            </a:r>
            <a:r>
              <a:rPr lang="en-GB" sz="1000" dirty="0"/>
              <a:t> 8kHz</a:t>
            </a:r>
          </a:p>
        </p:txBody>
      </p:sp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063D527F-7CFD-4653-A117-AD8EB5F4C239}"/>
              </a:ext>
            </a:extLst>
          </p:cNvPr>
          <p:cNvSpPr/>
          <p:nvPr/>
        </p:nvSpPr>
        <p:spPr>
          <a:xfrm>
            <a:off x="4625775" y="470337"/>
            <a:ext cx="2067723" cy="34242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Vibrator (Micro-Motor) </a:t>
            </a:r>
            <a:r>
              <a:rPr lang="en-GB" sz="1000" dirty="0"/>
              <a:t>8*9.5mm</a:t>
            </a:r>
            <a:endParaRPr lang="en-GB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DCDE3CB-1408-4D42-B501-A4D1F33019EF}"/>
              </a:ext>
            </a:extLst>
          </p:cNvPr>
          <p:cNvCxnSpPr/>
          <p:nvPr/>
        </p:nvCxnSpPr>
        <p:spPr>
          <a:xfrm>
            <a:off x="5097781" y="2514600"/>
            <a:ext cx="128015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DA10C3-0F2E-4D37-BA15-7A5E85240F56}"/>
              </a:ext>
            </a:extLst>
          </p:cNvPr>
          <p:cNvCxnSpPr/>
          <p:nvPr/>
        </p:nvCxnSpPr>
        <p:spPr>
          <a:xfrm>
            <a:off x="5097781" y="2228756"/>
            <a:ext cx="1280159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E497D77-7FAB-4F8D-8D70-D360485EE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962" y1="39695" x2="53435" y2="33588"/>
                        <a14:foregroundMark x1="52672" y1="54962" x2="51145" y2="67939"/>
                        <a14:foregroundMark x1="55725" y1="53435" x2="50382" y2="61069"/>
                        <a14:foregroundMark x1="49618" y1="18321" x2="52672" y2="38168"/>
                        <a14:foregroundMark x1="56489" y1="23664" x2="61069" y2="47328"/>
                        <a14:foregroundMark x1="53435" y1="31298" x2="55725" y2="58779"/>
                        <a14:foregroundMark x1="48092" y1="31298" x2="51908" y2="61069"/>
                        <a14:foregroundMark x1="60305" y1="57252" x2="48855" y2="740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075" y="3064030"/>
            <a:ext cx="798645" cy="798645"/>
          </a:xfrm>
          <a:prstGeom prst="rect">
            <a:avLst/>
          </a:prstGeom>
        </p:spPr>
      </p:pic>
      <p:sp>
        <p:nvSpPr>
          <p:cNvPr id="34" name="Double Bracket 33">
            <a:extLst>
              <a:ext uri="{FF2B5EF4-FFF2-40B4-BE49-F238E27FC236}">
                <a16:creationId xmlns:a16="http://schemas.microsoft.com/office/drawing/2014/main" id="{806C4FB3-EB5F-48C6-A534-7A262F774FB0}"/>
              </a:ext>
            </a:extLst>
          </p:cNvPr>
          <p:cNvSpPr/>
          <p:nvPr/>
        </p:nvSpPr>
        <p:spPr>
          <a:xfrm>
            <a:off x="342037" y="1138245"/>
            <a:ext cx="666848" cy="3323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BB1E1-1EB9-488D-AC98-5C145F9FCA30}"/>
              </a:ext>
            </a:extLst>
          </p:cNvPr>
          <p:cNvSpPr/>
          <p:nvPr/>
        </p:nvSpPr>
        <p:spPr>
          <a:xfrm>
            <a:off x="3339816" y="445649"/>
            <a:ext cx="1107848" cy="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Unit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9101F-6F76-4305-98A4-94AF0888BA0E}"/>
              </a:ext>
            </a:extLst>
          </p:cNvPr>
          <p:cNvSpPr/>
          <p:nvPr/>
        </p:nvSpPr>
        <p:spPr>
          <a:xfrm>
            <a:off x="2242272" y="4044008"/>
            <a:ext cx="1107848" cy="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Unit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9E94C8-4F86-4A1D-9FC4-016E1AA54F1C}"/>
              </a:ext>
            </a:extLst>
          </p:cNvPr>
          <p:cNvSpPr/>
          <p:nvPr/>
        </p:nvSpPr>
        <p:spPr>
          <a:xfrm>
            <a:off x="5175484" y="1105042"/>
            <a:ext cx="1107848" cy="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Power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4E446-E7BC-4C67-A4BE-5BD29FB5D383}"/>
              </a:ext>
            </a:extLst>
          </p:cNvPr>
          <p:cNvSpPr txBox="1"/>
          <p:nvPr/>
        </p:nvSpPr>
        <p:spPr>
          <a:xfrm>
            <a:off x="5151337" y="2244064"/>
            <a:ext cx="1202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Wired or Wireless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6866456769D458822F26136CFF664" ma:contentTypeVersion="7" ma:contentTypeDescription="Create a new document." ma:contentTypeScope="" ma:versionID="0be632bc064ca049df82144abc166eb1">
  <xsd:schema xmlns:xsd="http://www.w3.org/2001/XMLSchema" xmlns:xs="http://www.w3.org/2001/XMLSchema" xmlns:p="http://schemas.microsoft.com/office/2006/metadata/properties" xmlns:ns3="f0d59e6e-bbc6-47ec-ac0a-8d9460a6ba40" xmlns:ns4="e937db8b-2be0-4a4a-99d2-75dcfc344440" targetNamespace="http://schemas.microsoft.com/office/2006/metadata/properties" ma:root="true" ma:fieldsID="2004dab01db85c9f033c3b493d83101b" ns3:_="" ns4:_="">
    <xsd:import namespace="f0d59e6e-bbc6-47ec-ac0a-8d9460a6ba40"/>
    <xsd:import namespace="e937db8b-2be0-4a4a-99d2-75dcfc3444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59e6e-bbc6-47ec-ac0a-8d9460a6b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7db8b-2be0-4a4a-99d2-75dcfc34444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AD3A7-51D5-4937-8E0F-E2BA8831A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59e6e-bbc6-47ec-ac0a-8d9460a6ba40"/>
    <ds:schemaRef ds:uri="e937db8b-2be0-4a4a-99d2-75dcfc3444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0B9741-FA4B-4FB5-8BE1-5F8EAE5C97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BEA4B0-CD2F-4B9B-9411-D6310BCF525E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e937db8b-2be0-4a4a-99d2-75dcfc344440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f0d59e6e-bbc6-47ec-ac0a-8d9460a6ba4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70</Words>
  <Application>Microsoft Office PowerPoint</Application>
  <PresentationFormat>On-screen Show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Montserrat Light</vt:lpstr>
      <vt:lpstr>Poppins</vt:lpstr>
      <vt:lpstr>Volsce template</vt:lpstr>
      <vt:lpstr>Mouse Glove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Yuzhen Liu (student)</dc:creator>
  <cp:lastModifiedBy>Yuzhen Liu (student)</cp:lastModifiedBy>
  <cp:revision>20</cp:revision>
  <dcterms:modified xsi:type="dcterms:W3CDTF">2020-01-29T10:55:31Z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0x0101001346866456769D458822F26136CFF664</vt:lpwstr>
  </property>
</Properties>
</file>