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58" r:id="rId5"/>
    <p:sldId id="259" r:id="rId6"/>
    <p:sldId id="261" r:id="rId7"/>
    <p:sldId id="266" r:id="rId8"/>
    <p:sldId id="262" r:id="rId9"/>
    <p:sldId id="267" r:id="rId10"/>
    <p:sldId id="282" r:id="rId11"/>
    <p:sldId id="284" r:id="rId12"/>
    <p:sldId id="268" r:id="rId13"/>
    <p:sldId id="260" r:id="rId14"/>
    <p:sldId id="263" r:id="rId15"/>
    <p:sldId id="269" r:id="rId16"/>
    <p:sldId id="270" r:id="rId17"/>
    <p:sldId id="271" r:id="rId18"/>
    <p:sldId id="264" r:id="rId19"/>
    <p:sldId id="272" r:id="rId20"/>
    <p:sldId id="273" r:id="rId21"/>
    <p:sldId id="274" r:id="rId22"/>
    <p:sldId id="285" r:id="rId23"/>
    <p:sldId id="275" r:id="rId24"/>
    <p:sldId id="278" r:id="rId25"/>
    <p:sldId id="279" r:id="rId26"/>
    <p:sldId id="280" r:id="rId27"/>
    <p:sldId id="276" r:id="rId28"/>
    <p:sldId id="281" r:id="rId29"/>
    <p:sldId id="277" r:id="rId30"/>
    <p:sldId id="286" r:id="rId31"/>
    <p:sldId id="287" r:id="rId32"/>
    <p:sldId id="283" r:id="rId33"/>
    <p:sldId id="288" r:id="rId34"/>
    <p:sldId id="289" r:id="rId35"/>
    <p:sldId id="294" r:id="rId36"/>
    <p:sldId id="296" r:id="rId37"/>
    <p:sldId id="291" r:id="rId38"/>
    <p:sldId id="298" r:id="rId39"/>
    <p:sldId id="300" r:id="rId40"/>
    <p:sldId id="303" r:id="rId41"/>
    <p:sldId id="297" r:id="rId42"/>
    <p:sldId id="295" r:id="rId43"/>
    <p:sldId id="293" r:id="rId44"/>
    <p:sldId id="302" r:id="rId45"/>
    <p:sldId id="299" r:id="rId46"/>
    <p:sldId id="304" r:id="rId47"/>
    <p:sldId id="305" r:id="rId48"/>
    <p:sldId id="306"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33A2485-037C-4B50-B308-98610C4283B1}" v="94" dt="2022-05-26T22:26:49.6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55"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rrett Michael" userId="aa0cba06264cd98c" providerId="LiveId" clId="{A33A2485-037C-4B50-B308-98610C4283B1}"/>
    <pc:docChg chg="undo redo custSel addSld delSld modSld sldOrd">
      <pc:chgData name="Garrett Michael" userId="aa0cba06264cd98c" providerId="LiveId" clId="{A33A2485-037C-4B50-B308-98610C4283B1}" dt="2022-05-26T22:53:49.871" v="5425" actId="20577"/>
      <pc:docMkLst>
        <pc:docMk/>
      </pc:docMkLst>
      <pc:sldChg chg="addSp modSp new mod setBg">
        <pc:chgData name="Garrett Michael" userId="aa0cba06264cd98c" providerId="LiveId" clId="{A33A2485-037C-4B50-B308-98610C4283B1}" dt="2022-05-26T21:33:41.681" v="2288" actId="26606"/>
        <pc:sldMkLst>
          <pc:docMk/>
          <pc:sldMk cId="1673956646" sldId="256"/>
        </pc:sldMkLst>
        <pc:spChg chg="mod">
          <ac:chgData name="Garrett Michael" userId="aa0cba06264cd98c" providerId="LiveId" clId="{A33A2485-037C-4B50-B308-98610C4283B1}" dt="2022-05-26T21:33:41.681" v="2288" actId="26606"/>
          <ac:spMkLst>
            <pc:docMk/>
            <pc:sldMk cId="1673956646" sldId="256"/>
            <ac:spMk id="2" creationId="{AC97EBD8-4F30-BBC1-E1C9-578FE6AEAE4E}"/>
          </ac:spMkLst>
        </pc:spChg>
        <pc:spChg chg="mod">
          <ac:chgData name="Garrett Michael" userId="aa0cba06264cd98c" providerId="LiveId" clId="{A33A2485-037C-4B50-B308-98610C4283B1}" dt="2022-05-26T21:33:41.681" v="2288" actId="26606"/>
          <ac:spMkLst>
            <pc:docMk/>
            <pc:sldMk cId="1673956646" sldId="256"/>
            <ac:spMk id="3" creationId="{A44AE168-9BEC-9254-2A1E-D665E0A18E19}"/>
          </ac:spMkLst>
        </pc:spChg>
        <pc:spChg chg="add">
          <ac:chgData name="Garrett Michael" userId="aa0cba06264cd98c" providerId="LiveId" clId="{A33A2485-037C-4B50-B308-98610C4283B1}" dt="2022-05-26T21:33:41.681" v="2288" actId="26606"/>
          <ac:spMkLst>
            <pc:docMk/>
            <pc:sldMk cId="1673956646" sldId="256"/>
            <ac:spMk id="71" creationId="{8D0D6D3E-D7F9-4591-9CA9-DDF4DB1F73DA}"/>
          </ac:spMkLst>
        </pc:spChg>
        <pc:spChg chg="add">
          <ac:chgData name="Garrett Michael" userId="aa0cba06264cd98c" providerId="LiveId" clId="{A33A2485-037C-4B50-B308-98610C4283B1}" dt="2022-05-26T21:33:41.681" v="2288" actId="26606"/>
          <ac:spMkLst>
            <pc:docMk/>
            <pc:sldMk cId="1673956646" sldId="256"/>
            <ac:spMk id="73" creationId="{C4C9F2B0-1044-46EB-8AEB-C3BFFDE6C2CC}"/>
          </ac:spMkLst>
        </pc:spChg>
        <pc:spChg chg="add">
          <ac:chgData name="Garrett Michael" userId="aa0cba06264cd98c" providerId="LiveId" clId="{A33A2485-037C-4B50-B308-98610C4283B1}" dt="2022-05-26T21:33:41.681" v="2288" actId="26606"/>
          <ac:spMkLst>
            <pc:docMk/>
            <pc:sldMk cId="1673956646" sldId="256"/>
            <ac:spMk id="75" creationId="{D28B54C3-B57B-472A-B96E-1FCB67093DC2}"/>
          </ac:spMkLst>
        </pc:spChg>
        <pc:spChg chg="add">
          <ac:chgData name="Garrett Michael" userId="aa0cba06264cd98c" providerId="LiveId" clId="{A33A2485-037C-4B50-B308-98610C4283B1}" dt="2022-05-26T21:33:41.681" v="2288" actId="26606"/>
          <ac:spMkLst>
            <pc:docMk/>
            <pc:sldMk cId="1673956646" sldId="256"/>
            <ac:spMk id="77" creationId="{7DB3C429-F8DA-49B9-AF84-21996FCF78B5}"/>
          </ac:spMkLst>
        </pc:spChg>
        <pc:picChg chg="add mod">
          <ac:chgData name="Garrett Michael" userId="aa0cba06264cd98c" providerId="LiveId" clId="{A33A2485-037C-4B50-B308-98610C4283B1}" dt="2022-05-26T21:33:41.681" v="2288" actId="26606"/>
          <ac:picMkLst>
            <pc:docMk/>
            <pc:sldMk cId="1673956646" sldId="256"/>
            <ac:picMk id="4098" creationId="{FB2D4783-AFB4-E2E6-63AD-06EBF5928CBC}"/>
          </ac:picMkLst>
        </pc:picChg>
      </pc:sldChg>
      <pc:sldChg chg="modSp new mod">
        <pc:chgData name="Garrett Michael" userId="aa0cba06264cd98c" providerId="LiveId" clId="{A33A2485-037C-4B50-B308-98610C4283B1}" dt="2022-05-26T20:43:26.742" v="87" actId="33524"/>
        <pc:sldMkLst>
          <pc:docMk/>
          <pc:sldMk cId="3618214201" sldId="257"/>
        </pc:sldMkLst>
        <pc:spChg chg="mod">
          <ac:chgData name="Garrett Michael" userId="aa0cba06264cd98c" providerId="LiveId" clId="{A33A2485-037C-4B50-B308-98610C4283B1}" dt="2022-05-26T20:43:02.170" v="83" actId="20577"/>
          <ac:spMkLst>
            <pc:docMk/>
            <pc:sldMk cId="3618214201" sldId="257"/>
            <ac:spMk id="2" creationId="{68A52008-CC39-43FC-B5E2-19E880C167FF}"/>
          </ac:spMkLst>
        </pc:spChg>
        <pc:spChg chg="mod">
          <ac:chgData name="Garrett Michael" userId="aa0cba06264cd98c" providerId="LiveId" clId="{A33A2485-037C-4B50-B308-98610C4283B1}" dt="2022-05-26T20:43:26.742" v="87" actId="33524"/>
          <ac:spMkLst>
            <pc:docMk/>
            <pc:sldMk cId="3618214201" sldId="257"/>
            <ac:spMk id="3" creationId="{506CF35C-FC16-EC65-A971-50C717D9C8E3}"/>
          </ac:spMkLst>
        </pc:spChg>
      </pc:sldChg>
      <pc:sldChg chg="addSp modSp new mod setBg">
        <pc:chgData name="Garrett Michael" userId="aa0cba06264cd98c" providerId="LiveId" clId="{A33A2485-037C-4B50-B308-98610C4283B1}" dt="2022-05-26T20:44:36.871" v="112" actId="27614"/>
        <pc:sldMkLst>
          <pc:docMk/>
          <pc:sldMk cId="3753369104" sldId="258"/>
        </pc:sldMkLst>
        <pc:spChg chg="mod">
          <ac:chgData name="Garrett Michael" userId="aa0cba06264cd98c" providerId="LiveId" clId="{A33A2485-037C-4B50-B308-98610C4283B1}" dt="2022-05-26T20:44:32.780" v="111" actId="26606"/>
          <ac:spMkLst>
            <pc:docMk/>
            <pc:sldMk cId="3753369104" sldId="258"/>
            <ac:spMk id="2" creationId="{0DFE448A-C90E-92D5-5C43-D5D054D2873E}"/>
          </ac:spMkLst>
        </pc:spChg>
        <pc:spChg chg="mod">
          <ac:chgData name="Garrett Michael" userId="aa0cba06264cd98c" providerId="LiveId" clId="{A33A2485-037C-4B50-B308-98610C4283B1}" dt="2022-05-26T20:44:32.780" v="111" actId="26606"/>
          <ac:spMkLst>
            <pc:docMk/>
            <pc:sldMk cId="3753369104" sldId="258"/>
            <ac:spMk id="3" creationId="{87B30B80-CC59-45B7-27E1-38D3F980AC5A}"/>
          </ac:spMkLst>
        </pc:spChg>
        <pc:picChg chg="add mod">
          <ac:chgData name="Garrett Michael" userId="aa0cba06264cd98c" providerId="LiveId" clId="{A33A2485-037C-4B50-B308-98610C4283B1}" dt="2022-05-26T20:44:36.871" v="112" actId="27614"/>
          <ac:picMkLst>
            <pc:docMk/>
            <pc:sldMk cId="3753369104" sldId="258"/>
            <ac:picMk id="5" creationId="{EB715828-1324-7320-B1A0-E56F24AD55D7}"/>
          </ac:picMkLst>
        </pc:picChg>
      </pc:sldChg>
      <pc:sldChg chg="addSp delSp modSp new mod setBg">
        <pc:chgData name="Garrett Michael" userId="aa0cba06264cd98c" providerId="LiveId" clId="{A33A2485-037C-4B50-B308-98610C4283B1}" dt="2022-05-26T20:46:04.612" v="147" actId="26606"/>
        <pc:sldMkLst>
          <pc:docMk/>
          <pc:sldMk cId="82535919" sldId="259"/>
        </pc:sldMkLst>
        <pc:spChg chg="mod">
          <ac:chgData name="Garrett Michael" userId="aa0cba06264cd98c" providerId="LiveId" clId="{A33A2485-037C-4B50-B308-98610C4283B1}" dt="2022-05-26T20:46:04.612" v="147" actId="26606"/>
          <ac:spMkLst>
            <pc:docMk/>
            <pc:sldMk cId="82535919" sldId="259"/>
            <ac:spMk id="2" creationId="{737E317D-873C-FFD8-D641-6626E777CE66}"/>
          </ac:spMkLst>
        </pc:spChg>
        <pc:spChg chg="mod ord">
          <ac:chgData name="Garrett Michael" userId="aa0cba06264cd98c" providerId="LiveId" clId="{A33A2485-037C-4B50-B308-98610C4283B1}" dt="2022-05-26T20:46:04.612" v="147" actId="26606"/>
          <ac:spMkLst>
            <pc:docMk/>
            <pc:sldMk cId="82535919" sldId="259"/>
            <ac:spMk id="3" creationId="{0FF07A85-CAF8-4FA0-4CFB-02D51DEF1927}"/>
          </ac:spMkLst>
        </pc:spChg>
        <pc:spChg chg="add del">
          <ac:chgData name="Garrett Michael" userId="aa0cba06264cd98c" providerId="LiveId" clId="{A33A2485-037C-4B50-B308-98610C4283B1}" dt="2022-05-26T20:45:34.105" v="139" actId="26606"/>
          <ac:spMkLst>
            <pc:docMk/>
            <pc:sldMk cId="82535919" sldId="259"/>
            <ac:spMk id="10" creationId="{3346177D-ADC4-4968-B747-5CFCD390B5B9}"/>
          </ac:spMkLst>
        </pc:spChg>
        <pc:spChg chg="add del">
          <ac:chgData name="Garrett Michael" userId="aa0cba06264cd98c" providerId="LiveId" clId="{A33A2485-037C-4B50-B308-98610C4283B1}" dt="2022-05-26T20:45:34.105" v="139" actId="26606"/>
          <ac:spMkLst>
            <pc:docMk/>
            <pc:sldMk cId="82535919" sldId="259"/>
            <ac:spMk id="12" creationId="{0844A943-BF79-4FEA-ABB1-3BD54D236606}"/>
          </ac:spMkLst>
        </pc:spChg>
        <pc:spChg chg="add del">
          <ac:chgData name="Garrett Michael" userId="aa0cba06264cd98c" providerId="LiveId" clId="{A33A2485-037C-4B50-B308-98610C4283B1}" dt="2022-05-26T20:45:34.105" v="139" actId="26606"/>
          <ac:spMkLst>
            <pc:docMk/>
            <pc:sldMk cId="82535919" sldId="259"/>
            <ac:spMk id="14" creationId="{6437CC72-F4A8-4DC3-AFAB-D22C482C8100}"/>
          </ac:spMkLst>
        </pc:spChg>
        <pc:spChg chg="add del">
          <ac:chgData name="Garrett Michael" userId="aa0cba06264cd98c" providerId="LiveId" clId="{A33A2485-037C-4B50-B308-98610C4283B1}" dt="2022-05-26T20:46:04.612" v="147" actId="26606"/>
          <ac:spMkLst>
            <pc:docMk/>
            <pc:sldMk cId="82535919" sldId="259"/>
            <ac:spMk id="16" creationId="{3346177D-ADC4-4968-B747-5CFCD390B5B9}"/>
          </ac:spMkLst>
        </pc:spChg>
        <pc:spChg chg="add del">
          <ac:chgData name="Garrett Michael" userId="aa0cba06264cd98c" providerId="LiveId" clId="{A33A2485-037C-4B50-B308-98610C4283B1}" dt="2022-05-26T20:46:04.612" v="147" actId="26606"/>
          <ac:spMkLst>
            <pc:docMk/>
            <pc:sldMk cId="82535919" sldId="259"/>
            <ac:spMk id="17" creationId="{0844A943-BF79-4FEA-ABB1-3BD54D236606}"/>
          </ac:spMkLst>
        </pc:spChg>
        <pc:spChg chg="add del">
          <ac:chgData name="Garrett Michael" userId="aa0cba06264cd98c" providerId="LiveId" clId="{A33A2485-037C-4B50-B308-98610C4283B1}" dt="2022-05-26T20:46:04.612" v="147" actId="26606"/>
          <ac:spMkLst>
            <pc:docMk/>
            <pc:sldMk cId="82535919" sldId="259"/>
            <ac:spMk id="18" creationId="{6437CC72-F4A8-4DC3-AFAB-D22C482C8100}"/>
          </ac:spMkLst>
        </pc:spChg>
        <pc:spChg chg="add del">
          <ac:chgData name="Garrett Michael" userId="aa0cba06264cd98c" providerId="LiveId" clId="{A33A2485-037C-4B50-B308-98610C4283B1}" dt="2022-05-26T20:46:01.371" v="144" actId="26606"/>
          <ac:spMkLst>
            <pc:docMk/>
            <pc:sldMk cId="82535919" sldId="259"/>
            <ac:spMk id="23" creationId="{F944E337-3E5D-4A1F-A5A1-2057F25B8A7B}"/>
          </ac:spMkLst>
        </pc:spChg>
        <pc:spChg chg="add del">
          <ac:chgData name="Garrett Michael" userId="aa0cba06264cd98c" providerId="LiveId" clId="{A33A2485-037C-4B50-B308-98610C4283B1}" dt="2022-05-26T20:46:01.371" v="144" actId="26606"/>
          <ac:spMkLst>
            <pc:docMk/>
            <pc:sldMk cId="82535919" sldId="259"/>
            <ac:spMk id="25" creationId="{4DA50D69-7CF7-4844-B844-A2B821C77F24}"/>
          </ac:spMkLst>
        </pc:spChg>
        <pc:spChg chg="add del">
          <ac:chgData name="Garrett Michael" userId="aa0cba06264cd98c" providerId="LiveId" clId="{A33A2485-037C-4B50-B308-98610C4283B1}" dt="2022-05-26T20:46:04.608" v="146" actId="26606"/>
          <ac:spMkLst>
            <pc:docMk/>
            <pc:sldMk cId="82535919" sldId="259"/>
            <ac:spMk id="27" creationId="{69E1A62C-2AAF-4B3E-8CDB-65E237080997}"/>
          </ac:spMkLst>
        </pc:spChg>
        <pc:spChg chg="add del">
          <ac:chgData name="Garrett Michael" userId="aa0cba06264cd98c" providerId="LiveId" clId="{A33A2485-037C-4B50-B308-98610C4283B1}" dt="2022-05-26T20:46:04.608" v="146" actId="26606"/>
          <ac:spMkLst>
            <pc:docMk/>
            <pc:sldMk cId="82535919" sldId="259"/>
            <ac:spMk id="28" creationId="{2596F992-698C-48C0-9D89-70DA4CE927EF}"/>
          </ac:spMkLst>
        </pc:spChg>
        <pc:spChg chg="add del">
          <ac:chgData name="Garrett Michael" userId="aa0cba06264cd98c" providerId="LiveId" clId="{A33A2485-037C-4B50-B308-98610C4283B1}" dt="2022-05-26T20:46:04.608" v="146" actId="26606"/>
          <ac:spMkLst>
            <pc:docMk/>
            <pc:sldMk cId="82535919" sldId="259"/>
            <ac:spMk id="29" creationId="{A344AAA5-41F4-4862-97EF-688D31DC7567}"/>
          </ac:spMkLst>
        </pc:spChg>
        <pc:spChg chg="add">
          <ac:chgData name="Garrett Michael" userId="aa0cba06264cd98c" providerId="LiveId" clId="{A33A2485-037C-4B50-B308-98610C4283B1}" dt="2022-05-26T20:46:04.612" v="147" actId="26606"/>
          <ac:spMkLst>
            <pc:docMk/>
            <pc:sldMk cId="82535919" sldId="259"/>
            <ac:spMk id="31" creationId="{B66D7F65-E9B6-4775-8355-D095CC73C1C8}"/>
          </ac:spMkLst>
        </pc:spChg>
        <pc:spChg chg="add">
          <ac:chgData name="Garrett Michael" userId="aa0cba06264cd98c" providerId="LiveId" clId="{A33A2485-037C-4B50-B308-98610C4283B1}" dt="2022-05-26T20:46:04.612" v="147" actId="26606"/>
          <ac:spMkLst>
            <pc:docMk/>
            <pc:sldMk cId="82535919" sldId="259"/>
            <ac:spMk id="32" creationId="{61707E60-CEC9-4661-AA82-69242EB4BDC3}"/>
          </ac:spMkLst>
        </pc:spChg>
        <pc:spChg chg="add">
          <ac:chgData name="Garrett Michael" userId="aa0cba06264cd98c" providerId="LiveId" clId="{A33A2485-037C-4B50-B308-98610C4283B1}" dt="2022-05-26T20:46:04.612" v="147" actId="26606"/>
          <ac:spMkLst>
            <pc:docMk/>
            <pc:sldMk cId="82535919" sldId="259"/>
            <ac:spMk id="33" creationId="{8F035CD8-AE30-4146-96F2-036B0CE5E4F3}"/>
          </ac:spMkLst>
        </pc:spChg>
        <pc:picChg chg="add mod ord">
          <ac:chgData name="Garrett Michael" userId="aa0cba06264cd98c" providerId="LiveId" clId="{A33A2485-037C-4B50-B308-98610C4283B1}" dt="2022-05-26T20:46:04.612" v="147" actId="26606"/>
          <ac:picMkLst>
            <pc:docMk/>
            <pc:sldMk cId="82535919" sldId="259"/>
            <ac:picMk id="5" creationId="{A55D0C6B-1296-DFA4-46BD-0B5CF04F72A8}"/>
          </ac:picMkLst>
        </pc:picChg>
      </pc:sldChg>
      <pc:sldChg chg="addSp modSp new mod ord">
        <pc:chgData name="Garrett Michael" userId="aa0cba06264cd98c" providerId="LiveId" clId="{A33A2485-037C-4B50-B308-98610C4283B1}" dt="2022-05-26T21:12:35.788" v="1171" actId="20577"/>
        <pc:sldMkLst>
          <pc:docMk/>
          <pc:sldMk cId="3586002940" sldId="260"/>
        </pc:sldMkLst>
        <pc:spChg chg="mod">
          <ac:chgData name="Garrett Michael" userId="aa0cba06264cd98c" providerId="LiveId" clId="{A33A2485-037C-4B50-B308-98610C4283B1}" dt="2022-05-26T21:12:35.788" v="1171" actId="20577"/>
          <ac:spMkLst>
            <pc:docMk/>
            <pc:sldMk cId="3586002940" sldId="260"/>
            <ac:spMk id="2" creationId="{C476E94D-13BB-2C9E-C2AB-9773BCF5D2CC}"/>
          </ac:spMkLst>
        </pc:spChg>
        <pc:spChg chg="mod">
          <ac:chgData name="Garrett Michael" userId="aa0cba06264cd98c" providerId="LiveId" clId="{A33A2485-037C-4B50-B308-98610C4283B1}" dt="2022-05-26T21:07:07.517" v="929" actId="20577"/>
          <ac:spMkLst>
            <pc:docMk/>
            <pc:sldMk cId="3586002940" sldId="260"/>
            <ac:spMk id="3" creationId="{31203AB8-DC62-E7F3-A619-A8C4F3324405}"/>
          </ac:spMkLst>
        </pc:spChg>
        <pc:picChg chg="add mod">
          <ac:chgData name="Garrett Michael" userId="aa0cba06264cd98c" providerId="LiveId" clId="{A33A2485-037C-4B50-B308-98610C4283B1}" dt="2022-05-26T20:51:57.976" v="235" actId="1076"/>
          <ac:picMkLst>
            <pc:docMk/>
            <pc:sldMk cId="3586002940" sldId="260"/>
            <ac:picMk id="5" creationId="{5B6812AB-18C1-4F9A-2A22-4D54C5DEFDF6}"/>
          </ac:picMkLst>
        </pc:picChg>
        <pc:picChg chg="add mod">
          <ac:chgData name="Garrett Michael" userId="aa0cba06264cd98c" providerId="LiveId" clId="{A33A2485-037C-4B50-B308-98610C4283B1}" dt="2022-05-26T20:53:07.328" v="242" actId="1076"/>
          <ac:picMkLst>
            <pc:docMk/>
            <pc:sldMk cId="3586002940" sldId="260"/>
            <ac:picMk id="7" creationId="{B6E52013-EC6F-BF74-1F69-EE6A6CB5F3CE}"/>
          </ac:picMkLst>
        </pc:picChg>
        <pc:picChg chg="add mod modCrop">
          <ac:chgData name="Garrett Michael" userId="aa0cba06264cd98c" providerId="LiveId" clId="{A33A2485-037C-4B50-B308-98610C4283B1}" dt="2022-05-26T20:54:53.191" v="246" actId="1076"/>
          <ac:picMkLst>
            <pc:docMk/>
            <pc:sldMk cId="3586002940" sldId="260"/>
            <ac:picMk id="9" creationId="{1FFEF126-FD12-5464-1E5C-E5A1316162CA}"/>
          </ac:picMkLst>
        </pc:picChg>
      </pc:sldChg>
      <pc:sldChg chg="addSp modSp add mod ord setBg">
        <pc:chgData name="Garrett Michael" userId="aa0cba06264cd98c" providerId="LiveId" clId="{A33A2485-037C-4B50-B308-98610C4283B1}" dt="2022-05-26T20:58:36.967" v="296" actId="20577"/>
        <pc:sldMkLst>
          <pc:docMk/>
          <pc:sldMk cId="3269945323" sldId="261"/>
        </pc:sldMkLst>
        <pc:spChg chg="mod">
          <ac:chgData name="Garrett Michael" userId="aa0cba06264cd98c" providerId="LiveId" clId="{A33A2485-037C-4B50-B308-98610C4283B1}" dt="2022-05-26T20:58:36.967" v="296" actId="20577"/>
          <ac:spMkLst>
            <pc:docMk/>
            <pc:sldMk cId="3269945323" sldId="261"/>
            <ac:spMk id="2" creationId="{C476E94D-13BB-2C9E-C2AB-9773BCF5D2CC}"/>
          </ac:spMkLst>
        </pc:spChg>
        <pc:spChg chg="mod ord">
          <ac:chgData name="Garrett Michael" userId="aa0cba06264cd98c" providerId="LiveId" clId="{A33A2485-037C-4B50-B308-98610C4283B1}" dt="2022-05-26T20:58:31.547" v="285" actId="6549"/>
          <ac:spMkLst>
            <pc:docMk/>
            <pc:sldMk cId="3269945323" sldId="261"/>
            <ac:spMk id="3" creationId="{31203AB8-DC62-E7F3-A619-A8C4F3324405}"/>
          </ac:spMkLst>
        </pc:spChg>
        <pc:spChg chg="add">
          <ac:chgData name="Garrett Michael" userId="aa0cba06264cd98c" providerId="LiveId" clId="{A33A2485-037C-4B50-B308-98610C4283B1}" dt="2022-05-26T20:48:41.393" v="179" actId="26606"/>
          <ac:spMkLst>
            <pc:docMk/>
            <pc:sldMk cId="3269945323" sldId="261"/>
            <ac:spMk id="10" creationId="{3346177D-ADC4-4968-B747-5CFCD390B5B9}"/>
          </ac:spMkLst>
        </pc:spChg>
        <pc:spChg chg="add">
          <ac:chgData name="Garrett Michael" userId="aa0cba06264cd98c" providerId="LiveId" clId="{A33A2485-037C-4B50-B308-98610C4283B1}" dt="2022-05-26T20:48:41.393" v="179" actId="26606"/>
          <ac:spMkLst>
            <pc:docMk/>
            <pc:sldMk cId="3269945323" sldId="261"/>
            <ac:spMk id="12" creationId="{0844A943-BF79-4FEA-ABB1-3BD54D236606}"/>
          </ac:spMkLst>
        </pc:spChg>
        <pc:spChg chg="add">
          <ac:chgData name="Garrett Michael" userId="aa0cba06264cd98c" providerId="LiveId" clId="{A33A2485-037C-4B50-B308-98610C4283B1}" dt="2022-05-26T20:48:41.393" v="179" actId="26606"/>
          <ac:spMkLst>
            <pc:docMk/>
            <pc:sldMk cId="3269945323" sldId="261"/>
            <ac:spMk id="14" creationId="{6437CC72-F4A8-4DC3-AFAB-D22C482C8100}"/>
          </ac:spMkLst>
        </pc:spChg>
        <pc:picChg chg="add mod">
          <ac:chgData name="Garrett Michael" userId="aa0cba06264cd98c" providerId="LiveId" clId="{A33A2485-037C-4B50-B308-98610C4283B1}" dt="2022-05-26T20:48:46.021" v="180" actId="27614"/>
          <ac:picMkLst>
            <pc:docMk/>
            <pc:sldMk cId="3269945323" sldId="261"/>
            <ac:picMk id="5" creationId="{27F3612E-5059-180D-6B43-2EC57C2ADF95}"/>
          </ac:picMkLst>
        </pc:picChg>
      </pc:sldChg>
      <pc:sldChg chg="addSp modSp new mod ord">
        <pc:chgData name="Garrett Michael" userId="aa0cba06264cd98c" providerId="LiveId" clId="{A33A2485-037C-4B50-B308-98610C4283B1}" dt="2022-05-26T21:05:44.797" v="822" actId="20577"/>
        <pc:sldMkLst>
          <pc:docMk/>
          <pc:sldMk cId="2306711179" sldId="262"/>
        </pc:sldMkLst>
        <pc:spChg chg="mod">
          <ac:chgData name="Garrett Michael" userId="aa0cba06264cd98c" providerId="LiveId" clId="{A33A2485-037C-4B50-B308-98610C4283B1}" dt="2022-05-26T21:03:14.711" v="603" actId="20577"/>
          <ac:spMkLst>
            <pc:docMk/>
            <pc:sldMk cId="2306711179" sldId="262"/>
            <ac:spMk id="2" creationId="{6215F907-2480-9980-A5D9-261F3924EFF1}"/>
          </ac:spMkLst>
        </pc:spChg>
        <pc:spChg chg="mod">
          <ac:chgData name="Garrett Michael" userId="aa0cba06264cd98c" providerId="LiveId" clId="{A33A2485-037C-4B50-B308-98610C4283B1}" dt="2022-05-26T21:05:44.797" v="822" actId="20577"/>
          <ac:spMkLst>
            <pc:docMk/>
            <pc:sldMk cId="2306711179" sldId="262"/>
            <ac:spMk id="3" creationId="{A8D90899-2637-29C8-6518-E991642A51C9}"/>
          </ac:spMkLst>
        </pc:spChg>
        <pc:picChg chg="add mod">
          <ac:chgData name="Garrett Michael" userId="aa0cba06264cd98c" providerId="LiveId" clId="{A33A2485-037C-4B50-B308-98610C4283B1}" dt="2022-05-26T20:50:53.349" v="223" actId="1076"/>
          <ac:picMkLst>
            <pc:docMk/>
            <pc:sldMk cId="2306711179" sldId="262"/>
            <ac:picMk id="5" creationId="{A60F4DC3-2F7B-556A-69CF-02984680B7F7}"/>
          </ac:picMkLst>
        </pc:picChg>
      </pc:sldChg>
      <pc:sldChg chg="addSp delSp modSp add mod ord">
        <pc:chgData name="Garrett Michael" userId="aa0cba06264cd98c" providerId="LiveId" clId="{A33A2485-037C-4B50-B308-98610C4283B1}" dt="2022-05-26T21:12:40.164" v="1178" actId="20577"/>
        <pc:sldMkLst>
          <pc:docMk/>
          <pc:sldMk cId="59343905" sldId="263"/>
        </pc:sldMkLst>
        <pc:spChg chg="mod">
          <ac:chgData name="Garrett Michael" userId="aa0cba06264cd98c" providerId="LiveId" clId="{A33A2485-037C-4B50-B308-98610C4283B1}" dt="2022-05-26T21:12:40.164" v="1178" actId="20577"/>
          <ac:spMkLst>
            <pc:docMk/>
            <pc:sldMk cId="59343905" sldId="263"/>
            <ac:spMk id="2" creationId="{C476E94D-13BB-2C9E-C2AB-9773BCF5D2CC}"/>
          </ac:spMkLst>
        </pc:spChg>
        <pc:spChg chg="mod">
          <ac:chgData name="Garrett Michael" userId="aa0cba06264cd98c" providerId="LiveId" clId="{A33A2485-037C-4B50-B308-98610C4283B1}" dt="2022-05-26T20:51:49.431" v="231"/>
          <ac:spMkLst>
            <pc:docMk/>
            <pc:sldMk cId="59343905" sldId="263"/>
            <ac:spMk id="3" creationId="{31203AB8-DC62-E7F3-A619-A8C4F3324405}"/>
          </ac:spMkLst>
        </pc:spChg>
        <pc:spChg chg="add mod">
          <ac:chgData name="Garrett Michael" userId="aa0cba06264cd98c" providerId="LiveId" clId="{A33A2485-037C-4B50-B308-98610C4283B1}" dt="2022-05-26T21:07:40.964" v="939" actId="1076"/>
          <ac:spMkLst>
            <pc:docMk/>
            <pc:sldMk cId="59343905" sldId="263"/>
            <ac:spMk id="11" creationId="{4D039371-2726-BE80-1867-205B98C046A3}"/>
          </ac:spMkLst>
        </pc:spChg>
        <pc:spChg chg="add mod">
          <ac:chgData name="Garrett Michael" userId="aa0cba06264cd98c" providerId="LiveId" clId="{A33A2485-037C-4B50-B308-98610C4283B1}" dt="2022-05-26T21:07:45.176" v="941" actId="1076"/>
          <ac:spMkLst>
            <pc:docMk/>
            <pc:sldMk cId="59343905" sldId="263"/>
            <ac:spMk id="16" creationId="{1EEE90BF-F38F-7D4B-0326-94BA5F80020B}"/>
          </ac:spMkLst>
        </pc:spChg>
        <pc:spChg chg="add mod">
          <ac:chgData name="Garrett Michael" userId="aa0cba06264cd98c" providerId="LiveId" clId="{A33A2485-037C-4B50-B308-98610C4283B1}" dt="2022-05-26T21:07:50.862" v="943" actId="1076"/>
          <ac:spMkLst>
            <pc:docMk/>
            <pc:sldMk cId="59343905" sldId="263"/>
            <ac:spMk id="17" creationId="{C992B223-DA68-C1ED-BFBC-38E0230599F2}"/>
          </ac:spMkLst>
        </pc:spChg>
        <pc:spChg chg="add mod">
          <ac:chgData name="Garrett Michael" userId="aa0cba06264cd98c" providerId="LiveId" clId="{A33A2485-037C-4B50-B308-98610C4283B1}" dt="2022-05-26T21:07:56.156" v="945" actId="1076"/>
          <ac:spMkLst>
            <pc:docMk/>
            <pc:sldMk cId="59343905" sldId="263"/>
            <ac:spMk id="18" creationId="{AD17C20A-9763-F28D-FBC7-B1795B0B3606}"/>
          </ac:spMkLst>
        </pc:spChg>
        <pc:spChg chg="add mod">
          <ac:chgData name="Garrett Michael" userId="aa0cba06264cd98c" providerId="LiveId" clId="{A33A2485-037C-4B50-B308-98610C4283B1}" dt="2022-05-26T21:08:53.341" v="984" actId="1076"/>
          <ac:spMkLst>
            <pc:docMk/>
            <pc:sldMk cId="59343905" sldId="263"/>
            <ac:spMk id="19" creationId="{350DB6BF-5F56-5813-4EA3-A14576AF6D5C}"/>
          </ac:spMkLst>
        </pc:spChg>
        <pc:picChg chg="del mod">
          <ac:chgData name="Garrett Michael" userId="aa0cba06264cd98c" providerId="LiveId" clId="{A33A2485-037C-4B50-B308-98610C4283B1}" dt="2022-05-26T20:52:02.537" v="238" actId="478"/>
          <ac:picMkLst>
            <pc:docMk/>
            <pc:sldMk cId="59343905" sldId="263"/>
            <ac:picMk id="5" creationId="{5B6812AB-18C1-4F9A-2A22-4D54C5DEFDF6}"/>
          </ac:picMkLst>
        </pc:picChg>
        <pc:picChg chg="add del mod">
          <ac:chgData name="Garrett Michael" userId="aa0cba06264cd98c" providerId="LiveId" clId="{A33A2485-037C-4B50-B308-98610C4283B1}" dt="2022-05-26T20:52:03.577" v="239" actId="478"/>
          <ac:picMkLst>
            <pc:docMk/>
            <pc:sldMk cId="59343905" sldId="263"/>
            <ac:picMk id="6" creationId="{E25EE4CC-A7D0-61AB-78BD-1930E98F1ABD}"/>
          </ac:picMkLst>
        </pc:picChg>
        <pc:picChg chg="add mod">
          <ac:chgData name="Garrett Michael" userId="aa0cba06264cd98c" providerId="LiveId" clId="{A33A2485-037C-4B50-B308-98610C4283B1}" dt="2022-05-26T20:52:04.348" v="240"/>
          <ac:picMkLst>
            <pc:docMk/>
            <pc:sldMk cId="59343905" sldId="263"/>
            <ac:picMk id="7" creationId="{68C53485-EBE4-042E-91B9-AAA27BC95804}"/>
          </ac:picMkLst>
        </pc:picChg>
        <pc:picChg chg="add mod">
          <ac:chgData name="Garrett Michael" userId="aa0cba06264cd98c" providerId="LiveId" clId="{A33A2485-037C-4B50-B308-98610C4283B1}" dt="2022-05-26T20:55:32.513" v="247"/>
          <ac:picMkLst>
            <pc:docMk/>
            <pc:sldMk cId="59343905" sldId="263"/>
            <ac:picMk id="8" creationId="{5ECE224B-8227-C55D-982F-40EDB9D34AF4}"/>
          </ac:picMkLst>
        </pc:picChg>
        <pc:picChg chg="add mod">
          <ac:chgData name="Garrett Michael" userId="aa0cba06264cd98c" providerId="LiveId" clId="{A33A2485-037C-4B50-B308-98610C4283B1}" dt="2022-05-26T20:55:34.683" v="248"/>
          <ac:picMkLst>
            <pc:docMk/>
            <pc:sldMk cId="59343905" sldId="263"/>
            <ac:picMk id="9" creationId="{5A7692C1-70E3-4A49-4086-942B9E0DA868}"/>
          </ac:picMkLst>
        </pc:picChg>
        <pc:cxnChg chg="add del mod">
          <ac:chgData name="Garrett Michael" userId="aa0cba06264cd98c" providerId="LiveId" clId="{A33A2485-037C-4B50-B308-98610C4283B1}" dt="2022-05-26T21:07:32.022" v="930" actId="478"/>
          <ac:cxnSpMkLst>
            <pc:docMk/>
            <pc:sldMk cId="59343905" sldId="263"/>
            <ac:cxnSpMk id="10" creationId="{DA8B2837-F051-7D67-73F0-7623398C7519}"/>
          </ac:cxnSpMkLst>
        </pc:cxnChg>
        <pc:cxnChg chg="add del mod">
          <ac:chgData name="Garrett Michael" userId="aa0cba06264cd98c" providerId="LiveId" clId="{A33A2485-037C-4B50-B308-98610C4283B1}" dt="2022-05-26T20:57:03.986" v="280" actId="11529"/>
          <ac:cxnSpMkLst>
            <pc:docMk/>
            <pc:sldMk cId="59343905" sldId="263"/>
            <ac:cxnSpMk id="13" creationId="{F924830A-56B6-503B-069D-4326604757B2}"/>
          </ac:cxnSpMkLst>
        </pc:cxnChg>
        <pc:cxnChg chg="add del">
          <ac:chgData name="Garrett Michael" userId="aa0cba06264cd98c" providerId="LiveId" clId="{A33A2485-037C-4B50-B308-98610C4283B1}" dt="2022-05-26T20:57:18.697" v="282" actId="11529"/>
          <ac:cxnSpMkLst>
            <pc:docMk/>
            <pc:sldMk cId="59343905" sldId="263"/>
            <ac:cxnSpMk id="15" creationId="{F8924CF2-FC50-9083-0A5B-805E19045DF6}"/>
          </ac:cxnSpMkLst>
        </pc:cxnChg>
      </pc:sldChg>
      <pc:sldChg chg="addSp delSp modSp new mod ord">
        <pc:chgData name="Garrett Michael" userId="aa0cba06264cd98c" providerId="LiveId" clId="{A33A2485-037C-4B50-B308-98610C4283B1}" dt="2022-05-26T21:21:45.083" v="2035"/>
        <pc:sldMkLst>
          <pc:docMk/>
          <pc:sldMk cId="2920845756" sldId="264"/>
        </pc:sldMkLst>
        <pc:spChg chg="mod">
          <ac:chgData name="Garrett Michael" userId="aa0cba06264cd98c" providerId="LiveId" clId="{A33A2485-037C-4B50-B308-98610C4283B1}" dt="2022-05-26T20:59:53.831" v="323" actId="20577"/>
          <ac:spMkLst>
            <pc:docMk/>
            <pc:sldMk cId="2920845756" sldId="264"/>
            <ac:spMk id="2" creationId="{9519540D-EA63-2289-5797-0C5134EA683E}"/>
          </ac:spMkLst>
        </pc:spChg>
        <pc:spChg chg="mod">
          <ac:chgData name="Garrett Michael" userId="aa0cba06264cd98c" providerId="LiveId" clId="{A33A2485-037C-4B50-B308-98610C4283B1}" dt="2022-05-26T21:21:00.878" v="1908" actId="1076"/>
          <ac:spMkLst>
            <pc:docMk/>
            <pc:sldMk cId="2920845756" sldId="264"/>
            <ac:spMk id="3" creationId="{6BF7ECEB-3403-CE1F-F798-9FBA61AA20B6}"/>
          </ac:spMkLst>
        </pc:spChg>
        <pc:picChg chg="add mod">
          <ac:chgData name="Garrett Michael" userId="aa0cba06264cd98c" providerId="LiveId" clId="{A33A2485-037C-4B50-B308-98610C4283B1}" dt="2022-05-26T21:05:10.939" v="813" actId="1076"/>
          <ac:picMkLst>
            <pc:docMk/>
            <pc:sldMk cId="2920845756" sldId="264"/>
            <ac:picMk id="1026" creationId="{591D596F-120D-DE3C-8265-76E63B1D258E}"/>
          </ac:picMkLst>
        </pc:picChg>
        <pc:picChg chg="add del mod">
          <ac:chgData name="Garrett Michael" userId="aa0cba06264cd98c" providerId="LiveId" clId="{A33A2485-037C-4B50-B308-98610C4283B1}" dt="2022-05-26T21:01:29.153" v="535"/>
          <ac:picMkLst>
            <pc:docMk/>
            <pc:sldMk cId="2920845756" sldId="264"/>
            <ac:picMk id="1028" creationId="{C6CF1F28-24F5-5B77-D2E8-C0CEE946B3AD}"/>
          </ac:picMkLst>
        </pc:picChg>
        <pc:picChg chg="add mod">
          <ac:chgData name="Garrett Michael" userId="aa0cba06264cd98c" providerId="LiveId" clId="{A33A2485-037C-4B50-B308-98610C4283B1}" dt="2022-05-26T21:05:10.939" v="813" actId="1076"/>
          <ac:picMkLst>
            <pc:docMk/>
            <pc:sldMk cId="2920845756" sldId="264"/>
            <ac:picMk id="1030" creationId="{99694100-50D1-0ED9-59A5-9F265C193363}"/>
          </ac:picMkLst>
        </pc:picChg>
        <pc:cxnChg chg="add del mod">
          <ac:chgData name="Garrett Michael" userId="aa0cba06264cd98c" providerId="LiveId" clId="{A33A2485-037C-4B50-B308-98610C4283B1}" dt="2022-05-26T21:01:44.728" v="541" actId="11529"/>
          <ac:cxnSpMkLst>
            <pc:docMk/>
            <pc:sldMk cId="2920845756" sldId="264"/>
            <ac:cxnSpMk id="5" creationId="{382B88E4-2A98-EB9C-67A9-2877CAF88CC6}"/>
          </ac:cxnSpMkLst>
        </pc:cxnChg>
        <pc:cxnChg chg="add mod">
          <ac:chgData name="Garrett Michael" userId="aa0cba06264cd98c" providerId="LiveId" clId="{A33A2485-037C-4B50-B308-98610C4283B1}" dt="2022-05-26T21:05:10.939" v="813" actId="1076"/>
          <ac:cxnSpMkLst>
            <pc:docMk/>
            <pc:sldMk cId="2920845756" sldId="264"/>
            <ac:cxnSpMk id="7" creationId="{BFBC9A04-5162-1968-3236-000EC0DB2EEC}"/>
          </ac:cxnSpMkLst>
        </pc:cxnChg>
      </pc:sldChg>
      <pc:sldChg chg="modSp new mod">
        <pc:chgData name="Garrett Michael" userId="aa0cba06264cd98c" providerId="LiveId" clId="{A33A2485-037C-4B50-B308-98610C4283B1}" dt="2022-05-26T21:02:32.447" v="568" actId="20577"/>
        <pc:sldMkLst>
          <pc:docMk/>
          <pc:sldMk cId="2555650692" sldId="265"/>
        </pc:sldMkLst>
        <pc:spChg chg="mod">
          <ac:chgData name="Garrett Michael" userId="aa0cba06264cd98c" providerId="LiveId" clId="{A33A2485-037C-4B50-B308-98610C4283B1}" dt="2022-05-26T21:02:32.447" v="568" actId="20577"/>
          <ac:spMkLst>
            <pc:docMk/>
            <pc:sldMk cId="2555650692" sldId="265"/>
            <ac:spMk id="2" creationId="{C33696CD-2E31-A880-E0AF-AB32F8B15A0F}"/>
          </ac:spMkLst>
        </pc:spChg>
      </pc:sldChg>
      <pc:sldChg chg="modSp new mod">
        <pc:chgData name="Garrett Michael" userId="aa0cba06264cd98c" providerId="LiveId" clId="{A33A2485-037C-4B50-B308-98610C4283B1}" dt="2022-05-26T21:06:06.142" v="836" actId="20577"/>
        <pc:sldMkLst>
          <pc:docMk/>
          <pc:sldMk cId="1605039811" sldId="266"/>
        </pc:sldMkLst>
        <pc:spChg chg="mod">
          <ac:chgData name="Garrett Michael" userId="aa0cba06264cd98c" providerId="LiveId" clId="{A33A2485-037C-4B50-B308-98610C4283B1}" dt="2022-05-26T21:02:42.095" v="585" actId="20577"/>
          <ac:spMkLst>
            <pc:docMk/>
            <pc:sldMk cId="1605039811" sldId="266"/>
            <ac:spMk id="2" creationId="{66518C26-550C-6514-58F4-F4BCCEEDFDA8}"/>
          </ac:spMkLst>
        </pc:spChg>
        <pc:spChg chg="mod">
          <ac:chgData name="Garrett Michael" userId="aa0cba06264cd98c" providerId="LiveId" clId="{A33A2485-037C-4B50-B308-98610C4283B1}" dt="2022-05-26T21:06:06.142" v="836" actId="20577"/>
          <ac:spMkLst>
            <pc:docMk/>
            <pc:sldMk cId="1605039811" sldId="266"/>
            <ac:spMk id="3" creationId="{00B47F8C-E7F5-F6BB-4D06-97EAFA3698A6}"/>
          </ac:spMkLst>
        </pc:spChg>
      </pc:sldChg>
      <pc:sldChg chg="addSp delSp modSp add mod">
        <pc:chgData name="Garrett Michael" userId="aa0cba06264cd98c" providerId="LiveId" clId="{A33A2485-037C-4B50-B308-98610C4283B1}" dt="2022-05-26T21:56:26.413" v="3870" actId="1076"/>
        <pc:sldMkLst>
          <pc:docMk/>
          <pc:sldMk cId="1421534128" sldId="267"/>
        </pc:sldMkLst>
        <pc:spChg chg="mod">
          <ac:chgData name="Garrett Michael" userId="aa0cba06264cd98c" providerId="LiveId" clId="{A33A2485-037C-4B50-B308-98610C4283B1}" dt="2022-05-26T21:03:20.191" v="609" actId="20577"/>
          <ac:spMkLst>
            <pc:docMk/>
            <pc:sldMk cId="1421534128" sldId="267"/>
            <ac:spMk id="2" creationId="{6215F907-2480-9980-A5D9-261F3924EFF1}"/>
          </ac:spMkLst>
        </pc:spChg>
        <pc:spChg chg="mod">
          <ac:chgData name="Garrett Michael" userId="aa0cba06264cd98c" providerId="LiveId" clId="{A33A2485-037C-4B50-B308-98610C4283B1}" dt="2022-05-26T21:56:26.413" v="3870" actId="1076"/>
          <ac:spMkLst>
            <pc:docMk/>
            <pc:sldMk cId="1421534128" sldId="267"/>
            <ac:spMk id="3" creationId="{A8D90899-2637-29C8-6518-E991642A51C9}"/>
          </ac:spMkLst>
        </pc:spChg>
        <pc:picChg chg="del">
          <ac:chgData name="Garrett Michael" userId="aa0cba06264cd98c" providerId="LiveId" clId="{A33A2485-037C-4B50-B308-98610C4283B1}" dt="2022-05-26T21:03:22.743" v="610" actId="478"/>
          <ac:picMkLst>
            <pc:docMk/>
            <pc:sldMk cId="1421534128" sldId="267"/>
            <ac:picMk id="5" creationId="{A60F4DC3-2F7B-556A-69CF-02984680B7F7}"/>
          </ac:picMkLst>
        </pc:picChg>
        <pc:picChg chg="add mod">
          <ac:chgData name="Garrett Michael" userId="aa0cba06264cd98c" providerId="LiveId" clId="{A33A2485-037C-4B50-B308-98610C4283B1}" dt="2022-05-26T21:35:06.179" v="2298" actId="1076"/>
          <ac:picMkLst>
            <pc:docMk/>
            <pc:sldMk cId="1421534128" sldId="267"/>
            <ac:picMk id="5122" creationId="{D5A45F10-08AE-272B-A5A8-F214BC684744}"/>
          </ac:picMkLst>
        </pc:picChg>
        <pc:picChg chg="add mod">
          <ac:chgData name="Garrett Michael" userId="aa0cba06264cd98c" providerId="LiveId" clId="{A33A2485-037C-4B50-B308-98610C4283B1}" dt="2022-05-26T21:35:08.729" v="2300" actId="1076"/>
          <ac:picMkLst>
            <pc:docMk/>
            <pc:sldMk cId="1421534128" sldId="267"/>
            <ac:picMk id="5124" creationId="{22FD2F37-BC23-6F27-8EC4-920D242DE344}"/>
          </ac:picMkLst>
        </pc:picChg>
        <pc:cxnChg chg="add mod">
          <ac:chgData name="Garrett Michael" userId="aa0cba06264cd98c" providerId="LiveId" clId="{A33A2485-037C-4B50-B308-98610C4283B1}" dt="2022-05-26T21:35:10.500" v="2301" actId="14100"/>
          <ac:cxnSpMkLst>
            <pc:docMk/>
            <pc:sldMk cId="1421534128" sldId="267"/>
            <ac:cxnSpMk id="6" creationId="{0CCF6550-9605-E872-B9CD-606F0E944B21}"/>
          </ac:cxnSpMkLst>
        </pc:cxnChg>
      </pc:sldChg>
      <pc:sldChg chg="modSp add mod ord">
        <pc:chgData name="Garrett Michael" userId="aa0cba06264cd98c" providerId="LiveId" clId="{A33A2485-037C-4B50-B308-98610C4283B1}" dt="2022-05-26T21:20:23.675" v="1890" actId="20577"/>
        <pc:sldMkLst>
          <pc:docMk/>
          <pc:sldMk cId="852827009" sldId="268"/>
        </pc:sldMkLst>
        <pc:spChg chg="mod">
          <ac:chgData name="Garrett Michael" userId="aa0cba06264cd98c" providerId="LiveId" clId="{A33A2485-037C-4B50-B308-98610C4283B1}" dt="2022-05-26T21:20:23.675" v="1890" actId="20577"/>
          <ac:spMkLst>
            <pc:docMk/>
            <pc:sldMk cId="852827009" sldId="268"/>
            <ac:spMk id="3" creationId="{00B47F8C-E7F5-F6BB-4D06-97EAFA3698A6}"/>
          </ac:spMkLst>
        </pc:spChg>
      </pc:sldChg>
      <pc:sldChg chg="addSp delSp modSp add mod">
        <pc:chgData name="Garrett Michael" userId="aa0cba06264cd98c" providerId="LiveId" clId="{A33A2485-037C-4B50-B308-98610C4283B1}" dt="2022-05-26T21:15:07.477" v="1284" actId="20577"/>
        <pc:sldMkLst>
          <pc:docMk/>
          <pc:sldMk cId="1193825412" sldId="269"/>
        </pc:sldMkLst>
        <pc:spChg chg="mod">
          <ac:chgData name="Garrett Michael" userId="aa0cba06264cd98c" providerId="LiveId" clId="{A33A2485-037C-4B50-B308-98610C4283B1}" dt="2022-05-26T21:12:45.917" v="1185" actId="20577"/>
          <ac:spMkLst>
            <pc:docMk/>
            <pc:sldMk cId="1193825412" sldId="269"/>
            <ac:spMk id="2" creationId="{C476E94D-13BB-2C9E-C2AB-9773BCF5D2CC}"/>
          </ac:spMkLst>
        </pc:spChg>
        <pc:spChg chg="mod">
          <ac:chgData name="Garrett Michael" userId="aa0cba06264cd98c" providerId="LiveId" clId="{A33A2485-037C-4B50-B308-98610C4283B1}" dt="2022-05-26T21:11:45.598" v="1131" actId="1076"/>
          <ac:spMkLst>
            <pc:docMk/>
            <pc:sldMk cId="1193825412" sldId="269"/>
            <ac:spMk id="3" creationId="{31203AB8-DC62-E7F3-A619-A8C4F3324405}"/>
          </ac:spMkLst>
        </pc:spChg>
        <pc:spChg chg="del">
          <ac:chgData name="Garrett Michael" userId="aa0cba06264cd98c" providerId="LiveId" clId="{A33A2485-037C-4B50-B308-98610C4283B1}" dt="2022-05-26T21:12:11.397" v="1144" actId="478"/>
          <ac:spMkLst>
            <pc:docMk/>
            <pc:sldMk cId="1193825412" sldId="269"/>
            <ac:spMk id="11" creationId="{4D039371-2726-BE80-1867-205B98C046A3}"/>
          </ac:spMkLst>
        </pc:spChg>
        <pc:spChg chg="del">
          <ac:chgData name="Garrett Michael" userId="aa0cba06264cd98c" providerId="LiveId" clId="{A33A2485-037C-4B50-B308-98610C4283B1}" dt="2022-05-26T21:12:10.269" v="1143" actId="478"/>
          <ac:spMkLst>
            <pc:docMk/>
            <pc:sldMk cId="1193825412" sldId="269"/>
            <ac:spMk id="16" creationId="{1EEE90BF-F38F-7D4B-0326-94BA5F80020B}"/>
          </ac:spMkLst>
        </pc:spChg>
        <pc:spChg chg="del">
          <ac:chgData name="Garrett Michael" userId="aa0cba06264cd98c" providerId="LiveId" clId="{A33A2485-037C-4B50-B308-98610C4283B1}" dt="2022-05-26T21:12:12.644" v="1145" actId="478"/>
          <ac:spMkLst>
            <pc:docMk/>
            <pc:sldMk cId="1193825412" sldId="269"/>
            <ac:spMk id="17" creationId="{C992B223-DA68-C1ED-BFBC-38E0230599F2}"/>
          </ac:spMkLst>
        </pc:spChg>
        <pc:spChg chg="del">
          <ac:chgData name="Garrett Michael" userId="aa0cba06264cd98c" providerId="LiveId" clId="{A33A2485-037C-4B50-B308-98610C4283B1}" dt="2022-05-26T21:12:13.700" v="1146" actId="478"/>
          <ac:spMkLst>
            <pc:docMk/>
            <pc:sldMk cId="1193825412" sldId="269"/>
            <ac:spMk id="18" creationId="{AD17C20A-9763-F28D-FBC7-B1795B0B3606}"/>
          </ac:spMkLst>
        </pc:spChg>
        <pc:spChg chg="del">
          <ac:chgData name="Garrett Michael" userId="aa0cba06264cd98c" providerId="LiveId" clId="{A33A2485-037C-4B50-B308-98610C4283B1}" dt="2022-05-26T21:12:15.189" v="1147" actId="478"/>
          <ac:spMkLst>
            <pc:docMk/>
            <pc:sldMk cId="1193825412" sldId="269"/>
            <ac:spMk id="19" creationId="{350DB6BF-5F56-5813-4EA3-A14576AF6D5C}"/>
          </ac:spMkLst>
        </pc:spChg>
        <pc:spChg chg="add mod">
          <ac:chgData name="Garrett Michael" userId="aa0cba06264cd98c" providerId="LiveId" clId="{A33A2485-037C-4B50-B308-98610C4283B1}" dt="2022-05-26T21:13:36.331" v="1213" actId="313"/>
          <ac:spMkLst>
            <pc:docMk/>
            <pc:sldMk cId="1193825412" sldId="269"/>
            <ac:spMk id="27" creationId="{1269D806-3E96-F905-1B02-9DFDC1F7F782}"/>
          </ac:spMkLst>
        </pc:spChg>
        <pc:spChg chg="add mod">
          <ac:chgData name="Garrett Michael" userId="aa0cba06264cd98c" providerId="LiveId" clId="{A33A2485-037C-4B50-B308-98610C4283B1}" dt="2022-05-26T21:15:00.035" v="1277" actId="1076"/>
          <ac:spMkLst>
            <pc:docMk/>
            <pc:sldMk cId="1193825412" sldId="269"/>
            <ac:spMk id="36" creationId="{AEB7F0B7-CF5F-965A-00F3-4DB698B446C3}"/>
          </ac:spMkLst>
        </pc:spChg>
        <pc:spChg chg="add mod">
          <ac:chgData name="Garrett Michael" userId="aa0cba06264cd98c" providerId="LiveId" clId="{A33A2485-037C-4B50-B308-98610C4283B1}" dt="2022-05-26T21:15:07.477" v="1284" actId="20577"/>
          <ac:spMkLst>
            <pc:docMk/>
            <pc:sldMk cId="1193825412" sldId="269"/>
            <ac:spMk id="37" creationId="{F8BFE2F8-C796-7C79-3EB2-856EB96BC896}"/>
          </ac:spMkLst>
        </pc:spChg>
        <pc:picChg chg="mod modCrop">
          <ac:chgData name="Garrett Michael" userId="aa0cba06264cd98c" providerId="LiveId" clId="{A33A2485-037C-4B50-B308-98610C4283B1}" dt="2022-05-26T21:14:36.041" v="1233" actId="1076"/>
          <ac:picMkLst>
            <pc:docMk/>
            <pc:sldMk cId="1193825412" sldId="269"/>
            <ac:picMk id="7" creationId="{68C53485-EBE4-042E-91B9-AAA27BC95804}"/>
          </ac:picMkLst>
        </pc:picChg>
        <pc:picChg chg="mod">
          <ac:chgData name="Garrett Michael" userId="aa0cba06264cd98c" providerId="LiveId" clId="{A33A2485-037C-4B50-B308-98610C4283B1}" dt="2022-05-26T21:14:36.041" v="1233" actId="1076"/>
          <ac:picMkLst>
            <pc:docMk/>
            <pc:sldMk cId="1193825412" sldId="269"/>
            <ac:picMk id="8" creationId="{5ECE224B-8227-C55D-982F-40EDB9D34AF4}"/>
          </ac:picMkLst>
        </pc:picChg>
        <pc:picChg chg="mod">
          <ac:chgData name="Garrett Michael" userId="aa0cba06264cd98c" providerId="LiveId" clId="{A33A2485-037C-4B50-B308-98610C4283B1}" dt="2022-05-26T21:14:36.041" v="1233" actId="1076"/>
          <ac:picMkLst>
            <pc:docMk/>
            <pc:sldMk cId="1193825412" sldId="269"/>
            <ac:picMk id="9" creationId="{5A7692C1-70E3-4A49-4086-942B9E0DA868}"/>
          </ac:picMkLst>
        </pc:picChg>
        <pc:picChg chg="add mod">
          <ac:chgData name="Garrett Michael" userId="aa0cba06264cd98c" providerId="LiveId" clId="{A33A2485-037C-4B50-B308-98610C4283B1}" dt="2022-05-26T21:14:36.041" v="1233" actId="1076"/>
          <ac:picMkLst>
            <pc:docMk/>
            <pc:sldMk cId="1193825412" sldId="269"/>
            <ac:picMk id="23" creationId="{91DAECB4-D5B5-B681-7E08-A40389A4C0E4}"/>
          </ac:picMkLst>
        </pc:picChg>
        <pc:picChg chg="add mod">
          <ac:chgData name="Garrett Michael" userId="aa0cba06264cd98c" providerId="LiveId" clId="{A33A2485-037C-4B50-B308-98610C4283B1}" dt="2022-05-26T21:14:36.041" v="1233" actId="1076"/>
          <ac:picMkLst>
            <pc:docMk/>
            <pc:sldMk cId="1193825412" sldId="269"/>
            <ac:picMk id="24" creationId="{D18DC3FF-8113-B4DB-C3F1-D8FD53FDF7E5}"/>
          </ac:picMkLst>
        </pc:picChg>
        <pc:picChg chg="add mod">
          <ac:chgData name="Garrett Michael" userId="aa0cba06264cd98c" providerId="LiveId" clId="{A33A2485-037C-4B50-B308-98610C4283B1}" dt="2022-05-26T21:14:36.041" v="1233" actId="1076"/>
          <ac:picMkLst>
            <pc:docMk/>
            <pc:sldMk cId="1193825412" sldId="269"/>
            <ac:picMk id="25" creationId="{F30CD3A2-893D-5CC1-5ED9-B1DB2C57AA95}"/>
          </ac:picMkLst>
        </pc:picChg>
        <pc:picChg chg="add del mod">
          <ac:chgData name="Garrett Michael" userId="aa0cba06264cd98c" providerId="LiveId" clId="{A33A2485-037C-4B50-B308-98610C4283B1}" dt="2022-05-26T21:13:20.509" v="1188"/>
          <ac:picMkLst>
            <pc:docMk/>
            <pc:sldMk cId="1193825412" sldId="269"/>
            <ac:picMk id="26" creationId="{4AE24AA6-C546-5453-4FA6-8889E85CE9E2}"/>
          </ac:picMkLst>
        </pc:picChg>
        <pc:picChg chg="add mod">
          <ac:chgData name="Garrett Michael" userId="aa0cba06264cd98c" providerId="LiveId" clId="{A33A2485-037C-4B50-B308-98610C4283B1}" dt="2022-05-26T21:14:38.453" v="1234" actId="1076"/>
          <ac:picMkLst>
            <pc:docMk/>
            <pc:sldMk cId="1193825412" sldId="269"/>
            <ac:picMk id="34" creationId="{D675DD7B-FC94-9173-A135-4D2C3B96992E}"/>
          </ac:picMkLst>
        </pc:picChg>
        <pc:picChg chg="add mod">
          <ac:chgData name="Garrett Michael" userId="aa0cba06264cd98c" providerId="LiveId" clId="{A33A2485-037C-4B50-B308-98610C4283B1}" dt="2022-05-26T21:14:42.032" v="1236" actId="1076"/>
          <ac:picMkLst>
            <pc:docMk/>
            <pc:sldMk cId="1193825412" sldId="269"/>
            <ac:picMk id="35" creationId="{F4261726-2BFB-6D7D-64B0-0FD9E2E0ACF1}"/>
          </ac:picMkLst>
        </pc:picChg>
        <pc:picChg chg="add mod">
          <ac:chgData name="Garrett Michael" userId="aa0cba06264cd98c" providerId="LiveId" clId="{A33A2485-037C-4B50-B308-98610C4283B1}" dt="2022-05-26T21:14:36.041" v="1233" actId="1076"/>
          <ac:picMkLst>
            <pc:docMk/>
            <pc:sldMk cId="1193825412" sldId="269"/>
            <ac:picMk id="2050" creationId="{F3A962FF-4DD9-8644-F8E1-73DD5CAA73E1}"/>
          </ac:picMkLst>
        </pc:picChg>
        <pc:cxnChg chg="add del mod">
          <ac:chgData name="Garrett Michael" userId="aa0cba06264cd98c" providerId="LiveId" clId="{A33A2485-037C-4B50-B308-98610C4283B1}" dt="2022-05-26T21:10:57.733" v="1127" actId="478"/>
          <ac:cxnSpMkLst>
            <pc:docMk/>
            <pc:sldMk cId="1193825412" sldId="269"/>
            <ac:cxnSpMk id="5" creationId="{9F3125B8-DBBF-5209-7424-7F503CA8737A}"/>
          </ac:cxnSpMkLst>
        </pc:cxnChg>
        <pc:cxnChg chg="add mod">
          <ac:chgData name="Garrett Michael" userId="aa0cba06264cd98c" providerId="LiveId" clId="{A33A2485-037C-4B50-B308-98610C4283B1}" dt="2022-05-26T21:14:36.041" v="1233" actId="1076"/>
          <ac:cxnSpMkLst>
            <pc:docMk/>
            <pc:sldMk cId="1193825412" sldId="269"/>
            <ac:cxnSpMk id="14" creationId="{FDE534E2-93EE-C084-6949-6A7CFDA48B0C}"/>
          </ac:cxnSpMkLst>
        </pc:cxnChg>
        <pc:cxnChg chg="add mod">
          <ac:chgData name="Garrett Michael" userId="aa0cba06264cd98c" providerId="LiveId" clId="{A33A2485-037C-4B50-B308-98610C4283B1}" dt="2022-05-26T21:14:36.041" v="1233" actId="1076"/>
          <ac:cxnSpMkLst>
            <pc:docMk/>
            <pc:sldMk cId="1193825412" sldId="269"/>
            <ac:cxnSpMk id="20" creationId="{4D3DBD47-F20E-B43F-812D-D69E6D36231B}"/>
          </ac:cxnSpMkLst>
        </pc:cxnChg>
        <pc:cxnChg chg="add mod">
          <ac:chgData name="Garrett Michael" userId="aa0cba06264cd98c" providerId="LiveId" clId="{A33A2485-037C-4B50-B308-98610C4283B1}" dt="2022-05-26T21:14:36.041" v="1233" actId="1076"/>
          <ac:cxnSpMkLst>
            <pc:docMk/>
            <pc:sldMk cId="1193825412" sldId="269"/>
            <ac:cxnSpMk id="21" creationId="{877405EE-EE39-4B68-6B4D-04B517323CBA}"/>
          </ac:cxnSpMkLst>
        </pc:cxnChg>
        <pc:cxnChg chg="add mod">
          <ac:chgData name="Garrett Michael" userId="aa0cba06264cd98c" providerId="LiveId" clId="{A33A2485-037C-4B50-B308-98610C4283B1}" dt="2022-05-26T21:14:36.041" v="1233" actId="1076"/>
          <ac:cxnSpMkLst>
            <pc:docMk/>
            <pc:sldMk cId="1193825412" sldId="269"/>
            <ac:cxnSpMk id="22" creationId="{943A8B32-2F94-5673-0782-747A98465DA3}"/>
          </ac:cxnSpMkLst>
        </pc:cxnChg>
        <pc:cxnChg chg="add mod">
          <ac:chgData name="Garrett Michael" userId="aa0cba06264cd98c" providerId="LiveId" clId="{A33A2485-037C-4B50-B308-98610C4283B1}" dt="2022-05-26T21:14:36.041" v="1233" actId="1076"/>
          <ac:cxnSpMkLst>
            <pc:docMk/>
            <pc:sldMk cId="1193825412" sldId="269"/>
            <ac:cxnSpMk id="28" creationId="{6F8D9DA0-332C-1889-FA72-01855315346C}"/>
          </ac:cxnSpMkLst>
        </pc:cxnChg>
        <pc:cxnChg chg="add mod">
          <ac:chgData name="Garrett Michael" userId="aa0cba06264cd98c" providerId="LiveId" clId="{A33A2485-037C-4B50-B308-98610C4283B1}" dt="2022-05-26T21:14:36.041" v="1233" actId="1076"/>
          <ac:cxnSpMkLst>
            <pc:docMk/>
            <pc:sldMk cId="1193825412" sldId="269"/>
            <ac:cxnSpMk id="29" creationId="{88BC2623-4421-8D48-6BB2-43BCE6E1FBF0}"/>
          </ac:cxnSpMkLst>
        </pc:cxnChg>
        <pc:cxnChg chg="add mod">
          <ac:chgData name="Garrett Michael" userId="aa0cba06264cd98c" providerId="LiveId" clId="{A33A2485-037C-4B50-B308-98610C4283B1}" dt="2022-05-26T21:14:36.041" v="1233" actId="1076"/>
          <ac:cxnSpMkLst>
            <pc:docMk/>
            <pc:sldMk cId="1193825412" sldId="269"/>
            <ac:cxnSpMk id="31" creationId="{980C5288-849F-86DB-E327-99D4FFBBA030}"/>
          </ac:cxnSpMkLst>
        </pc:cxnChg>
        <pc:cxnChg chg="add mod">
          <ac:chgData name="Garrett Michael" userId="aa0cba06264cd98c" providerId="LiveId" clId="{A33A2485-037C-4B50-B308-98610C4283B1}" dt="2022-05-26T21:14:36.041" v="1233" actId="1076"/>
          <ac:cxnSpMkLst>
            <pc:docMk/>
            <pc:sldMk cId="1193825412" sldId="269"/>
            <ac:cxnSpMk id="32" creationId="{8562EFEF-D502-673E-96C1-562FAFA99799}"/>
          </ac:cxnSpMkLst>
        </pc:cxnChg>
      </pc:sldChg>
      <pc:sldChg chg="delSp modSp add mod">
        <pc:chgData name="Garrett Michael" userId="aa0cba06264cd98c" providerId="LiveId" clId="{A33A2485-037C-4B50-B308-98610C4283B1}" dt="2022-05-26T21:19:12.604" v="1778" actId="20577"/>
        <pc:sldMkLst>
          <pc:docMk/>
          <pc:sldMk cId="1377197275" sldId="270"/>
        </pc:sldMkLst>
        <pc:spChg chg="mod">
          <ac:chgData name="Garrett Michael" userId="aa0cba06264cd98c" providerId="LiveId" clId="{A33A2485-037C-4B50-B308-98610C4283B1}" dt="2022-05-26T21:18:29.556" v="1719" actId="207"/>
          <ac:spMkLst>
            <pc:docMk/>
            <pc:sldMk cId="1377197275" sldId="270"/>
            <ac:spMk id="2" creationId="{C476E94D-13BB-2C9E-C2AB-9773BCF5D2CC}"/>
          </ac:spMkLst>
        </pc:spChg>
        <pc:spChg chg="mod">
          <ac:chgData name="Garrett Michael" userId="aa0cba06264cd98c" providerId="LiveId" clId="{A33A2485-037C-4B50-B308-98610C4283B1}" dt="2022-05-26T21:19:12.604" v="1778" actId="20577"/>
          <ac:spMkLst>
            <pc:docMk/>
            <pc:sldMk cId="1377197275" sldId="270"/>
            <ac:spMk id="3" creationId="{31203AB8-DC62-E7F3-A619-A8C4F3324405}"/>
          </ac:spMkLst>
        </pc:spChg>
        <pc:spChg chg="del">
          <ac:chgData name="Garrett Michael" userId="aa0cba06264cd98c" providerId="LiveId" clId="{A33A2485-037C-4B50-B308-98610C4283B1}" dt="2022-05-26T21:15:59.732" v="1361" actId="478"/>
          <ac:spMkLst>
            <pc:docMk/>
            <pc:sldMk cId="1377197275" sldId="270"/>
            <ac:spMk id="27" creationId="{1269D806-3E96-F905-1B02-9DFDC1F7F782}"/>
          </ac:spMkLst>
        </pc:spChg>
        <pc:spChg chg="del">
          <ac:chgData name="Garrett Michael" userId="aa0cba06264cd98c" providerId="LiveId" clId="{A33A2485-037C-4B50-B308-98610C4283B1}" dt="2022-05-26T21:15:59.732" v="1361" actId="478"/>
          <ac:spMkLst>
            <pc:docMk/>
            <pc:sldMk cId="1377197275" sldId="270"/>
            <ac:spMk id="36" creationId="{AEB7F0B7-CF5F-965A-00F3-4DB698B446C3}"/>
          </ac:spMkLst>
        </pc:spChg>
        <pc:spChg chg="del">
          <ac:chgData name="Garrett Michael" userId="aa0cba06264cd98c" providerId="LiveId" clId="{A33A2485-037C-4B50-B308-98610C4283B1}" dt="2022-05-26T21:15:59.732" v="1361" actId="478"/>
          <ac:spMkLst>
            <pc:docMk/>
            <pc:sldMk cId="1377197275" sldId="270"/>
            <ac:spMk id="37" creationId="{F8BFE2F8-C796-7C79-3EB2-856EB96BC896}"/>
          </ac:spMkLst>
        </pc:spChg>
        <pc:picChg chg="del">
          <ac:chgData name="Garrett Michael" userId="aa0cba06264cd98c" providerId="LiveId" clId="{A33A2485-037C-4B50-B308-98610C4283B1}" dt="2022-05-26T21:15:59.732" v="1361" actId="478"/>
          <ac:picMkLst>
            <pc:docMk/>
            <pc:sldMk cId="1377197275" sldId="270"/>
            <ac:picMk id="7" creationId="{68C53485-EBE4-042E-91B9-AAA27BC95804}"/>
          </ac:picMkLst>
        </pc:picChg>
        <pc:picChg chg="del">
          <ac:chgData name="Garrett Michael" userId="aa0cba06264cd98c" providerId="LiveId" clId="{A33A2485-037C-4B50-B308-98610C4283B1}" dt="2022-05-26T21:15:59.732" v="1361" actId="478"/>
          <ac:picMkLst>
            <pc:docMk/>
            <pc:sldMk cId="1377197275" sldId="270"/>
            <ac:picMk id="8" creationId="{5ECE224B-8227-C55D-982F-40EDB9D34AF4}"/>
          </ac:picMkLst>
        </pc:picChg>
        <pc:picChg chg="del">
          <ac:chgData name="Garrett Michael" userId="aa0cba06264cd98c" providerId="LiveId" clId="{A33A2485-037C-4B50-B308-98610C4283B1}" dt="2022-05-26T21:16:01.388" v="1362" actId="478"/>
          <ac:picMkLst>
            <pc:docMk/>
            <pc:sldMk cId="1377197275" sldId="270"/>
            <ac:picMk id="9" creationId="{5A7692C1-70E3-4A49-4086-942B9E0DA868}"/>
          </ac:picMkLst>
        </pc:picChg>
        <pc:picChg chg="del">
          <ac:chgData name="Garrett Michael" userId="aa0cba06264cd98c" providerId="LiveId" clId="{A33A2485-037C-4B50-B308-98610C4283B1}" dt="2022-05-26T21:15:59.732" v="1361" actId="478"/>
          <ac:picMkLst>
            <pc:docMk/>
            <pc:sldMk cId="1377197275" sldId="270"/>
            <ac:picMk id="23" creationId="{91DAECB4-D5B5-B681-7E08-A40389A4C0E4}"/>
          </ac:picMkLst>
        </pc:picChg>
        <pc:picChg chg="del">
          <ac:chgData name="Garrett Michael" userId="aa0cba06264cd98c" providerId="LiveId" clId="{A33A2485-037C-4B50-B308-98610C4283B1}" dt="2022-05-26T21:15:59.732" v="1361" actId="478"/>
          <ac:picMkLst>
            <pc:docMk/>
            <pc:sldMk cId="1377197275" sldId="270"/>
            <ac:picMk id="24" creationId="{D18DC3FF-8113-B4DB-C3F1-D8FD53FDF7E5}"/>
          </ac:picMkLst>
        </pc:picChg>
        <pc:picChg chg="del">
          <ac:chgData name="Garrett Michael" userId="aa0cba06264cd98c" providerId="LiveId" clId="{A33A2485-037C-4B50-B308-98610C4283B1}" dt="2022-05-26T21:15:59.732" v="1361" actId="478"/>
          <ac:picMkLst>
            <pc:docMk/>
            <pc:sldMk cId="1377197275" sldId="270"/>
            <ac:picMk id="25" creationId="{F30CD3A2-893D-5CC1-5ED9-B1DB2C57AA95}"/>
          </ac:picMkLst>
        </pc:picChg>
        <pc:picChg chg="del">
          <ac:chgData name="Garrett Michael" userId="aa0cba06264cd98c" providerId="LiveId" clId="{A33A2485-037C-4B50-B308-98610C4283B1}" dt="2022-05-26T21:16:02.820" v="1364" actId="478"/>
          <ac:picMkLst>
            <pc:docMk/>
            <pc:sldMk cId="1377197275" sldId="270"/>
            <ac:picMk id="34" creationId="{D675DD7B-FC94-9173-A135-4D2C3B96992E}"/>
          </ac:picMkLst>
        </pc:picChg>
        <pc:picChg chg="del">
          <ac:chgData name="Garrett Michael" userId="aa0cba06264cd98c" providerId="LiveId" clId="{A33A2485-037C-4B50-B308-98610C4283B1}" dt="2022-05-26T21:16:02.221" v="1363" actId="478"/>
          <ac:picMkLst>
            <pc:docMk/>
            <pc:sldMk cId="1377197275" sldId="270"/>
            <ac:picMk id="35" creationId="{F4261726-2BFB-6D7D-64B0-0FD9E2E0ACF1}"/>
          </ac:picMkLst>
        </pc:picChg>
        <pc:picChg chg="del">
          <ac:chgData name="Garrett Michael" userId="aa0cba06264cd98c" providerId="LiveId" clId="{A33A2485-037C-4B50-B308-98610C4283B1}" dt="2022-05-26T21:15:59.732" v="1361" actId="478"/>
          <ac:picMkLst>
            <pc:docMk/>
            <pc:sldMk cId="1377197275" sldId="270"/>
            <ac:picMk id="2050" creationId="{F3A962FF-4DD9-8644-F8E1-73DD5CAA73E1}"/>
          </ac:picMkLst>
        </pc:picChg>
        <pc:cxnChg chg="del">
          <ac:chgData name="Garrett Michael" userId="aa0cba06264cd98c" providerId="LiveId" clId="{A33A2485-037C-4B50-B308-98610C4283B1}" dt="2022-05-26T21:15:59.732" v="1361" actId="478"/>
          <ac:cxnSpMkLst>
            <pc:docMk/>
            <pc:sldMk cId="1377197275" sldId="270"/>
            <ac:cxnSpMk id="14" creationId="{FDE534E2-93EE-C084-6949-6A7CFDA48B0C}"/>
          </ac:cxnSpMkLst>
        </pc:cxnChg>
        <pc:cxnChg chg="del">
          <ac:chgData name="Garrett Michael" userId="aa0cba06264cd98c" providerId="LiveId" clId="{A33A2485-037C-4B50-B308-98610C4283B1}" dt="2022-05-26T21:15:59.732" v="1361" actId="478"/>
          <ac:cxnSpMkLst>
            <pc:docMk/>
            <pc:sldMk cId="1377197275" sldId="270"/>
            <ac:cxnSpMk id="20" creationId="{4D3DBD47-F20E-B43F-812D-D69E6D36231B}"/>
          </ac:cxnSpMkLst>
        </pc:cxnChg>
        <pc:cxnChg chg="del">
          <ac:chgData name="Garrett Michael" userId="aa0cba06264cd98c" providerId="LiveId" clId="{A33A2485-037C-4B50-B308-98610C4283B1}" dt="2022-05-26T21:15:59.732" v="1361" actId="478"/>
          <ac:cxnSpMkLst>
            <pc:docMk/>
            <pc:sldMk cId="1377197275" sldId="270"/>
            <ac:cxnSpMk id="21" creationId="{877405EE-EE39-4B68-6B4D-04B517323CBA}"/>
          </ac:cxnSpMkLst>
        </pc:cxnChg>
        <pc:cxnChg chg="del">
          <ac:chgData name="Garrett Michael" userId="aa0cba06264cd98c" providerId="LiveId" clId="{A33A2485-037C-4B50-B308-98610C4283B1}" dt="2022-05-26T21:15:59.732" v="1361" actId="478"/>
          <ac:cxnSpMkLst>
            <pc:docMk/>
            <pc:sldMk cId="1377197275" sldId="270"/>
            <ac:cxnSpMk id="22" creationId="{943A8B32-2F94-5673-0782-747A98465DA3}"/>
          </ac:cxnSpMkLst>
        </pc:cxnChg>
        <pc:cxnChg chg="del">
          <ac:chgData name="Garrett Michael" userId="aa0cba06264cd98c" providerId="LiveId" clId="{A33A2485-037C-4B50-B308-98610C4283B1}" dt="2022-05-26T21:15:59.732" v="1361" actId="478"/>
          <ac:cxnSpMkLst>
            <pc:docMk/>
            <pc:sldMk cId="1377197275" sldId="270"/>
            <ac:cxnSpMk id="28" creationId="{6F8D9DA0-332C-1889-FA72-01855315346C}"/>
          </ac:cxnSpMkLst>
        </pc:cxnChg>
        <pc:cxnChg chg="del">
          <ac:chgData name="Garrett Michael" userId="aa0cba06264cd98c" providerId="LiveId" clId="{A33A2485-037C-4B50-B308-98610C4283B1}" dt="2022-05-26T21:15:59.732" v="1361" actId="478"/>
          <ac:cxnSpMkLst>
            <pc:docMk/>
            <pc:sldMk cId="1377197275" sldId="270"/>
            <ac:cxnSpMk id="29" creationId="{88BC2623-4421-8D48-6BB2-43BCE6E1FBF0}"/>
          </ac:cxnSpMkLst>
        </pc:cxnChg>
        <pc:cxnChg chg="del">
          <ac:chgData name="Garrett Michael" userId="aa0cba06264cd98c" providerId="LiveId" clId="{A33A2485-037C-4B50-B308-98610C4283B1}" dt="2022-05-26T21:15:59.732" v="1361" actId="478"/>
          <ac:cxnSpMkLst>
            <pc:docMk/>
            <pc:sldMk cId="1377197275" sldId="270"/>
            <ac:cxnSpMk id="31" creationId="{980C5288-849F-86DB-E327-99D4FFBBA030}"/>
          </ac:cxnSpMkLst>
        </pc:cxnChg>
        <pc:cxnChg chg="del">
          <ac:chgData name="Garrett Michael" userId="aa0cba06264cd98c" providerId="LiveId" clId="{A33A2485-037C-4B50-B308-98610C4283B1}" dt="2022-05-26T21:15:59.732" v="1361" actId="478"/>
          <ac:cxnSpMkLst>
            <pc:docMk/>
            <pc:sldMk cId="1377197275" sldId="270"/>
            <ac:cxnSpMk id="32" creationId="{8562EFEF-D502-673E-96C1-562FAFA99799}"/>
          </ac:cxnSpMkLst>
        </pc:cxnChg>
      </pc:sldChg>
      <pc:sldChg chg="modSp add mod">
        <pc:chgData name="Garrett Michael" userId="aa0cba06264cd98c" providerId="LiveId" clId="{A33A2485-037C-4B50-B308-98610C4283B1}" dt="2022-05-26T21:19:54.959" v="1868" actId="207"/>
        <pc:sldMkLst>
          <pc:docMk/>
          <pc:sldMk cId="3706242371" sldId="271"/>
        </pc:sldMkLst>
        <pc:spChg chg="mod">
          <ac:chgData name="Garrett Michael" userId="aa0cba06264cd98c" providerId="LiveId" clId="{A33A2485-037C-4B50-B308-98610C4283B1}" dt="2022-05-26T21:19:23.127" v="1789" actId="207"/>
          <ac:spMkLst>
            <pc:docMk/>
            <pc:sldMk cId="3706242371" sldId="271"/>
            <ac:spMk id="2" creationId="{C476E94D-13BB-2C9E-C2AB-9773BCF5D2CC}"/>
          </ac:spMkLst>
        </pc:spChg>
        <pc:spChg chg="mod">
          <ac:chgData name="Garrett Michael" userId="aa0cba06264cd98c" providerId="LiveId" clId="{A33A2485-037C-4B50-B308-98610C4283B1}" dt="2022-05-26T21:19:54.959" v="1868" actId="207"/>
          <ac:spMkLst>
            <pc:docMk/>
            <pc:sldMk cId="3706242371" sldId="271"/>
            <ac:spMk id="3" creationId="{31203AB8-DC62-E7F3-A619-A8C4F3324405}"/>
          </ac:spMkLst>
        </pc:spChg>
      </pc:sldChg>
      <pc:sldChg chg="addSp delSp modSp add mod">
        <pc:chgData name="Garrett Michael" userId="aa0cba06264cd98c" providerId="LiveId" clId="{A33A2485-037C-4B50-B308-98610C4283B1}" dt="2022-05-26T21:23:03.908" v="2122" actId="1076"/>
        <pc:sldMkLst>
          <pc:docMk/>
          <pc:sldMk cId="795155398" sldId="272"/>
        </pc:sldMkLst>
        <pc:spChg chg="mod">
          <ac:chgData name="Garrett Michael" userId="aa0cba06264cd98c" providerId="LiveId" clId="{A33A2485-037C-4B50-B308-98610C4283B1}" dt="2022-05-26T21:21:15.323" v="1923" actId="20577"/>
          <ac:spMkLst>
            <pc:docMk/>
            <pc:sldMk cId="795155398" sldId="272"/>
            <ac:spMk id="2" creationId="{9519540D-EA63-2289-5797-0C5134EA683E}"/>
          </ac:spMkLst>
        </pc:spChg>
        <pc:spChg chg="mod">
          <ac:chgData name="Garrett Michael" userId="aa0cba06264cd98c" providerId="LiveId" clId="{A33A2485-037C-4B50-B308-98610C4283B1}" dt="2022-05-26T21:22:14.803" v="2112" actId="20577"/>
          <ac:spMkLst>
            <pc:docMk/>
            <pc:sldMk cId="795155398" sldId="272"/>
            <ac:spMk id="3" creationId="{6BF7ECEB-3403-CE1F-F798-9FBA61AA20B6}"/>
          </ac:spMkLst>
        </pc:spChg>
        <pc:spChg chg="add mod">
          <ac:chgData name="Garrett Michael" userId="aa0cba06264cd98c" providerId="LiveId" clId="{A33A2485-037C-4B50-B308-98610C4283B1}" dt="2022-05-26T21:22:39.178" v="2119" actId="208"/>
          <ac:spMkLst>
            <pc:docMk/>
            <pc:sldMk cId="795155398" sldId="272"/>
            <ac:spMk id="4" creationId="{3C2108FA-233E-A017-C1B6-813F3574E295}"/>
          </ac:spMkLst>
        </pc:spChg>
        <pc:spChg chg="add mod">
          <ac:chgData name="Garrett Michael" userId="aa0cba06264cd98c" providerId="LiveId" clId="{A33A2485-037C-4B50-B308-98610C4283B1}" dt="2022-05-26T21:23:03.908" v="2122" actId="1076"/>
          <ac:spMkLst>
            <pc:docMk/>
            <pc:sldMk cId="795155398" sldId="272"/>
            <ac:spMk id="5" creationId="{CABCC635-558E-9947-25BF-CB6F56C8959D}"/>
          </ac:spMkLst>
        </pc:spChg>
        <pc:picChg chg="add mod modCrop">
          <ac:chgData name="Garrett Michael" userId="aa0cba06264cd98c" providerId="LiveId" clId="{A33A2485-037C-4B50-B308-98610C4283B1}" dt="2022-05-26T21:22:25.664" v="2115" actId="1076"/>
          <ac:picMkLst>
            <pc:docMk/>
            <pc:sldMk cId="795155398" sldId="272"/>
            <ac:picMk id="8" creationId="{D75E043B-9C17-3FE7-24F1-D5B7A6746951}"/>
          </ac:picMkLst>
        </pc:picChg>
        <pc:picChg chg="del">
          <ac:chgData name="Garrett Michael" userId="aa0cba06264cd98c" providerId="LiveId" clId="{A33A2485-037C-4B50-B308-98610C4283B1}" dt="2022-05-26T21:21:19.528" v="1926" actId="478"/>
          <ac:picMkLst>
            <pc:docMk/>
            <pc:sldMk cId="795155398" sldId="272"/>
            <ac:picMk id="1026" creationId="{591D596F-120D-DE3C-8265-76E63B1D258E}"/>
          </ac:picMkLst>
        </pc:picChg>
        <pc:picChg chg="del">
          <ac:chgData name="Garrett Michael" userId="aa0cba06264cd98c" providerId="LiveId" clId="{A33A2485-037C-4B50-B308-98610C4283B1}" dt="2022-05-26T21:21:18.411" v="1924" actId="478"/>
          <ac:picMkLst>
            <pc:docMk/>
            <pc:sldMk cId="795155398" sldId="272"/>
            <ac:picMk id="1030" creationId="{99694100-50D1-0ED9-59A5-9F265C193363}"/>
          </ac:picMkLst>
        </pc:picChg>
        <pc:cxnChg chg="del">
          <ac:chgData name="Garrett Michael" userId="aa0cba06264cd98c" providerId="LiveId" clId="{A33A2485-037C-4B50-B308-98610C4283B1}" dt="2022-05-26T21:21:19.099" v="1925" actId="478"/>
          <ac:cxnSpMkLst>
            <pc:docMk/>
            <pc:sldMk cId="795155398" sldId="272"/>
            <ac:cxnSpMk id="7" creationId="{BFBC9A04-5162-1968-3236-000EC0DB2EEC}"/>
          </ac:cxnSpMkLst>
        </pc:cxnChg>
      </pc:sldChg>
      <pc:sldChg chg="delSp modSp add mod">
        <pc:chgData name="Garrett Michael" userId="aa0cba06264cd98c" providerId="LiveId" clId="{A33A2485-037C-4B50-B308-98610C4283B1}" dt="2022-05-26T21:36:21.968" v="2307" actId="20577"/>
        <pc:sldMkLst>
          <pc:docMk/>
          <pc:sldMk cId="3948655431" sldId="273"/>
        </pc:sldMkLst>
        <pc:spChg chg="mod">
          <ac:chgData name="Garrett Michael" userId="aa0cba06264cd98c" providerId="LiveId" clId="{A33A2485-037C-4B50-B308-98610C4283B1}" dt="2022-05-26T21:23:35.794" v="2192" actId="20577"/>
          <ac:spMkLst>
            <pc:docMk/>
            <pc:sldMk cId="3948655431" sldId="273"/>
            <ac:spMk id="3" creationId="{6BF7ECEB-3403-CE1F-F798-9FBA61AA20B6}"/>
          </ac:spMkLst>
        </pc:spChg>
        <pc:spChg chg="del">
          <ac:chgData name="Garrett Michael" userId="aa0cba06264cd98c" providerId="LiveId" clId="{A33A2485-037C-4B50-B308-98610C4283B1}" dt="2022-05-26T21:23:55.994" v="2196" actId="478"/>
          <ac:spMkLst>
            <pc:docMk/>
            <pc:sldMk cId="3948655431" sldId="273"/>
            <ac:spMk id="4" creationId="{3C2108FA-233E-A017-C1B6-813F3574E295}"/>
          </ac:spMkLst>
        </pc:spChg>
        <pc:spChg chg="mod">
          <ac:chgData name="Garrett Michael" userId="aa0cba06264cd98c" providerId="LiveId" clId="{A33A2485-037C-4B50-B308-98610C4283B1}" dt="2022-05-26T21:36:21.968" v="2307" actId="20577"/>
          <ac:spMkLst>
            <pc:docMk/>
            <pc:sldMk cId="3948655431" sldId="273"/>
            <ac:spMk id="5" creationId="{CABCC635-558E-9947-25BF-CB6F56C8959D}"/>
          </ac:spMkLst>
        </pc:spChg>
        <pc:picChg chg="del">
          <ac:chgData name="Garrett Michael" userId="aa0cba06264cd98c" providerId="LiveId" clId="{A33A2485-037C-4B50-B308-98610C4283B1}" dt="2022-05-26T21:23:55.386" v="2195" actId="478"/>
          <ac:picMkLst>
            <pc:docMk/>
            <pc:sldMk cId="3948655431" sldId="273"/>
            <ac:picMk id="8" creationId="{D75E043B-9C17-3FE7-24F1-D5B7A6746951}"/>
          </ac:picMkLst>
        </pc:picChg>
      </pc:sldChg>
      <pc:sldChg chg="addSp delSp modSp add mod ord">
        <pc:chgData name="Garrett Michael" userId="aa0cba06264cd98c" providerId="LiveId" clId="{A33A2485-037C-4B50-B308-98610C4283B1}" dt="2022-05-26T22:07:01.482" v="4396" actId="20577"/>
        <pc:sldMkLst>
          <pc:docMk/>
          <pc:sldMk cId="1460767139" sldId="274"/>
        </pc:sldMkLst>
        <pc:spChg chg="mod">
          <ac:chgData name="Garrett Michael" userId="aa0cba06264cd98c" providerId="LiveId" clId="{A33A2485-037C-4B50-B308-98610C4283B1}" dt="2022-05-26T22:07:01.482" v="4396" actId="20577"/>
          <ac:spMkLst>
            <pc:docMk/>
            <pc:sldMk cId="1460767139" sldId="274"/>
            <ac:spMk id="2" creationId="{C476E94D-13BB-2C9E-C2AB-9773BCF5D2CC}"/>
          </ac:spMkLst>
        </pc:spChg>
        <pc:spChg chg="mod">
          <ac:chgData name="Garrett Michael" userId="aa0cba06264cd98c" providerId="LiveId" clId="{A33A2485-037C-4B50-B308-98610C4283B1}" dt="2022-05-26T21:25:08.338" v="2252" actId="20577"/>
          <ac:spMkLst>
            <pc:docMk/>
            <pc:sldMk cId="1460767139" sldId="274"/>
            <ac:spMk id="3" creationId="{31203AB8-DC62-E7F3-A619-A8C4F3324405}"/>
          </ac:spMkLst>
        </pc:spChg>
        <pc:spChg chg="del">
          <ac:chgData name="Garrett Michael" userId="aa0cba06264cd98c" providerId="LiveId" clId="{A33A2485-037C-4B50-B308-98610C4283B1}" dt="2022-05-26T22:06:15.857" v="4384" actId="478"/>
          <ac:spMkLst>
            <pc:docMk/>
            <pc:sldMk cId="1460767139" sldId="274"/>
            <ac:spMk id="27" creationId="{1269D806-3E96-F905-1B02-9DFDC1F7F782}"/>
          </ac:spMkLst>
        </pc:spChg>
        <pc:spChg chg="del">
          <ac:chgData name="Garrett Michael" userId="aa0cba06264cd98c" providerId="LiveId" clId="{A33A2485-037C-4B50-B308-98610C4283B1}" dt="2022-05-26T22:06:15.857" v="4384" actId="478"/>
          <ac:spMkLst>
            <pc:docMk/>
            <pc:sldMk cId="1460767139" sldId="274"/>
            <ac:spMk id="36" creationId="{AEB7F0B7-CF5F-965A-00F3-4DB698B446C3}"/>
          </ac:spMkLst>
        </pc:spChg>
        <pc:spChg chg="del">
          <ac:chgData name="Garrett Michael" userId="aa0cba06264cd98c" providerId="LiveId" clId="{A33A2485-037C-4B50-B308-98610C4283B1}" dt="2022-05-26T22:06:15.857" v="4384" actId="478"/>
          <ac:spMkLst>
            <pc:docMk/>
            <pc:sldMk cId="1460767139" sldId="274"/>
            <ac:spMk id="37" creationId="{F8BFE2F8-C796-7C79-3EB2-856EB96BC896}"/>
          </ac:spMkLst>
        </pc:spChg>
        <pc:picChg chg="add mod modCrop">
          <ac:chgData name="Garrett Michael" userId="aa0cba06264cd98c" providerId="LiveId" clId="{A33A2485-037C-4B50-B308-98610C4283B1}" dt="2022-05-26T22:06:23.806" v="4389" actId="732"/>
          <ac:picMkLst>
            <pc:docMk/>
            <pc:sldMk cId="1460767139" sldId="274"/>
            <ac:picMk id="5" creationId="{70893657-4500-8DC4-D27A-09D1D0AFC595}"/>
          </ac:picMkLst>
        </pc:picChg>
        <pc:picChg chg="del">
          <ac:chgData name="Garrett Michael" userId="aa0cba06264cd98c" providerId="LiveId" clId="{A33A2485-037C-4B50-B308-98610C4283B1}" dt="2022-05-26T22:06:15.857" v="4384" actId="478"/>
          <ac:picMkLst>
            <pc:docMk/>
            <pc:sldMk cId="1460767139" sldId="274"/>
            <ac:picMk id="7" creationId="{68C53485-EBE4-042E-91B9-AAA27BC95804}"/>
          </ac:picMkLst>
        </pc:picChg>
        <pc:picChg chg="del">
          <ac:chgData name="Garrett Michael" userId="aa0cba06264cd98c" providerId="LiveId" clId="{A33A2485-037C-4B50-B308-98610C4283B1}" dt="2022-05-26T22:06:15.857" v="4384" actId="478"/>
          <ac:picMkLst>
            <pc:docMk/>
            <pc:sldMk cId="1460767139" sldId="274"/>
            <ac:picMk id="8" creationId="{5ECE224B-8227-C55D-982F-40EDB9D34AF4}"/>
          </ac:picMkLst>
        </pc:picChg>
        <pc:picChg chg="del">
          <ac:chgData name="Garrett Michael" userId="aa0cba06264cd98c" providerId="LiveId" clId="{A33A2485-037C-4B50-B308-98610C4283B1}" dt="2022-05-26T22:06:15.857" v="4384" actId="478"/>
          <ac:picMkLst>
            <pc:docMk/>
            <pc:sldMk cId="1460767139" sldId="274"/>
            <ac:picMk id="9" creationId="{5A7692C1-70E3-4A49-4086-942B9E0DA868}"/>
          </ac:picMkLst>
        </pc:picChg>
        <pc:picChg chg="del">
          <ac:chgData name="Garrett Michael" userId="aa0cba06264cd98c" providerId="LiveId" clId="{A33A2485-037C-4B50-B308-98610C4283B1}" dt="2022-05-26T22:06:15.857" v="4384" actId="478"/>
          <ac:picMkLst>
            <pc:docMk/>
            <pc:sldMk cId="1460767139" sldId="274"/>
            <ac:picMk id="23" creationId="{91DAECB4-D5B5-B681-7E08-A40389A4C0E4}"/>
          </ac:picMkLst>
        </pc:picChg>
        <pc:picChg chg="del">
          <ac:chgData name="Garrett Michael" userId="aa0cba06264cd98c" providerId="LiveId" clId="{A33A2485-037C-4B50-B308-98610C4283B1}" dt="2022-05-26T22:06:15.857" v="4384" actId="478"/>
          <ac:picMkLst>
            <pc:docMk/>
            <pc:sldMk cId="1460767139" sldId="274"/>
            <ac:picMk id="24" creationId="{D18DC3FF-8113-B4DB-C3F1-D8FD53FDF7E5}"/>
          </ac:picMkLst>
        </pc:picChg>
        <pc:picChg chg="del">
          <ac:chgData name="Garrett Michael" userId="aa0cba06264cd98c" providerId="LiveId" clId="{A33A2485-037C-4B50-B308-98610C4283B1}" dt="2022-05-26T22:06:15.857" v="4384" actId="478"/>
          <ac:picMkLst>
            <pc:docMk/>
            <pc:sldMk cId="1460767139" sldId="274"/>
            <ac:picMk id="25" creationId="{F30CD3A2-893D-5CC1-5ED9-B1DB2C57AA95}"/>
          </ac:picMkLst>
        </pc:picChg>
        <pc:picChg chg="add del mod">
          <ac:chgData name="Garrett Michael" userId="aa0cba06264cd98c" providerId="LiveId" clId="{A33A2485-037C-4B50-B308-98610C4283B1}" dt="2022-05-26T22:06:15.857" v="4384" actId="478"/>
          <ac:picMkLst>
            <pc:docMk/>
            <pc:sldMk cId="1460767139" sldId="274"/>
            <ac:picMk id="26" creationId="{369FDEC5-1A11-49A9-1FAC-2299788B2C10}"/>
          </ac:picMkLst>
        </pc:picChg>
        <pc:picChg chg="del">
          <ac:chgData name="Garrett Michael" userId="aa0cba06264cd98c" providerId="LiveId" clId="{A33A2485-037C-4B50-B308-98610C4283B1}" dt="2022-05-26T22:06:15.857" v="4384" actId="478"/>
          <ac:picMkLst>
            <pc:docMk/>
            <pc:sldMk cId="1460767139" sldId="274"/>
            <ac:picMk id="34" creationId="{D675DD7B-FC94-9173-A135-4D2C3B96992E}"/>
          </ac:picMkLst>
        </pc:picChg>
        <pc:picChg chg="del">
          <ac:chgData name="Garrett Michael" userId="aa0cba06264cd98c" providerId="LiveId" clId="{A33A2485-037C-4B50-B308-98610C4283B1}" dt="2022-05-26T22:06:15.857" v="4384" actId="478"/>
          <ac:picMkLst>
            <pc:docMk/>
            <pc:sldMk cId="1460767139" sldId="274"/>
            <ac:picMk id="35" creationId="{F4261726-2BFB-6D7D-64B0-0FD9E2E0ACF1}"/>
          </ac:picMkLst>
        </pc:picChg>
        <pc:picChg chg="del">
          <ac:chgData name="Garrett Michael" userId="aa0cba06264cd98c" providerId="LiveId" clId="{A33A2485-037C-4B50-B308-98610C4283B1}" dt="2022-05-26T22:06:15.857" v="4384" actId="478"/>
          <ac:picMkLst>
            <pc:docMk/>
            <pc:sldMk cId="1460767139" sldId="274"/>
            <ac:picMk id="2050" creationId="{F3A962FF-4DD9-8644-F8E1-73DD5CAA73E1}"/>
          </ac:picMkLst>
        </pc:picChg>
        <pc:picChg chg="add del mod">
          <ac:chgData name="Garrett Michael" userId="aa0cba06264cd98c" providerId="LiveId" clId="{A33A2485-037C-4B50-B308-98610C4283B1}" dt="2022-05-26T22:06:15.857" v="4384" actId="478"/>
          <ac:picMkLst>
            <pc:docMk/>
            <pc:sldMk cId="1460767139" sldId="274"/>
            <ac:picMk id="3074" creationId="{3059E963-CDD0-6A4D-2EC2-53D6A4D9C1F1}"/>
          </ac:picMkLst>
        </pc:picChg>
        <pc:cxnChg chg="del">
          <ac:chgData name="Garrett Michael" userId="aa0cba06264cd98c" providerId="LiveId" clId="{A33A2485-037C-4B50-B308-98610C4283B1}" dt="2022-05-26T22:06:15.857" v="4384" actId="478"/>
          <ac:cxnSpMkLst>
            <pc:docMk/>
            <pc:sldMk cId="1460767139" sldId="274"/>
            <ac:cxnSpMk id="14" creationId="{FDE534E2-93EE-C084-6949-6A7CFDA48B0C}"/>
          </ac:cxnSpMkLst>
        </pc:cxnChg>
        <pc:cxnChg chg="del">
          <ac:chgData name="Garrett Michael" userId="aa0cba06264cd98c" providerId="LiveId" clId="{A33A2485-037C-4B50-B308-98610C4283B1}" dt="2022-05-26T22:06:15.857" v="4384" actId="478"/>
          <ac:cxnSpMkLst>
            <pc:docMk/>
            <pc:sldMk cId="1460767139" sldId="274"/>
            <ac:cxnSpMk id="20" creationId="{4D3DBD47-F20E-B43F-812D-D69E6D36231B}"/>
          </ac:cxnSpMkLst>
        </pc:cxnChg>
        <pc:cxnChg chg="del">
          <ac:chgData name="Garrett Michael" userId="aa0cba06264cd98c" providerId="LiveId" clId="{A33A2485-037C-4B50-B308-98610C4283B1}" dt="2022-05-26T22:06:15.857" v="4384" actId="478"/>
          <ac:cxnSpMkLst>
            <pc:docMk/>
            <pc:sldMk cId="1460767139" sldId="274"/>
            <ac:cxnSpMk id="21" creationId="{877405EE-EE39-4B68-6B4D-04B517323CBA}"/>
          </ac:cxnSpMkLst>
        </pc:cxnChg>
        <pc:cxnChg chg="del">
          <ac:chgData name="Garrett Michael" userId="aa0cba06264cd98c" providerId="LiveId" clId="{A33A2485-037C-4B50-B308-98610C4283B1}" dt="2022-05-26T22:06:15.857" v="4384" actId="478"/>
          <ac:cxnSpMkLst>
            <pc:docMk/>
            <pc:sldMk cId="1460767139" sldId="274"/>
            <ac:cxnSpMk id="22" creationId="{943A8B32-2F94-5673-0782-747A98465DA3}"/>
          </ac:cxnSpMkLst>
        </pc:cxnChg>
        <pc:cxnChg chg="del">
          <ac:chgData name="Garrett Michael" userId="aa0cba06264cd98c" providerId="LiveId" clId="{A33A2485-037C-4B50-B308-98610C4283B1}" dt="2022-05-26T22:06:15.857" v="4384" actId="478"/>
          <ac:cxnSpMkLst>
            <pc:docMk/>
            <pc:sldMk cId="1460767139" sldId="274"/>
            <ac:cxnSpMk id="28" creationId="{6F8D9DA0-332C-1889-FA72-01855315346C}"/>
          </ac:cxnSpMkLst>
        </pc:cxnChg>
        <pc:cxnChg chg="del">
          <ac:chgData name="Garrett Michael" userId="aa0cba06264cd98c" providerId="LiveId" clId="{A33A2485-037C-4B50-B308-98610C4283B1}" dt="2022-05-26T22:06:15.857" v="4384" actId="478"/>
          <ac:cxnSpMkLst>
            <pc:docMk/>
            <pc:sldMk cId="1460767139" sldId="274"/>
            <ac:cxnSpMk id="29" creationId="{88BC2623-4421-8D48-6BB2-43BCE6E1FBF0}"/>
          </ac:cxnSpMkLst>
        </pc:cxnChg>
        <pc:cxnChg chg="del">
          <ac:chgData name="Garrett Michael" userId="aa0cba06264cd98c" providerId="LiveId" clId="{A33A2485-037C-4B50-B308-98610C4283B1}" dt="2022-05-26T22:06:15.857" v="4384" actId="478"/>
          <ac:cxnSpMkLst>
            <pc:docMk/>
            <pc:sldMk cId="1460767139" sldId="274"/>
            <ac:cxnSpMk id="31" creationId="{980C5288-849F-86DB-E327-99D4FFBBA030}"/>
          </ac:cxnSpMkLst>
        </pc:cxnChg>
        <pc:cxnChg chg="del">
          <ac:chgData name="Garrett Michael" userId="aa0cba06264cd98c" providerId="LiveId" clId="{A33A2485-037C-4B50-B308-98610C4283B1}" dt="2022-05-26T22:06:15.857" v="4384" actId="478"/>
          <ac:cxnSpMkLst>
            <pc:docMk/>
            <pc:sldMk cId="1460767139" sldId="274"/>
            <ac:cxnSpMk id="32" creationId="{8562EFEF-D502-673E-96C1-562FAFA99799}"/>
          </ac:cxnSpMkLst>
        </pc:cxnChg>
      </pc:sldChg>
      <pc:sldChg chg="modSp add mod ord">
        <pc:chgData name="Garrett Michael" userId="aa0cba06264cd98c" providerId="LiveId" clId="{A33A2485-037C-4B50-B308-98610C4283B1}" dt="2022-05-26T21:59:42.975" v="4028" actId="20577"/>
        <pc:sldMkLst>
          <pc:docMk/>
          <pc:sldMk cId="508085225" sldId="275"/>
        </pc:sldMkLst>
        <pc:spChg chg="mod">
          <ac:chgData name="Garrett Michael" userId="aa0cba06264cd98c" providerId="LiveId" clId="{A33A2485-037C-4B50-B308-98610C4283B1}" dt="2022-05-26T21:59:42.975" v="4028" actId="20577"/>
          <ac:spMkLst>
            <pc:docMk/>
            <pc:sldMk cId="508085225" sldId="275"/>
            <ac:spMk id="2" creationId="{66518C26-550C-6514-58F4-F4BCCEEDFDA8}"/>
          </ac:spMkLst>
        </pc:spChg>
        <pc:spChg chg="mod">
          <ac:chgData name="Garrett Michael" userId="aa0cba06264cd98c" providerId="LiveId" clId="{A33A2485-037C-4B50-B308-98610C4283B1}" dt="2022-05-26T21:41:46.847" v="2400" actId="20577"/>
          <ac:spMkLst>
            <pc:docMk/>
            <pc:sldMk cId="508085225" sldId="275"/>
            <ac:spMk id="3" creationId="{00B47F8C-E7F5-F6BB-4D06-97EAFA3698A6}"/>
          </ac:spMkLst>
        </pc:spChg>
      </pc:sldChg>
      <pc:sldChg chg="modSp new mod">
        <pc:chgData name="Garrett Michael" userId="aa0cba06264cd98c" providerId="LiveId" clId="{A33A2485-037C-4B50-B308-98610C4283B1}" dt="2022-05-26T21:54:29.675" v="3625" actId="20577"/>
        <pc:sldMkLst>
          <pc:docMk/>
          <pc:sldMk cId="3018038064" sldId="276"/>
        </pc:sldMkLst>
        <pc:spChg chg="mod">
          <ac:chgData name="Garrett Michael" userId="aa0cba06264cd98c" providerId="LiveId" clId="{A33A2485-037C-4B50-B308-98610C4283B1}" dt="2022-05-26T21:54:29.675" v="3625" actId="20577"/>
          <ac:spMkLst>
            <pc:docMk/>
            <pc:sldMk cId="3018038064" sldId="276"/>
            <ac:spMk id="2" creationId="{89D89E62-DAA8-3C02-E4E8-0E25BA07F4D9}"/>
          </ac:spMkLst>
        </pc:spChg>
      </pc:sldChg>
      <pc:sldChg chg="modSp new mod">
        <pc:chgData name="Garrett Michael" userId="aa0cba06264cd98c" providerId="LiveId" clId="{A33A2485-037C-4B50-B308-98610C4283B1}" dt="2022-05-26T22:01:54.841" v="4282" actId="20577"/>
        <pc:sldMkLst>
          <pc:docMk/>
          <pc:sldMk cId="1269411974" sldId="277"/>
        </pc:sldMkLst>
        <pc:spChg chg="mod">
          <ac:chgData name="Garrett Michael" userId="aa0cba06264cd98c" providerId="LiveId" clId="{A33A2485-037C-4B50-B308-98610C4283B1}" dt="2022-05-26T22:01:16.018" v="4236" actId="20577"/>
          <ac:spMkLst>
            <pc:docMk/>
            <pc:sldMk cId="1269411974" sldId="277"/>
            <ac:spMk id="2" creationId="{72580DF0-2373-C24E-E4F2-8A024282A786}"/>
          </ac:spMkLst>
        </pc:spChg>
        <pc:spChg chg="mod">
          <ac:chgData name="Garrett Michael" userId="aa0cba06264cd98c" providerId="LiveId" clId="{A33A2485-037C-4B50-B308-98610C4283B1}" dt="2022-05-26T22:01:54.841" v="4282" actId="20577"/>
          <ac:spMkLst>
            <pc:docMk/>
            <pc:sldMk cId="1269411974" sldId="277"/>
            <ac:spMk id="3" creationId="{A8EF58F1-3867-D4D0-420C-A19B73A57DDF}"/>
          </ac:spMkLst>
        </pc:spChg>
      </pc:sldChg>
      <pc:sldChg chg="addSp delSp modSp new mod ord">
        <pc:chgData name="Garrett Michael" userId="aa0cba06264cd98c" providerId="LiveId" clId="{A33A2485-037C-4B50-B308-98610C4283B1}" dt="2022-05-26T21:49:33.245" v="3188" actId="20577"/>
        <pc:sldMkLst>
          <pc:docMk/>
          <pc:sldMk cId="399942019" sldId="278"/>
        </pc:sldMkLst>
        <pc:spChg chg="mod">
          <ac:chgData name="Garrett Michael" userId="aa0cba06264cd98c" providerId="LiveId" clId="{A33A2485-037C-4B50-B308-98610C4283B1}" dt="2022-05-26T21:42:00.352" v="2431" actId="20577"/>
          <ac:spMkLst>
            <pc:docMk/>
            <pc:sldMk cId="399942019" sldId="278"/>
            <ac:spMk id="2" creationId="{7520925B-5C0B-7306-8089-38412D10F08B}"/>
          </ac:spMkLst>
        </pc:spChg>
        <pc:spChg chg="mod">
          <ac:chgData name="Garrett Michael" userId="aa0cba06264cd98c" providerId="LiveId" clId="{A33A2485-037C-4B50-B308-98610C4283B1}" dt="2022-05-26T21:49:33.245" v="3188" actId="20577"/>
          <ac:spMkLst>
            <pc:docMk/>
            <pc:sldMk cId="399942019" sldId="278"/>
            <ac:spMk id="3" creationId="{120E4AEB-1062-9132-7A76-3084823DC0BD}"/>
          </ac:spMkLst>
        </pc:spChg>
        <pc:picChg chg="add del mod">
          <ac:chgData name="Garrett Michael" userId="aa0cba06264cd98c" providerId="LiveId" clId="{A33A2485-037C-4B50-B308-98610C4283B1}" dt="2022-05-26T21:48:35.309" v="3110" actId="478"/>
          <ac:picMkLst>
            <pc:docMk/>
            <pc:sldMk cId="399942019" sldId="278"/>
            <ac:picMk id="5" creationId="{F3560DE4-9CE7-F02F-7A91-08D8BE8D20C1}"/>
          </ac:picMkLst>
        </pc:picChg>
      </pc:sldChg>
      <pc:sldChg chg="modSp new mod">
        <pc:chgData name="Garrett Michael" userId="aa0cba06264cd98c" providerId="LiveId" clId="{A33A2485-037C-4B50-B308-98610C4283B1}" dt="2022-05-26T21:53:12.445" v="3525" actId="20577"/>
        <pc:sldMkLst>
          <pc:docMk/>
          <pc:sldMk cId="2136387629" sldId="279"/>
        </pc:sldMkLst>
        <pc:spChg chg="mod">
          <ac:chgData name="Garrett Michael" userId="aa0cba06264cd98c" providerId="LiveId" clId="{A33A2485-037C-4B50-B308-98610C4283B1}" dt="2022-05-26T21:46:19.886" v="2701" actId="20577"/>
          <ac:spMkLst>
            <pc:docMk/>
            <pc:sldMk cId="2136387629" sldId="279"/>
            <ac:spMk id="2" creationId="{56BD2552-F1CB-C657-20D1-A94B1BEA20A1}"/>
          </ac:spMkLst>
        </pc:spChg>
        <pc:spChg chg="mod">
          <ac:chgData name="Garrett Michael" userId="aa0cba06264cd98c" providerId="LiveId" clId="{A33A2485-037C-4B50-B308-98610C4283B1}" dt="2022-05-26T21:53:12.445" v="3525" actId="20577"/>
          <ac:spMkLst>
            <pc:docMk/>
            <pc:sldMk cId="2136387629" sldId="279"/>
            <ac:spMk id="3" creationId="{2BB417AE-2C31-6712-7CEA-CC56E38D0994}"/>
          </ac:spMkLst>
        </pc:spChg>
      </pc:sldChg>
      <pc:sldChg chg="modSp add mod">
        <pc:chgData name="Garrett Michael" userId="aa0cba06264cd98c" providerId="LiveId" clId="{A33A2485-037C-4B50-B308-98610C4283B1}" dt="2022-05-26T21:53:45.893" v="3606" actId="1076"/>
        <pc:sldMkLst>
          <pc:docMk/>
          <pc:sldMk cId="3274300452" sldId="280"/>
        </pc:sldMkLst>
        <pc:spChg chg="mod">
          <ac:chgData name="Garrett Michael" userId="aa0cba06264cd98c" providerId="LiveId" clId="{A33A2485-037C-4B50-B308-98610C4283B1}" dt="2022-05-26T21:53:36.581" v="3601" actId="20577"/>
          <ac:spMkLst>
            <pc:docMk/>
            <pc:sldMk cId="3274300452" sldId="280"/>
            <ac:spMk id="3" creationId="{120E4AEB-1062-9132-7A76-3084823DC0BD}"/>
          </ac:spMkLst>
        </pc:spChg>
        <pc:picChg chg="mod">
          <ac:chgData name="Garrett Michael" userId="aa0cba06264cd98c" providerId="LiveId" clId="{A33A2485-037C-4B50-B308-98610C4283B1}" dt="2022-05-26T21:53:45.893" v="3606" actId="1076"/>
          <ac:picMkLst>
            <pc:docMk/>
            <pc:sldMk cId="3274300452" sldId="280"/>
            <ac:picMk id="5" creationId="{F3560DE4-9CE7-F02F-7A91-08D8BE8D20C1}"/>
          </ac:picMkLst>
        </pc:picChg>
      </pc:sldChg>
      <pc:sldChg chg="modSp new mod">
        <pc:chgData name="Garrett Michael" userId="aa0cba06264cd98c" providerId="LiveId" clId="{A33A2485-037C-4B50-B308-98610C4283B1}" dt="2022-05-26T22:01:03.394" v="4217" actId="20577"/>
        <pc:sldMkLst>
          <pc:docMk/>
          <pc:sldMk cId="1198696812" sldId="281"/>
        </pc:sldMkLst>
        <pc:spChg chg="mod">
          <ac:chgData name="Garrett Michael" userId="aa0cba06264cd98c" providerId="LiveId" clId="{A33A2485-037C-4B50-B308-98610C4283B1}" dt="2022-05-26T21:54:39.249" v="3627"/>
          <ac:spMkLst>
            <pc:docMk/>
            <pc:sldMk cId="1198696812" sldId="281"/>
            <ac:spMk id="2" creationId="{16DACD6F-6F0F-027A-ECD7-E062A6E2FD7B}"/>
          </ac:spMkLst>
        </pc:spChg>
        <pc:spChg chg="mod">
          <ac:chgData name="Garrett Michael" userId="aa0cba06264cd98c" providerId="LiveId" clId="{A33A2485-037C-4B50-B308-98610C4283B1}" dt="2022-05-26T22:01:03.394" v="4217" actId="20577"/>
          <ac:spMkLst>
            <pc:docMk/>
            <pc:sldMk cId="1198696812" sldId="281"/>
            <ac:spMk id="3" creationId="{FCF4EADB-89C0-E348-37C9-02518A1A2B87}"/>
          </ac:spMkLst>
        </pc:spChg>
      </pc:sldChg>
      <pc:sldChg chg="addSp delSp modSp add mod">
        <pc:chgData name="Garrett Michael" userId="aa0cba06264cd98c" providerId="LiveId" clId="{A33A2485-037C-4B50-B308-98610C4283B1}" dt="2022-05-26T22:49:17.920" v="5038" actId="20577"/>
        <pc:sldMkLst>
          <pc:docMk/>
          <pc:sldMk cId="1316550125" sldId="282"/>
        </pc:sldMkLst>
        <pc:spChg chg="mod">
          <ac:chgData name="Garrett Michael" userId="aa0cba06264cd98c" providerId="LiveId" clId="{A33A2485-037C-4B50-B308-98610C4283B1}" dt="2022-05-26T22:49:17.920" v="5038" actId="20577"/>
          <ac:spMkLst>
            <pc:docMk/>
            <pc:sldMk cId="1316550125" sldId="282"/>
            <ac:spMk id="3" creationId="{A8D90899-2637-29C8-6518-E991642A51C9}"/>
          </ac:spMkLst>
        </pc:spChg>
        <pc:spChg chg="add mod">
          <ac:chgData name="Garrett Michael" userId="aa0cba06264cd98c" providerId="LiveId" clId="{A33A2485-037C-4B50-B308-98610C4283B1}" dt="2022-05-26T21:58:48.563" v="4017" actId="207"/>
          <ac:spMkLst>
            <pc:docMk/>
            <pc:sldMk cId="1316550125" sldId="282"/>
            <ac:spMk id="7" creationId="{B46FC0AF-DBD9-003B-C08D-2B95E09267EB}"/>
          </ac:spMkLst>
        </pc:spChg>
        <pc:picChg chg="add mod">
          <ac:chgData name="Garrett Michael" userId="aa0cba06264cd98c" providerId="LiveId" clId="{A33A2485-037C-4B50-B308-98610C4283B1}" dt="2022-05-26T22:04:02.923" v="4382" actId="1076"/>
          <ac:picMkLst>
            <pc:docMk/>
            <pc:sldMk cId="1316550125" sldId="282"/>
            <ac:picMk id="5" creationId="{50F91709-BC68-42CC-0365-0D9809E49859}"/>
          </ac:picMkLst>
        </pc:picChg>
        <pc:picChg chg="del">
          <ac:chgData name="Garrett Michael" userId="aa0cba06264cd98c" providerId="LiveId" clId="{A33A2485-037C-4B50-B308-98610C4283B1}" dt="2022-05-26T21:58:15.707" v="4003" actId="478"/>
          <ac:picMkLst>
            <pc:docMk/>
            <pc:sldMk cId="1316550125" sldId="282"/>
            <ac:picMk id="5122" creationId="{D5A45F10-08AE-272B-A5A8-F214BC684744}"/>
          </ac:picMkLst>
        </pc:picChg>
        <pc:picChg chg="del">
          <ac:chgData name="Garrett Michael" userId="aa0cba06264cd98c" providerId="LiveId" clId="{A33A2485-037C-4B50-B308-98610C4283B1}" dt="2022-05-26T21:58:16.651" v="4005" actId="478"/>
          <ac:picMkLst>
            <pc:docMk/>
            <pc:sldMk cId="1316550125" sldId="282"/>
            <ac:picMk id="5124" creationId="{22FD2F37-BC23-6F27-8EC4-920D242DE344}"/>
          </ac:picMkLst>
        </pc:picChg>
        <pc:cxnChg chg="del">
          <ac:chgData name="Garrett Michael" userId="aa0cba06264cd98c" providerId="LiveId" clId="{A33A2485-037C-4B50-B308-98610C4283B1}" dt="2022-05-26T21:58:16.218" v="4004" actId="478"/>
          <ac:cxnSpMkLst>
            <pc:docMk/>
            <pc:sldMk cId="1316550125" sldId="282"/>
            <ac:cxnSpMk id="6" creationId="{0CCF6550-9605-E872-B9CD-606F0E944B21}"/>
          </ac:cxnSpMkLst>
        </pc:cxnChg>
      </pc:sldChg>
      <pc:sldChg chg="modSp add mod">
        <pc:chgData name="Garrett Michael" userId="aa0cba06264cd98c" providerId="LiveId" clId="{A33A2485-037C-4B50-B308-98610C4283B1}" dt="2022-05-26T22:10:03.497" v="4423" actId="20577"/>
        <pc:sldMkLst>
          <pc:docMk/>
          <pc:sldMk cId="2433201863" sldId="283"/>
        </pc:sldMkLst>
        <pc:spChg chg="mod">
          <ac:chgData name="Garrett Michael" userId="aa0cba06264cd98c" providerId="LiveId" clId="{A33A2485-037C-4B50-B308-98610C4283B1}" dt="2022-05-26T22:10:03.497" v="4423" actId="20577"/>
          <ac:spMkLst>
            <pc:docMk/>
            <pc:sldMk cId="2433201863" sldId="283"/>
            <ac:spMk id="3" creationId="{A8EF58F1-3867-D4D0-420C-A19B73A57DDF}"/>
          </ac:spMkLst>
        </pc:spChg>
      </pc:sldChg>
      <pc:sldChg chg="addSp delSp modSp add mod">
        <pc:chgData name="Garrett Michael" userId="aa0cba06264cd98c" providerId="LiveId" clId="{A33A2485-037C-4B50-B308-98610C4283B1}" dt="2022-05-26T22:03:47.475" v="4380" actId="1076"/>
        <pc:sldMkLst>
          <pc:docMk/>
          <pc:sldMk cId="3967609048" sldId="284"/>
        </pc:sldMkLst>
        <pc:spChg chg="mod">
          <ac:chgData name="Garrett Michael" userId="aa0cba06264cd98c" providerId="LiveId" clId="{A33A2485-037C-4B50-B308-98610C4283B1}" dt="2022-05-26T22:03:10.460" v="4370" actId="20577"/>
          <ac:spMkLst>
            <pc:docMk/>
            <pc:sldMk cId="3967609048" sldId="284"/>
            <ac:spMk id="3" creationId="{A8D90899-2637-29C8-6518-E991642A51C9}"/>
          </ac:spMkLst>
        </pc:spChg>
        <pc:spChg chg="del">
          <ac:chgData name="Garrett Michael" userId="aa0cba06264cd98c" providerId="LiveId" clId="{A33A2485-037C-4B50-B308-98610C4283B1}" dt="2022-05-26T22:03:13.618" v="4372" actId="478"/>
          <ac:spMkLst>
            <pc:docMk/>
            <pc:sldMk cId="3967609048" sldId="284"/>
            <ac:spMk id="7" creationId="{B46FC0AF-DBD9-003B-C08D-2B95E09267EB}"/>
          </ac:spMkLst>
        </pc:spChg>
        <pc:picChg chg="del">
          <ac:chgData name="Garrett Michael" userId="aa0cba06264cd98c" providerId="LiveId" clId="{A33A2485-037C-4B50-B308-98610C4283B1}" dt="2022-05-26T22:03:12.450" v="4371" actId="478"/>
          <ac:picMkLst>
            <pc:docMk/>
            <pc:sldMk cId="3967609048" sldId="284"/>
            <ac:picMk id="5" creationId="{50F91709-BC68-42CC-0365-0D9809E49859}"/>
          </ac:picMkLst>
        </pc:picChg>
        <pc:picChg chg="add mod">
          <ac:chgData name="Garrett Michael" userId="aa0cba06264cd98c" providerId="LiveId" clId="{A33A2485-037C-4B50-B308-98610C4283B1}" dt="2022-05-26T22:03:18.916" v="4376" actId="1076"/>
          <ac:picMkLst>
            <pc:docMk/>
            <pc:sldMk cId="3967609048" sldId="284"/>
            <ac:picMk id="6" creationId="{9F68EA26-5685-7E55-503B-562CCA7E5A55}"/>
          </ac:picMkLst>
        </pc:picChg>
        <pc:picChg chg="add mod">
          <ac:chgData name="Garrett Michael" userId="aa0cba06264cd98c" providerId="LiveId" clId="{A33A2485-037C-4B50-B308-98610C4283B1}" dt="2022-05-26T22:03:47.475" v="4380" actId="1076"/>
          <ac:picMkLst>
            <pc:docMk/>
            <pc:sldMk cId="3967609048" sldId="284"/>
            <ac:picMk id="9" creationId="{A97E0B2C-79DD-9B02-11C8-FEA2E1C58177}"/>
          </ac:picMkLst>
        </pc:picChg>
      </pc:sldChg>
      <pc:sldChg chg="modSp add mod">
        <pc:chgData name="Garrett Michael" userId="aa0cba06264cd98c" providerId="LiveId" clId="{A33A2485-037C-4B50-B308-98610C4283B1}" dt="2022-05-26T22:07:07.097" v="4403" actId="20577"/>
        <pc:sldMkLst>
          <pc:docMk/>
          <pc:sldMk cId="2231927742" sldId="285"/>
        </pc:sldMkLst>
        <pc:spChg chg="mod">
          <ac:chgData name="Garrett Michael" userId="aa0cba06264cd98c" providerId="LiveId" clId="{A33A2485-037C-4B50-B308-98610C4283B1}" dt="2022-05-26T22:07:07.097" v="4403" actId="20577"/>
          <ac:spMkLst>
            <pc:docMk/>
            <pc:sldMk cId="2231927742" sldId="285"/>
            <ac:spMk id="2" creationId="{C476E94D-13BB-2C9E-C2AB-9773BCF5D2CC}"/>
          </ac:spMkLst>
        </pc:spChg>
      </pc:sldChg>
      <pc:sldChg chg="addSp delSp modSp new mod">
        <pc:chgData name="Garrett Michael" userId="aa0cba06264cd98c" providerId="LiveId" clId="{A33A2485-037C-4B50-B308-98610C4283B1}" dt="2022-05-26T22:09:07.292" v="4405" actId="22"/>
        <pc:sldMkLst>
          <pc:docMk/>
          <pc:sldMk cId="3911671648" sldId="286"/>
        </pc:sldMkLst>
        <pc:spChg chg="del">
          <ac:chgData name="Garrett Michael" userId="aa0cba06264cd98c" providerId="LiveId" clId="{A33A2485-037C-4B50-B308-98610C4283B1}" dt="2022-05-26T22:09:07.292" v="4405" actId="22"/>
          <ac:spMkLst>
            <pc:docMk/>
            <pc:sldMk cId="3911671648" sldId="286"/>
            <ac:spMk id="3" creationId="{12B68283-54E0-3059-BABA-5AEE9737D6A8}"/>
          </ac:spMkLst>
        </pc:spChg>
        <pc:picChg chg="add mod ord">
          <ac:chgData name="Garrett Michael" userId="aa0cba06264cd98c" providerId="LiveId" clId="{A33A2485-037C-4B50-B308-98610C4283B1}" dt="2022-05-26T22:09:07.292" v="4405" actId="22"/>
          <ac:picMkLst>
            <pc:docMk/>
            <pc:sldMk cId="3911671648" sldId="286"/>
            <ac:picMk id="5" creationId="{A3A5503D-89C2-4CCD-FCE6-53568BFE8600}"/>
          </ac:picMkLst>
        </pc:picChg>
      </pc:sldChg>
      <pc:sldChg chg="addSp delSp modSp new mod">
        <pc:chgData name="Garrett Michael" userId="aa0cba06264cd98c" providerId="LiveId" clId="{A33A2485-037C-4B50-B308-98610C4283B1}" dt="2022-05-26T22:09:38.367" v="4409" actId="22"/>
        <pc:sldMkLst>
          <pc:docMk/>
          <pc:sldMk cId="1526440202" sldId="287"/>
        </pc:sldMkLst>
        <pc:spChg chg="del">
          <ac:chgData name="Garrett Michael" userId="aa0cba06264cd98c" providerId="LiveId" clId="{A33A2485-037C-4B50-B308-98610C4283B1}" dt="2022-05-26T22:09:38.367" v="4409" actId="22"/>
          <ac:spMkLst>
            <pc:docMk/>
            <pc:sldMk cId="1526440202" sldId="287"/>
            <ac:spMk id="3" creationId="{2A1C458A-ED9E-EE54-FC5B-C453E92562E5}"/>
          </ac:spMkLst>
        </pc:spChg>
        <pc:picChg chg="add mod ord">
          <ac:chgData name="Garrett Michael" userId="aa0cba06264cd98c" providerId="LiveId" clId="{A33A2485-037C-4B50-B308-98610C4283B1}" dt="2022-05-26T22:09:38.367" v="4409" actId="22"/>
          <ac:picMkLst>
            <pc:docMk/>
            <pc:sldMk cId="1526440202" sldId="287"/>
            <ac:picMk id="5" creationId="{38D772CA-0F26-0DE4-EBB2-196AC7DB6AC6}"/>
          </ac:picMkLst>
        </pc:picChg>
      </pc:sldChg>
      <pc:sldChg chg="add del">
        <pc:chgData name="Garrett Michael" userId="aa0cba06264cd98c" providerId="LiveId" clId="{A33A2485-037C-4B50-B308-98610C4283B1}" dt="2022-05-26T22:09:20.272" v="4407" actId="2890"/>
        <pc:sldMkLst>
          <pc:docMk/>
          <pc:sldMk cId="4082122105" sldId="287"/>
        </pc:sldMkLst>
      </pc:sldChg>
      <pc:sldChg chg="addSp modSp new mod setBg addAnim">
        <pc:chgData name="Garrett Michael" userId="aa0cba06264cd98c" providerId="LiveId" clId="{A33A2485-037C-4B50-B308-98610C4283B1}" dt="2022-05-26T22:11:33.895" v="4552"/>
        <pc:sldMkLst>
          <pc:docMk/>
          <pc:sldMk cId="478380132" sldId="288"/>
        </pc:sldMkLst>
        <pc:spChg chg="mod">
          <ac:chgData name="Garrett Michael" userId="aa0cba06264cd98c" providerId="LiveId" clId="{A33A2485-037C-4B50-B308-98610C4283B1}" dt="2022-05-26T22:11:33.895" v="4551" actId="26606"/>
          <ac:spMkLst>
            <pc:docMk/>
            <pc:sldMk cId="478380132" sldId="288"/>
            <ac:spMk id="2" creationId="{4FC5BEF7-FBC3-FC4C-4BE3-23B85FBFD5CE}"/>
          </ac:spMkLst>
        </pc:spChg>
        <pc:spChg chg="mod">
          <ac:chgData name="Garrett Michael" userId="aa0cba06264cd98c" providerId="LiveId" clId="{A33A2485-037C-4B50-B308-98610C4283B1}" dt="2022-05-26T22:11:33.895" v="4551" actId="26606"/>
          <ac:spMkLst>
            <pc:docMk/>
            <pc:sldMk cId="478380132" sldId="288"/>
            <ac:spMk id="3" creationId="{16BF6F28-1345-38B8-47A6-652437F1AE89}"/>
          </ac:spMkLst>
        </pc:spChg>
        <pc:picChg chg="add mod">
          <ac:chgData name="Garrett Michael" userId="aa0cba06264cd98c" providerId="LiveId" clId="{A33A2485-037C-4B50-B308-98610C4283B1}" dt="2022-05-26T22:11:30.212" v="4550"/>
          <ac:picMkLst>
            <pc:docMk/>
            <pc:sldMk cId="478380132" sldId="288"/>
            <ac:picMk id="4" creationId="{43307FB5-53DF-A2AF-8427-DEFA7E29A9CF}"/>
          </ac:picMkLst>
        </pc:picChg>
      </pc:sldChg>
      <pc:sldChg chg="modSp new mod">
        <pc:chgData name="Garrett Michael" userId="aa0cba06264cd98c" providerId="LiveId" clId="{A33A2485-037C-4B50-B308-98610C4283B1}" dt="2022-05-26T22:18:32.380" v="4751" actId="313"/>
        <pc:sldMkLst>
          <pc:docMk/>
          <pc:sldMk cId="4085563342" sldId="289"/>
        </pc:sldMkLst>
        <pc:spChg chg="mod">
          <ac:chgData name="Garrett Michael" userId="aa0cba06264cd98c" providerId="LiveId" clId="{A33A2485-037C-4B50-B308-98610C4283B1}" dt="2022-05-26T22:11:51.534" v="4554"/>
          <ac:spMkLst>
            <pc:docMk/>
            <pc:sldMk cId="4085563342" sldId="289"/>
            <ac:spMk id="2" creationId="{56DB919D-F4AC-EE68-4C82-6F176A593D92}"/>
          </ac:spMkLst>
        </pc:spChg>
        <pc:spChg chg="mod">
          <ac:chgData name="Garrett Michael" userId="aa0cba06264cd98c" providerId="LiveId" clId="{A33A2485-037C-4B50-B308-98610C4283B1}" dt="2022-05-26T22:18:32.380" v="4751" actId="313"/>
          <ac:spMkLst>
            <pc:docMk/>
            <pc:sldMk cId="4085563342" sldId="289"/>
            <ac:spMk id="3" creationId="{370C523A-8E9A-39ED-6EF8-46A706F2547F}"/>
          </ac:spMkLst>
        </pc:spChg>
      </pc:sldChg>
      <pc:sldChg chg="addSp delSp modSp new del mod setBg">
        <pc:chgData name="Garrett Michael" userId="aa0cba06264cd98c" providerId="LiveId" clId="{A33A2485-037C-4B50-B308-98610C4283B1}" dt="2022-05-26T22:27:03.491" v="4874" actId="47"/>
        <pc:sldMkLst>
          <pc:docMk/>
          <pc:sldMk cId="2506907215" sldId="290"/>
        </pc:sldMkLst>
        <pc:spChg chg="mod">
          <ac:chgData name="Garrett Michael" userId="aa0cba06264cd98c" providerId="LiveId" clId="{A33A2485-037C-4B50-B308-98610C4283B1}" dt="2022-05-26T22:16:11.171" v="4715" actId="26606"/>
          <ac:spMkLst>
            <pc:docMk/>
            <pc:sldMk cId="2506907215" sldId="290"/>
            <ac:spMk id="2" creationId="{3966EEAC-F97C-DA6D-53B4-C6B889E637D9}"/>
          </ac:spMkLst>
        </pc:spChg>
        <pc:spChg chg="del">
          <ac:chgData name="Garrett Michael" userId="aa0cba06264cd98c" providerId="LiveId" clId="{A33A2485-037C-4B50-B308-98610C4283B1}" dt="2022-05-26T22:14:56.507" v="4701" actId="22"/>
          <ac:spMkLst>
            <pc:docMk/>
            <pc:sldMk cId="2506907215" sldId="290"/>
            <ac:spMk id="3" creationId="{88E05871-8947-E340-0C2F-BEDBC1F964CC}"/>
          </ac:spMkLst>
        </pc:spChg>
        <pc:spChg chg="add del mod">
          <ac:chgData name="Garrett Michael" userId="aa0cba06264cd98c" providerId="LiveId" clId="{A33A2485-037C-4B50-B308-98610C4283B1}" dt="2022-05-26T22:16:11.171" v="4715" actId="26606"/>
          <ac:spMkLst>
            <pc:docMk/>
            <pc:sldMk cId="2506907215" sldId="290"/>
            <ac:spMk id="7" creationId="{CB70BBAB-F1CA-46E8-BA85-2DBF442BEE98}"/>
          </ac:spMkLst>
        </pc:spChg>
        <pc:spChg chg="add">
          <ac:chgData name="Garrett Michael" userId="aa0cba06264cd98c" providerId="LiveId" clId="{A33A2485-037C-4B50-B308-98610C4283B1}" dt="2022-05-26T22:16:11.171" v="4715" actId="26606"/>
          <ac:spMkLst>
            <pc:docMk/>
            <pc:sldMk cId="2506907215" sldId="290"/>
            <ac:spMk id="20" creationId="{99ED5833-B85B-4103-8A3B-CAB0308E6C15}"/>
          </ac:spMkLst>
        </pc:spChg>
        <pc:picChg chg="add del mod ord">
          <ac:chgData name="Garrett Michael" userId="aa0cba06264cd98c" providerId="LiveId" clId="{A33A2485-037C-4B50-B308-98610C4283B1}" dt="2022-05-26T22:15:37.931" v="4702" actId="478"/>
          <ac:picMkLst>
            <pc:docMk/>
            <pc:sldMk cId="2506907215" sldId="290"/>
            <ac:picMk id="5" creationId="{14EBDBC5-DDE8-F90D-6373-08725E33E51B}"/>
          </ac:picMkLst>
        </pc:picChg>
        <pc:picChg chg="add del">
          <ac:chgData name="Garrett Michael" userId="aa0cba06264cd98c" providerId="LiveId" clId="{A33A2485-037C-4B50-B308-98610C4283B1}" dt="2022-05-26T22:15:39.424" v="4704" actId="22"/>
          <ac:picMkLst>
            <pc:docMk/>
            <pc:sldMk cId="2506907215" sldId="290"/>
            <ac:picMk id="9" creationId="{E0671438-2AD2-BCA6-35B0-6008E827A4EF}"/>
          </ac:picMkLst>
        </pc:picChg>
        <pc:picChg chg="add del mod ord">
          <ac:chgData name="Garrett Michael" userId="aa0cba06264cd98c" providerId="LiveId" clId="{A33A2485-037C-4B50-B308-98610C4283B1}" dt="2022-05-26T22:15:43.351" v="4706" actId="22"/>
          <ac:picMkLst>
            <pc:docMk/>
            <pc:sldMk cId="2506907215" sldId="290"/>
            <ac:picMk id="11" creationId="{4794A237-65C3-9798-CEAF-ABF6BFE5263F}"/>
          </ac:picMkLst>
        </pc:picChg>
        <pc:picChg chg="add del mod ord">
          <ac:chgData name="Garrett Michael" userId="aa0cba06264cd98c" providerId="LiveId" clId="{A33A2485-037C-4B50-B308-98610C4283B1}" dt="2022-05-26T22:26:48.073" v="4870" actId="21"/>
          <ac:picMkLst>
            <pc:docMk/>
            <pc:sldMk cId="2506907215" sldId="290"/>
            <ac:picMk id="13" creationId="{6B7AA016-BBF6-B9E0-0CE4-85A3A1A12AB9}"/>
          </ac:picMkLst>
        </pc:picChg>
        <pc:picChg chg="add mod">
          <ac:chgData name="Garrett Michael" userId="aa0cba06264cd98c" providerId="LiveId" clId="{A33A2485-037C-4B50-B308-98610C4283B1}" dt="2022-05-26T22:26:58.409" v="4873" actId="1076"/>
          <ac:picMkLst>
            <pc:docMk/>
            <pc:sldMk cId="2506907215" sldId="290"/>
            <ac:picMk id="15" creationId="{F4C084F1-6EA8-D572-2468-61D7184DA065}"/>
          </ac:picMkLst>
        </pc:picChg>
      </pc:sldChg>
      <pc:sldChg chg="addSp delSp modSp add mod">
        <pc:chgData name="Garrett Michael" userId="aa0cba06264cd98c" providerId="LiveId" clId="{A33A2485-037C-4B50-B308-98610C4283B1}" dt="2022-05-26T22:26:51.384" v="4872" actId="26606"/>
        <pc:sldMkLst>
          <pc:docMk/>
          <pc:sldMk cId="782100944" sldId="291"/>
        </pc:sldMkLst>
        <pc:spChg chg="del">
          <ac:chgData name="Garrett Michael" userId="aa0cba06264cd98c" providerId="LiveId" clId="{A33A2485-037C-4B50-B308-98610C4283B1}" dt="2022-05-26T22:26:51.384" v="4872" actId="26606"/>
          <ac:spMkLst>
            <pc:docMk/>
            <pc:sldMk cId="782100944" sldId="291"/>
            <ac:spMk id="20" creationId="{99ED5833-B85B-4103-8A3B-CAB0308E6C15}"/>
          </ac:spMkLst>
        </pc:spChg>
        <pc:spChg chg="add">
          <ac:chgData name="Garrett Michael" userId="aa0cba06264cd98c" providerId="LiveId" clId="{A33A2485-037C-4B50-B308-98610C4283B1}" dt="2022-05-26T22:26:51.384" v="4872" actId="26606"/>
          <ac:spMkLst>
            <pc:docMk/>
            <pc:sldMk cId="782100944" sldId="291"/>
            <ac:spMk id="25" creationId="{99ED5833-B85B-4103-8A3B-CAB0308E6C15}"/>
          </ac:spMkLst>
        </pc:spChg>
        <pc:picChg chg="add mod">
          <ac:chgData name="Garrett Michael" userId="aa0cba06264cd98c" providerId="LiveId" clId="{A33A2485-037C-4B50-B308-98610C4283B1}" dt="2022-05-26T22:26:51.384" v="4872" actId="26606"/>
          <ac:picMkLst>
            <pc:docMk/>
            <pc:sldMk cId="782100944" sldId="291"/>
            <ac:picMk id="4" creationId="{81DEF3A1-9FA8-02D6-FCF0-3B5D7BFAB524}"/>
          </ac:picMkLst>
        </pc:picChg>
        <pc:picChg chg="add mod">
          <ac:chgData name="Garrett Michael" userId="aa0cba06264cd98c" providerId="LiveId" clId="{A33A2485-037C-4B50-B308-98610C4283B1}" dt="2022-05-26T22:26:49.632" v="4871"/>
          <ac:picMkLst>
            <pc:docMk/>
            <pc:sldMk cId="782100944" sldId="291"/>
            <ac:picMk id="9" creationId="{2854DEB3-0DF2-F9FA-49A6-0B9C312D80CD}"/>
          </ac:picMkLst>
        </pc:picChg>
        <pc:picChg chg="del">
          <ac:chgData name="Garrett Michael" userId="aa0cba06264cd98c" providerId="LiveId" clId="{A33A2485-037C-4B50-B308-98610C4283B1}" dt="2022-05-26T22:16:19.944" v="4718" actId="478"/>
          <ac:picMkLst>
            <pc:docMk/>
            <pc:sldMk cId="782100944" sldId="291"/>
            <ac:picMk id="13" creationId="{6B7AA016-BBF6-B9E0-0CE4-85A3A1A12AB9}"/>
          </ac:picMkLst>
        </pc:picChg>
        <pc:picChg chg="del">
          <ac:chgData name="Garrett Michael" userId="aa0cba06264cd98c" providerId="LiveId" clId="{A33A2485-037C-4B50-B308-98610C4283B1}" dt="2022-05-26T22:16:19.462" v="4717" actId="478"/>
          <ac:picMkLst>
            <pc:docMk/>
            <pc:sldMk cId="782100944" sldId="291"/>
            <ac:picMk id="15" creationId="{F4C084F1-6EA8-D572-2468-61D7184DA065}"/>
          </ac:picMkLst>
        </pc:picChg>
      </pc:sldChg>
      <pc:sldChg chg="delSp modSp add del mod ord">
        <pc:chgData name="Garrett Michael" userId="aa0cba06264cd98c" providerId="LiveId" clId="{A33A2485-037C-4B50-B308-98610C4283B1}" dt="2022-05-26T22:27:07.323" v="4875" actId="47"/>
        <pc:sldMkLst>
          <pc:docMk/>
          <pc:sldMk cId="2529144143" sldId="292"/>
        </pc:sldMkLst>
        <pc:spChg chg="mod">
          <ac:chgData name="Garrett Michael" userId="aa0cba06264cd98c" providerId="LiveId" clId="{A33A2485-037C-4B50-B308-98610C4283B1}" dt="2022-05-26T22:16:58.999" v="4732" actId="20577"/>
          <ac:spMkLst>
            <pc:docMk/>
            <pc:sldMk cId="2529144143" sldId="292"/>
            <ac:spMk id="7" creationId="{CB70BBAB-F1CA-46E8-BA85-2DBF442BEE98}"/>
          </ac:spMkLst>
        </pc:spChg>
        <pc:picChg chg="del">
          <ac:chgData name="Garrett Michael" userId="aa0cba06264cd98c" providerId="LiveId" clId="{A33A2485-037C-4B50-B308-98610C4283B1}" dt="2022-05-26T22:18:16.686" v="4746" actId="478"/>
          <ac:picMkLst>
            <pc:docMk/>
            <pc:sldMk cId="2529144143" sldId="292"/>
            <ac:picMk id="13" creationId="{6B7AA016-BBF6-B9E0-0CE4-85A3A1A12AB9}"/>
          </ac:picMkLst>
        </pc:picChg>
        <pc:picChg chg="del">
          <ac:chgData name="Garrett Michael" userId="aa0cba06264cd98c" providerId="LiveId" clId="{A33A2485-037C-4B50-B308-98610C4283B1}" dt="2022-05-26T22:18:17.136" v="4747" actId="478"/>
          <ac:picMkLst>
            <pc:docMk/>
            <pc:sldMk cId="2529144143" sldId="292"/>
            <ac:picMk id="15" creationId="{F4C084F1-6EA8-D572-2468-61D7184DA065}"/>
          </ac:picMkLst>
        </pc:picChg>
      </pc:sldChg>
      <pc:sldChg chg="addSp delSp modSp add mod ord">
        <pc:chgData name="Garrett Michael" userId="aa0cba06264cd98c" providerId="LiveId" clId="{A33A2485-037C-4B50-B308-98610C4283B1}" dt="2022-05-26T22:50:22.455" v="5042" actId="26606"/>
        <pc:sldMkLst>
          <pc:docMk/>
          <pc:sldMk cId="1179493893" sldId="293"/>
        </pc:sldMkLst>
        <pc:spChg chg="mod">
          <ac:chgData name="Garrett Michael" userId="aa0cba06264cd98c" providerId="LiveId" clId="{A33A2485-037C-4B50-B308-98610C4283B1}" dt="2022-05-26T22:18:08.159" v="4745" actId="20577"/>
          <ac:spMkLst>
            <pc:docMk/>
            <pc:sldMk cId="1179493893" sldId="293"/>
            <ac:spMk id="7" creationId="{CB70BBAB-F1CA-46E8-BA85-2DBF442BEE98}"/>
          </ac:spMkLst>
        </pc:spChg>
        <pc:spChg chg="del">
          <ac:chgData name="Garrett Michael" userId="aa0cba06264cd98c" providerId="LiveId" clId="{A33A2485-037C-4B50-B308-98610C4283B1}" dt="2022-05-26T22:50:22.455" v="5042" actId="26606"/>
          <ac:spMkLst>
            <pc:docMk/>
            <pc:sldMk cId="1179493893" sldId="293"/>
            <ac:spMk id="20" creationId="{99ED5833-B85B-4103-8A3B-CAB0308E6C15}"/>
          </ac:spMkLst>
        </pc:spChg>
        <pc:spChg chg="add">
          <ac:chgData name="Garrett Michael" userId="aa0cba06264cd98c" providerId="LiveId" clId="{A33A2485-037C-4B50-B308-98610C4283B1}" dt="2022-05-26T22:50:22.455" v="5042" actId="26606"/>
          <ac:spMkLst>
            <pc:docMk/>
            <pc:sldMk cId="1179493893" sldId="293"/>
            <ac:spMk id="25" creationId="{99ED5833-B85B-4103-8A3B-CAB0308E6C15}"/>
          </ac:spMkLst>
        </pc:spChg>
        <pc:picChg chg="del">
          <ac:chgData name="Garrett Michael" userId="aa0cba06264cd98c" providerId="LiveId" clId="{A33A2485-037C-4B50-B308-98610C4283B1}" dt="2022-05-26T22:17:59.564" v="4737" actId="478"/>
          <ac:picMkLst>
            <pc:docMk/>
            <pc:sldMk cId="1179493893" sldId="293"/>
            <ac:picMk id="4" creationId="{81DEF3A1-9FA8-02D6-FCF0-3B5D7BFAB524}"/>
          </ac:picMkLst>
        </pc:picChg>
        <pc:picChg chg="add mod">
          <ac:chgData name="Garrett Michael" userId="aa0cba06264cd98c" providerId="LiveId" clId="{A33A2485-037C-4B50-B308-98610C4283B1}" dt="2022-05-26T22:50:22.455" v="5042" actId="26606"/>
          <ac:picMkLst>
            <pc:docMk/>
            <pc:sldMk cId="1179493893" sldId="293"/>
            <ac:picMk id="4" creationId="{FE144DB2-B84B-E216-A951-D9D195B1689E}"/>
          </ac:picMkLst>
        </pc:picChg>
        <pc:picChg chg="add mod">
          <ac:chgData name="Garrett Michael" userId="aa0cba06264cd98c" providerId="LiveId" clId="{A33A2485-037C-4B50-B308-98610C4283B1}" dt="2022-05-26T22:50:22.455" v="5042" actId="26606"/>
          <ac:picMkLst>
            <pc:docMk/>
            <pc:sldMk cId="1179493893" sldId="293"/>
            <ac:picMk id="5" creationId="{C8ABF9EB-4892-9546-F3C6-354F7A951D50}"/>
          </ac:picMkLst>
        </pc:picChg>
      </pc:sldChg>
      <pc:sldChg chg="addSp delSp modSp add mod ord">
        <pc:chgData name="Garrett Michael" userId="aa0cba06264cd98c" providerId="LiveId" clId="{A33A2485-037C-4B50-B308-98610C4283B1}" dt="2022-05-26T22:29:47.291" v="4921"/>
        <pc:sldMkLst>
          <pc:docMk/>
          <pc:sldMk cId="1667471577" sldId="294"/>
        </pc:sldMkLst>
        <pc:spChg chg="mod">
          <ac:chgData name="Garrett Michael" userId="aa0cba06264cd98c" providerId="LiveId" clId="{A33A2485-037C-4B50-B308-98610C4283B1}" dt="2022-05-26T22:19:41.361" v="4762" actId="26606"/>
          <ac:spMkLst>
            <pc:docMk/>
            <pc:sldMk cId="1667471577" sldId="294"/>
            <ac:spMk id="2" creationId="{3966EEAC-F97C-DA6D-53B4-C6B889E637D9}"/>
          </ac:spMkLst>
        </pc:spChg>
        <pc:spChg chg="del">
          <ac:chgData name="Garrett Michael" userId="aa0cba06264cd98c" providerId="LiveId" clId="{A33A2485-037C-4B50-B308-98610C4283B1}" dt="2022-05-26T22:19:41.361" v="4762" actId="26606"/>
          <ac:spMkLst>
            <pc:docMk/>
            <pc:sldMk cId="1667471577" sldId="294"/>
            <ac:spMk id="20" creationId="{99ED5833-B85B-4103-8A3B-CAB0308E6C15}"/>
          </ac:spMkLst>
        </pc:spChg>
        <pc:spChg chg="add">
          <ac:chgData name="Garrett Michael" userId="aa0cba06264cd98c" providerId="LiveId" clId="{A33A2485-037C-4B50-B308-98610C4283B1}" dt="2022-05-26T22:19:41.361" v="4762" actId="26606"/>
          <ac:spMkLst>
            <pc:docMk/>
            <pc:sldMk cId="1667471577" sldId="294"/>
            <ac:spMk id="25" creationId="{99ED5833-B85B-4103-8A3B-CAB0308E6C15}"/>
          </ac:spMkLst>
        </pc:spChg>
        <pc:picChg chg="add mod ord">
          <ac:chgData name="Garrett Michael" userId="aa0cba06264cd98c" providerId="LiveId" clId="{A33A2485-037C-4B50-B308-98610C4283B1}" dt="2022-05-26T22:19:41.361" v="4762" actId="26606"/>
          <ac:picMkLst>
            <pc:docMk/>
            <pc:sldMk cId="1667471577" sldId="294"/>
            <ac:picMk id="4" creationId="{144CF0F7-6218-5735-D46A-2D45BF746C1E}"/>
          </ac:picMkLst>
        </pc:picChg>
        <pc:picChg chg="add mod">
          <ac:chgData name="Garrett Michael" userId="aa0cba06264cd98c" providerId="LiveId" clId="{A33A2485-037C-4B50-B308-98610C4283B1}" dt="2022-05-26T22:19:41.361" v="4762" actId="26606"/>
          <ac:picMkLst>
            <pc:docMk/>
            <pc:sldMk cId="1667471577" sldId="294"/>
            <ac:picMk id="6" creationId="{DCB8C139-15A7-5FCA-27CE-F6EDBC2837DA}"/>
          </ac:picMkLst>
        </pc:picChg>
        <pc:picChg chg="del">
          <ac:chgData name="Garrett Michael" userId="aa0cba06264cd98c" providerId="LiveId" clId="{A33A2485-037C-4B50-B308-98610C4283B1}" dt="2022-05-26T22:18:54.662" v="4759" actId="478"/>
          <ac:picMkLst>
            <pc:docMk/>
            <pc:sldMk cId="1667471577" sldId="294"/>
            <ac:picMk id="13" creationId="{6B7AA016-BBF6-B9E0-0CE4-85A3A1A12AB9}"/>
          </ac:picMkLst>
        </pc:picChg>
        <pc:picChg chg="del">
          <ac:chgData name="Garrett Michael" userId="aa0cba06264cd98c" providerId="LiveId" clId="{A33A2485-037C-4B50-B308-98610C4283B1}" dt="2022-05-26T22:18:54.198" v="4758" actId="478"/>
          <ac:picMkLst>
            <pc:docMk/>
            <pc:sldMk cId="1667471577" sldId="294"/>
            <ac:picMk id="15" creationId="{F4C084F1-6EA8-D572-2468-61D7184DA065}"/>
          </ac:picMkLst>
        </pc:picChg>
      </pc:sldChg>
      <pc:sldChg chg="addSp delSp modSp add mod ord">
        <pc:chgData name="Garrett Michael" userId="aa0cba06264cd98c" providerId="LiveId" clId="{A33A2485-037C-4B50-B308-98610C4283B1}" dt="2022-05-26T22:50:31.336" v="5044"/>
        <pc:sldMkLst>
          <pc:docMk/>
          <pc:sldMk cId="1668763967" sldId="295"/>
        </pc:sldMkLst>
        <pc:spChg chg="mod">
          <ac:chgData name="Garrett Michael" userId="aa0cba06264cd98c" providerId="LiveId" clId="{A33A2485-037C-4B50-B308-98610C4283B1}" dt="2022-05-26T22:19:53.991" v="4768" actId="20577"/>
          <ac:spMkLst>
            <pc:docMk/>
            <pc:sldMk cId="1668763967" sldId="295"/>
            <ac:spMk id="7" creationId="{CB70BBAB-F1CA-46E8-BA85-2DBF442BEE98}"/>
          </ac:spMkLst>
        </pc:spChg>
        <pc:spChg chg="del">
          <ac:chgData name="Garrett Michael" userId="aa0cba06264cd98c" providerId="LiveId" clId="{A33A2485-037C-4B50-B308-98610C4283B1}" dt="2022-05-26T22:20:35.849" v="4773" actId="26606"/>
          <ac:spMkLst>
            <pc:docMk/>
            <pc:sldMk cId="1668763967" sldId="295"/>
            <ac:spMk id="25" creationId="{99ED5833-B85B-4103-8A3B-CAB0308E6C15}"/>
          </ac:spMkLst>
        </pc:spChg>
        <pc:spChg chg="add">
          <ac:chgData name="Garrett Michael" userId="aa0cba06264cd98c" providerId="LiveId" clId="{A33A2485-037C-4B50-B308-98610C4283B1}" dt="2022-05-26T22:20:35.849" v="4773" actId="26606"/>
          <ac:spMkLst>
            <pc:docMk/>
            <pc:sldMk cId="1668763967" sldId="295"/>
            <ac:spMk id="30" creationId="{99ED5833-B85B-4103-8A3B-CAB0308E6C15}"/>
          </ac:spMkLst>
        </pc:spChg>
        <pc:picChg chg="del">
          <ac:chgData name="Garrett Michael" userId="aa0cba06264cd98c" providerId="LiveId" clId="{A33A2485-037C-4B50-B308-98610C4283B1}" dt="2022-05-26T22:20:13.462" v="4769" actId="478"/>
          <ac:picMkLst>
            <pc:docMk/>
            <pc:sldMk cId="1668763967" sldId="295"/>
            <ac:picMk id="4" creationId="{144CF0F7-6218-5735-D46A-2D45BF746C1E}"/>
          </ac:picMkLst>
        </pc:picChg>
        <pc:picChg chg="add mod ord">
          <ac:chgData name="Garrett Michael" userId="aa0cba06264cd98c" providerId="LiveId" clId="{A33A2485-037C-4B50-B308-98610C4283B1}" dt="2022-05-26T22:20:35.849" v="4773" actId="26606"/>
          <ac:picMkLst>
            <pc:docMk/>
            <pc:sldMk cId="1668763967" sldId="295"/>
            <ac:picMk id="5" creationId="{4102FD85-AC0C-AAC2-0C9E-B2D3078323C5}"/>
          </ac:picMkLst>
        </pc:picChg>
        <pc:picChg chg="del">
          <ac:chgData name="Garrett Michael" userId="aa0cba06264cd98c" providerId="LiveId" clId="{A33A2485-037C-4B50-B308-98610C4283B1}" dt="2022-05-26T22:20:14.550" v="4770" actId="478"/>
          <ac:picMkLst>
            <pc:docMk/>
            <pc:sldMk cId="1668763967" sldId="295"/>
            <ac:picMk id="6" creationId="{DCB8C139-15A7-5FCA-27CE-F6EDBC2837DA}"/>
          </ac:picMkLst>
        </pc:picChg>
        <pc:picChg chg="add mod">
          <ac:chgData name="Garrett Michael" userId="aa0cba06264cd98c" providerId="LiveId" clId="{A33A2485-037C-4B50-B308-98610C4283B1}" dt="2022-05-26T22:20:35.849" v="4773" actId="26606"/>
          <ac:picMkLst>
            <pc:docMk/>
            <pc:sldMk cId="1668763967" sldId="295"/>
            <ac:picMk id="9" creationId="{563A81C8-84A0-1891-F6CE-455FEF139FBB}"/>
          </ac:picMkLst>
        </pc:picChg>
      </pc:sldChg>
      <pc:sldChg chg="addSp delSp modSp add mod ord">
        <pc:chgData name="Garrett Michael" userId="aa0cba06264cd98c" providerId="LiveId" clId="{A33A2485-037C-4B50-B308-98610C4283B1}" dt="2022-05-26T22:49:43.241" v="5040"/>
        <pc:sldMkLst>
          <pc:docMk/>
          <pc:sldMk cId="2675869314" sldId="296"/>
        </pc:sldMkLst>
        <pc:spChg chg="mod">
          <ac:chgData name="Garrett Michael" userId="aa0cba06264cd98c" providerId="LiveId" clId="{A33A2485-037C-4B50-B308-98610C4283B1}" dt="2022-05-26T22:21:37.341" v="4786" actId="26606"/>
          <ac:spMkLst>
            <pc:docMk/>
            <pc:sldMk cId="2675869314" sldId="296"/>
            <ac:spMk id="2" creationId="{3966EEAC-F97C-DA6D-53B4-C6B889E637D9}"/>
          </ac:spMkLst>
        </pc:spChg>
        <pc:spChg chg="mod">
          <ac:chgData name="Garrett Michael" userId="aa0cba06264cd98c" providerId="LiveId" clId="{A33A2485-037C-4B50-B308-98610C4283B1}" dt="2022-05-26T22:20:56.094" v="4781" actId="20577"/>
          <ac:spMkLst>
            <pc:docMk/>
            <pc:sldMk cId="2675869314" sldId="296"/>
            <ac:spMk id="7" creationId="{CB70BBAB-F1CA-46E8-BA85-2DBF442BEE98}"/>
          </ac:spMkLst>
        </pc:spChg>
        <pc:spChg chg="del">
          <ac:chgData name="Garrett Michael" userId="aa0cba06264cd98c" providerId="LiveId" clId="{A33A2485-037C-4B50-B308-98610C4283B1}" dt="2022-05-26T22:21:37.341" v="4786" actId="26606"/>
          <ac:spMkLst>
            <pc:docMk/>
            <pc:sldMk cId="2675869314" sldId="296"/>
            <ac:spMk id="30" creationId="{99ED5833-B85B-4103-8A3B-CAB0308E6C15}"/>
          </ac:spMkLst>
        </pc:spChg>
        <pc:spChg chg="add">
          <ac:chgData name="Garrett Michael" userId="aa0cba06264cd98c" providerId="LiveId" clId="{A33A2485-037C-4B50-B308-98610C4283B1}" dt="2022-05-26T22:21:37.341" v="4786" actId="26606"/>
          <ac:spMkLst>
            <pc:docMk/>
            <pc:sldMk cId="2675869314" sldId="296"/>
            <ac:spMk id="35" creationId="{99ED5833-B85B-4103-8A3B-CAB0308E6C15}"/>
          </ac:spMkLst>
        </pc:spChg>
        <pc:picChg chg="add mod ord">
          <ac:chgData name="Garrett Michael" userId="aa0cba06264cd98c" providerId="LiveId" clId="{A33A2485-037C-4B50-B308-98610C4283B1}" dt="2022-05-26T22:21:37.341" v="4786" actId="26606"/>
          <ac:picMkLst>
            <pc:docMk/>
            <pc:sldMk cId="2675869314" sldId="296"/>
            <ac:picMk id="4" creationId="{2907F6A4-B41A-CC39-5E33-E805D980BC38}"/>
          </ac:picMkLst>
        </pc:picChg>
        <pc:picChg chg="del">
          <ac:chgData name="Garrett Michael" userId="aa0cba06264cd98c" providerId="LiveId" clId="{A33A2485-037C-4B50-B308-98610C4283B1}" dt="2022-05-26T22:20:57.933" v="4782" actId="478"/>
          <ac:picMkLst>
            <pc:docMk/>
            <pc:sldMk cId="2675869314" sldId="296"/>
            <ac:picMk id="5" creationId="{4102FD85-AC0C-AAC2-0C9E-B2D3078323C5}"/>
          </ac:picMkLst>
        </pc:picChg>
        <pc:picChg chg="add mod">
          <ac:chgData name="Garrett Michael" userId="aa0cba06264cd98c" providerId="LiveId" clId="{A33A2485-037C-4B50-B308-98610C4283B1}" dt="2022-05-26T22:21:37.341" v="4786" actId="26606"/>
          <ac:picMkLst>
            <pc:docMk/>
            <pc:sldMk cId="2675869314" sldId="296"/>
            <ac:picMk id="8" creationId="{F4197B4D-A579-8283-6234-47DDBC60CC96}"/>
          </ac:picMkLst>
        </pc:picChg>
        <pc:picChg chg="del">
          <ac:chgData name="Garrett Michael" userId="aa0cba06264cd98c" providerId="LiveId" clId="{A33A2485-037C-4B50-B308-98610C4283B1}" dt="2022-05-26T22:20:58.573" v="4783" actId="478"/>
          <ac:picMkLst>
            <pc:docMk/>
            <pc:sldMk cId="2675869314" sldId="296"/>
            <ac:picMk id="9" creationId="{563A81C8-84A0-1891-F6CE-455FEF139FBB}"/>
          </ac:picMkLst>
        </pc:picChg>
      </pc:sldChg>
      <pc:sldChg chg="modSp add mod ord">
        <pc:chgData name="Garrett Michael" userId="aa0cba06264cd98c" providerId="LiveId" clId="{A33A2485-037C-4B50-B308-98610C4283B1}" dt="2022-05-26T22:30:51.267" v="4925"/>
        <pc:sldMkLst>
          <pc:docMk/>
          <pc:sldMk cId="2136718071" sldId="297"/>
        </pc:sldMkLst>
        <pc:spChg chg="mod">
          <ac:chgData name="Garrett Michael" userId="aa0cba06264cd98c" providerId="LiveId" clId="{A33A2485-037C-4B50-B308-98610C4283B1}" dt="2022-05-26T22:22:13.872" v="4794" actId="20577"/>
          <ac:spMkLst>
            <pc:docMk/>
            <pc:sldMk cId="2136718071" sldId="297"/>
            <ac:spMk id="2" creationId="{3966EEAC-F97C-DA6D-53B4-C6B889E637D9}"/>
          </ac:spMkLst>
        </pc:spChg>
        <pc:spChg chg="mod">
          <ac:chgData name="Garrett Michael" userId="aa0cba06264cd98c" providerId="LiveId" clId="{A33A2485-037C-4B50-B308-98610C4283B1}" dt="2022-05-26T22:21:43.590" v="4792" actId="20577"/>
          <ac:spMkLst>
            <pc:docMk/>
            <pc:sldMk cId="2136718071" sldId="297"/>
            <ac:spMk id="7" creationId="{CB70BBAB-F1CA-46E8-BA85-2DBF442BEE98}"/>
          </ac:spMkLst>
        </pc:spChg>
      </pc:sldChg>
      <pc:sldChg chg="addSp delSp modSp add mod ord">
        <pc:chgData name="Garrett Michael" userId="aa0cba06264cd98c" providerId="LiveId" clId="{A33A2485-037C-4B50-B308-98610C4283B1}" dt="2022-05-26T22:29:13.571" v="4913"/>
        <pc:sldMkLst>
          <pc:docMk/>
          <pc:sldMk cId="1288103707" sldId="298"/>
        </pc:sldMkLst>
        <pc:spChg chg="mod">
          <ac:chgData name="Garrett Michael" userId="aa0cba06264cd98c" providerId="LiveId" clId="{A33A2485-037C-4B50-B308-98610C4283B1}" dt="2022-05-26T22:22:20.390" v="4798" actId="20577"/>
          <ac:spMkLst>
            <pc:docMk/>
            <pc:sldMk cId="1288103707" sldId="298"/>
            <ac:spMk id="2" creationId="{3966EEAC-F97C-DA6D-53B4-C6B889E637D9}"/>
          </ac:spMkLst>
        </pc:spChg>
        <pc:spChg chg="mod">
          <ac:chgData name="Garrett Michael" userId="aa0cba06264cd98c" providerId="LiveId" clId="{A33A2485-037C-4B50-B308-98610C4283B1}" dt="2022-05-26T22:22:22.774" v="4803" actId="20577"/>
          <ac:spMkLst>
            <pc:docMk/>
            <pc:sldMk cId="1288103707" sldId="298"/>
            <ac:spMk id="7" creationId="{CB70BBAB-F1CA-46E8-BA85-2DBF442BEE98}"/>
          </ac:spMkLst>
        </pc:spChg>
        <pc:spChg chg="del">
          <ac:chgData name="Garrett Michael" userId="aa0cba06264cd98c" providerId="LiveId" clId="{A33A2485-037C-4B50-B308-98610C4283B1}" dt="2022-05-26T22:23:03.471" v="4808" actId="26606"/>
          <ac:spMkLst>
            <pc:docMk/>
            <pc:sldMk cId="1288103707" sldId="298"/>
            <ac:spMk id="35" creationId="{99ED5833-B85B-4103-8A3B-CAB0308E6C15}"/>
          </ac:spMkLst>
        </pc:spChg>
        <pc:spChg chg="add">
          <ac:chgData name="Garrett Michael" userId="aa0cba06264cd98c" providerId="LiveId" clId="{A33A2485-037C-4B50-B308-98610C4283B1}" dt="2022-05-26T22:23:03.471" v="4808" actId="26606"/>
          <ac:spMkLst>
            <pc:docMk/>
            <pc:sldMk cId="1288103707" sldId="298"/>
            <ac:spMk id="40" creationId="{99ED5833-B85B-4103-8A3B-CAB0308E6C15}"/>
          </ac:spMkLst>
        </pc:spChg>
        <pc:picChg chg="del">
          <ac:chgData name="Garrett Michael" userId="aa0cba06264cd98c" providerId="LiveId" clId="{A33A2485-037C-4B50-B308-98610C4283B1}" dt="2022-05-26T22:22:46.373" v="4804" actId="478"/>
          <ac:picMkLst>
            <pc:docMk/>
            <pc:sldMk cId="1288103707" sldId="298"/>
            <ac:picMk id="4" creationId="{2907F6A4-B41A-CC39-5E33-E805D980BC38}"/>
          </ac:picMkLst>
        </pc:picChg>
        <pc:picChg chg="add mod ord">
          <ac:chgData name="Garrett Michael" userId="aa0cba06264cd98c" providerId="LiveId" clId="{A33A2485-037C-4B50-B308-98610C4283B1}" dt="2022-05-26T22:23:03.471" v="4808" actId="26606"/>
          <ac:picMkLst>
            <pc:docMk/>
            <pc:sldMk cId="1288103707" sldId="298"/>
            <ac:picMk id="5" creationId="{288F2E5B-421F-CAB7-4CFF-16B989185606}"/>
          </ac:picMkLst>
        </pc:picChg>
        <pc:picChg chg="del">
          <ac:chgData name="Garrett Michael" userId="aa0cba06264cd98c" providerId="LiveId" clId="{A33A2485-037C-4B50-B308-98610C4283B1}" dt="2022-05-26T22:22:47.750" v="4805" actId="478"/>
          <ac:picMkLst>
            <pc:docMk/>
            <pc:sldMk cId="1288103707" sldId="298"/>
            <ac:picMk id="8" creationId="{F4197B4D-A579-8283-6234-47DDBC60CC96}"/>
          </ac:picMkLst>
        </pc:picChg>
        <pc:picChg chg="add mod">
          <ac:chgData name="Garrett Michael" userId="aa0cba06264cd98c" providerId="LiveId" clId="{A33A2485-037C-4B50-B308-98610C4283B1}" dt="2022-05-26T22:23:03.471" v="4808" actId="26606"/>
          <ac:picMkLst>
            <pc:docMk/>
            <pc:sldMk cId="1288103707" sldId="298"/>
            <ac:picMk id="9" creationId="{C59CAD2D-08E3-1315-8F1B-EE50E9F642DD}"/>
          </ac:picMkLst>
        </pc:picChg>
      </pc:sldChg>
      <pc:sldChg chg="addSp delSp modSp add mod">
        <pc:chgData name="Garrett Michael" userId="aa0cba06264cd98c" providerId="LiveId" clId="{A33A2485-037C-4B50-B308-98610C4283B1}" dt="2022-05-26T22:51:00.483" v="5046" actId="26606"/>
        <pc:sldMkLst>
          <pc:docMk/>
          <pc:sldMk cId="27699935" sldId="299"/>
        </pc:sldMkLst>
        <pc:spChg chg="mod">
          <ac:chgData name="Garrett Michael" userId="aa0cba06264cd98c" providerId="LiveId" clId="{A33A2485-037C-4B50-B308-98610C4283B1}" dt="2022-05-26T22:23:11.558" v="4814" actId="20577"/>
          <ac:spMkLst>
            <pc:docMk/>
            <pc:sldMk cId="27699935" sldId="299"/>
            <ac:spMk id="7" creationId="{CB70BBAB-F1CA-46E8-BA85-2DBF442BEE98}"/>
          </ac:spMkLst>
        </pc:spChg>
        <pc:spChg chg="del">
          <ac:chgData name="Garrett Michael" userId="aa0cba06264cd98c" providerId="LiveId" clId="{A33A2485-037C-4B50-B308-98610C4283B1}" dt="2022-05-26T22:51:00.483" v="5046" actId="26606"/>
          <ac:spMkLst>
            <pc:docMk/>
            <pc:sldMk cId="27699935" sldId="299"/>
            <ac:spMk id="40" creationId="{99ED5833-B85B-4103-8A3B-CAB0308E6C15}"/>
          </ac:spMkLst>
        </pc:spChg>
        <pc:spChg chg="add">
          <ac:chgData name="Garrett Michael" userId="aa0cba06264cd98c" providerId="LiveId" clId="{A33A2485-037C-4B50-B308-98610C4283B1}" dt="2022-05-26T22:51:00.483" v="5046" actId="26606"/>
          <ac:spMkLst>
            <pc:docMk/>
            <pc:sldMk cId="27699935" sldId="299"/>
            <ac:spMk id="45" creationId="{99ED5833-B85B-4103-8A3B-CAB0308E6C15}"/>
          </ac:spMkLst>
        </pc:spChg>
        <pc:picChg chg="add mod ord">
          <ac:chgData name="Garrett Michael" userId="aa0cba06264cd98c" providerId="LiveId" clId="{A33A2485-037C-4B50-B308-98610C4283B1}" dt="2022-05-26T22:51:00.483" v="5046" actId="26606"/>
          <ac:picMkLst>
            <pc:docMk/>
            <pc:sldMk cId="27699935" sldId="299"/>
            <ac:picMk id="4" creationId="{A0708F6E-9A72-3FD2-58EF-E212AC5E5F3F}"/>
          </ac:picMkLst>
        </pc:picChg>
        <pc:picChg chg="del">
          <ac:chgData name="Garrett Michael" userId="aa0cba06264cd98c" providerId="LiveId" clId="{A33A2485-037C-4B50-B308-98610C4283B1}" dt="2022-05-26T22:23:13.046" v="4815" actId="478"/>
          <ac:picMkLst>
            <pc:docMk/>
            <pc:sldMk cId="27699935" sldId="299"/>
            <ac:picMk id="5" creationId="{288F2E5B-421F-CAB7-4CFF-16B989185606}"/>
          </ac:picMkLst>
        </pc:picChg>
        <pc:picChg chg="add mod">
          <ac:chgData name="Garrett Michael" userId="aa0cba06264cd98c" providerId="LiveId" clId="{A33A2485-037C-4B50-B308-98610C4283B1}" dt="2022-05-26T22:51:00.483" v="5046" actId="26606"/>
          <ac:picMkLst>
            <pc:docMk/>
            <pc:sldMk cId="27699935" sldId="299"/>
            <ac:picMk id="5" creationId="{DB955996-D83F-A28E-FD97-1826D2E28500}"/>
          </ac:picMkLst>
        </pc:picChg>
        <pc:picChg chg="del">
          <ac:chgData name="Garrett Michael" userId="aa0cba06264cd98c" providerId="LiveId" clId="{A33A2485-037C-4B50-B308-98610C4283B1}" dt="2022-05-26T22:23:13.846" v="4816" actId="478"/>
          <ac:picMkLst>
            <pc:docMk/>
            <pc:sldMk cId="27699935" sldId="299"/>
            <ac:picMk id="9" creationId="{C59CAD2D-08E3-1315-8F1B-EE50E9F642DD}"/>
          </ac:picMkLst>
        </pc:picChg>
      </pc:sldChg>
      <pc:sldChg chg="addSp delSp modSp add mod ord">
        <pc:chgData name="Garrett Michael" userId="aa0cba06264cd98c" providerId="LiveId" clId="{A33A2485-037C-4B50-B308-98610C4283B1}" dt="2022-05-26T22:29:18.070" v="4915"/>
        <pc:sldMkLst>
          <pc:docMk/>
          <pc:sldMk cId="78353996" sldId="300"/>
        </pc:sldMkLst>
        <pc:spChg chg="mod">
          <ac:chgData name="Garrett Michael" userId="aa0cba06264cd98c" providerId="LiveId" clId="{A33A2485-037C-4B50-B308-98610C4283B1}" dt="2022-05-26T22:24:27.494" v="4848" actId="20577"/>
          <ac:spMkLst>
            <pc:docMk/>
            <pc:sldMk cId="78353996" sldId="300"/>
            <ac:spMk id="2" creationId="{3966EEAC-F97C-DA6D-53B4-C6B889E637D9}"/>
          </ac:spMkLst>
        </pc:spChg>
        <pc:spChg chg="mod">
          <ac:chgData name="Garrett Michael" userId="aa0cba06264cd98c" providerId="LiveId" clId="{A33A2485-037C-4B50-B308-98610C4283B1}" dt="2022-05-26T22:24:29.805" v="4853" actId="20577"/>
          <ac:spMkLst>
            <pc:docMk/>
            <pc:sldMk cId="78353996" sldId="300"/>
            <ac:spMk id="7" creationId="{CB70BBAB-F1CA-46E8-BA85-2DBF442BEE98}"/>
          </ac:spMkLst>
        </pc:spChg>
        <pc:spChg chg="del">
          <ac:chgData name="Garrett Michael" userId="aa0cba06264cd98c" providerId="LiveId" clId="{A33A2485-037C-4B50-B308-98610C4283B1}" dt="2022-05-26T22:24:47.826" v="4856" actId="26606"/>
          <ac:spMkLst>
            <pc:docMk/>
            <pc:sldMk cId="78353996" sldId="300"/>
            <ac:spMk id="40" creationId="{99ED5833-B85B-4103-8A3B-CAB0308E6C15}"/>
          </ac:spMkLst>
        </pc:spChg>
        <pc:spChg chg="add">
          <ac:chgData name="Garrett Michael" userId="aa0cba06264cd98c" providerId="LiveId" clId="{A33A2485-037C-4B50-B308-98610C4283B1}" dt="2022-05-26T22:24:47.826" v="4856" actId="26606"/>
          <ac:spMkLst>
            <pc:docMk/>
            <pc:sldMk cId="78353996" sldId="300"/>
            <ac:spMk id="45" creationId="{99ED5833-B85B-4103-8A3B-CAB0308E6C15}"/>
          </ac:spMkLst>
        </pc:spChg>
        <pc:picChg chg="add mod ord">
          <ac:chgData name="Garrett Michael" userId="aa0cba06264cd98c" providerId="LiveId" clId="{A33A2485-037C-4B50-B308-98610C4283B1}" dt="2022-05-26T22:24:47.826" v="4856" actId="26606"/>
          <ac:picMkLst>
            <pc:docMk/>
            <pc:sldMk cId="78353996" sldId="300"/>
            <ac:picMk id="4" creationId="{2440F27C-C901-C66A-D429-10912463CA5B}"/>
          </ac:picMkLst>
        </pc:picChg>
        <pc:picChg chg="del">
          <ac:chgData name="Garrett Michael" userId="aa0cba06264cd98c" providerId="LiveId" clId="{A33A2485-037C-4B50-B308-98610C4283B1}" dt="2022-05-26T22:24:22.229" v="4834" actId="478"/>
          <ac:picMkLst>
            <pc:docMk/>
            <pc:sldMk cId="78353996" sldId="300"/>
            <ac:picMk id="5" creationId="{288F2E5B-421F-CAB7-4CFF-16B989185606}"/>
          </ac:picMkLst>
        </pc:picChg>
        <pc:picChg chg="add mod">
          <ac:chgData name="Garrett Michael" userId="aa0cba06264cd98c" providerId="LiveId" clId="{A33A2485-037C-4B50-B308-98610C4283B1}" dt="2022-05-26T22:24:47.826" v="4856" actId="26606"/>
          <ac:picMkLst>
            <pc:docMk/>
            <pc:sldMk cId="78353996" sldId="300"/>
            <ac:picMk id="8" creationId="{996981F4-A0B2-F839-0D26-A31FAA4491D7}"/>
          </ac:picMkLst>
        </pc:picChg>
        <pc:picChg chg="del">
          <ac:chgData name="Garrett Michael" userId="aa0cba06264cd98c" providerId="LiveId" clId="{A33A2485-037C-4B50-B308-98610C4283B1}" dt="2022-05-26T22:24:23.390" v="4835" actId="478"/>
          <ac:picMkLst>
            <pc:docMk/>
            <pc:sldMk cId="78353996" sldId="300"/>
            <ac:picMk id="9" creationId="{C59CAD2D-08E3-1315-8F1B-EE50E9F642DD}"/>
          </ac:picMkLst>
        </pc:picChg>
      </pc:sldChg>
      <pc:sldChg chg="add del">
        <pc:chgData name="Garrett Michael" userId="aa0cba06264cd98c" providerId="LiveId" clId="{A33A2485-037C-4B50-B308-98610C4283B1}" dt="2022-05-26T22:26:28.546" v="4869" actId="47"/>
        <pc:sldMkLst>
          <pc:docMk/>
          <pc:sldMk cId="3426327433" sldId="301"/>
        </pc:sldMkLst>
      </pc:sldChg>
      <pc:sldChg chg="addSp delSp modSp add mod ord">
        <pc:chgData name="Garrett Michael" userId="aa0cba06264cd98c" providerId="LiveId" clId="{A33A2485-037C-4B50-B308-98610C4283B1}" dt="2022-05-26T22:51:08.286" v="5048"/>
        <pc:sldMkLst>
          <pc:docMk/>
          <pc:sldMk cId="1311168324" sldId="302"/>
        </pc:sldMkLst>
        <pc:spChg chg="mod">
          <ac:chgData name="Garrett Michael" userId="aa0cba06264cd98c" providerId="LiveId" clId="{A33A2485-037C-4B50-B308-98610C4283B1}" dt="2022-05-26T22:25:35.918" v="4863" actId="20577"/>
          <ac:spMkLst>
            <pc:docMk/>
            <pc:sldMk cId="1311168324" sldId="302"/>
            <ac:spMk id="7" creationId="{CB70BBAB-F1CA-46E8-BA85-2DBF442BEE98}"/>
          </ac:spMkLst>
        </pc:spChg>
        <pc:spChg chg="del">
          <ac:chgData name="Garrett Michael" userId="aa0cba06264cd98c" providerId="LiveId" clId="{A33A2485-037C-4B50-B308-98610C4283B1}" dt="2022-05-26T22:26:08.226" v="4868" actId="26606"/>
          <ac:spMkLst>
            <pc:docMk/>
            <pc:sldMk cId="1311168324" sldId="302"/>
            <ac:spMk id="45" creationId="{99ED5833-B85B-4103-8A3B-CAB0308E6C15}"/>
          </ac:spMkLst>
        </pc:spChg>
        <pc:spChg chg="add">
          <ac:chgData name="Garrett Michael" userId="aa0cba06264cd98c" providerId="LiveId" clId="{A33A2485-037C-4B50-B308-98610C4283B1}" dt="2022-05-26T22:26:08.226" v="4868" actId="26606"/>
          <ac:spMkLst>
            <pc:docMk/>
            <pc:sldMk cId="1311168324" sldId="302"/>
            <ac:spMk id="50" creationId="{99ED5833-B85B-4103-8A3B-CAB0308E6C15}"/>
          </ac:spMkLst>
        </pc:spChg>
        <pc:picChg chg="del">
          <ac:chgData name="Garrett Michael" userId="aa0cba06264cd98c" providerId="LiveId" clId="{A33A2485-037C-4B50-B308-98610C4283B1}" dt="2022-05-26T22:25:37.368" v="4864" actId="478"/>
          <ac:picMkLst>
            <pc:docMk/>
            <pc:sldMk cId="1311168324" sldId="302"/>
            <ac:picMk id="4" creationId="{2440F27C-C901-C66A-D429-10912463CA5B}"/>
          </ac:picMkLst>
        </pc:picChg>
        <pc:picChg chg="add mod ord">
          <ac:chgData name="Garrett Michael" userId="aa0cba06264cd98c" providerId="LiveId" clId="{A33A2485-037C-4B50-B308-98610C4283B1}" dt="2022-05-26T22:26:08.226" v="4868" actId="26606"/>
          <ac:picMkLst>
            <pc:docMk/>
            <pc:sldMk cId="1311168324" sldId="302"/>
            <ac:picMk id="5" creationId="{F8805275-A812-FBAF-C596-C5EB39BD3D11}"/>
          </ac:picMkLst>
        </pc:picChg>
        <pc:picChg chg="del">
          <ac:chgData name="Garrett Michael" userId="aa0cba06264cd98c" providerId="LiveId" clId="{A33A2485-037C-4B50-B308-98610C4283B1}" dt="2022-05-26T22:25:37.812" v="4865" actId="478"/>
          <ac:picMkLst>
            <pc:docMk/>
            <pc:sldMk cId="1311168324" sldId="302"/>
            <ac:picMk id="8" creationId="{996981F4-A0B2-F839-0D26-A31FAA4491D7}"/>
          </ac:picMkLst>
        </pc:picChg>
        <pc:picChg chg="add mod">
          <ac:chgData name="Garrett Michael" userId="aa0cba06264cd98c" providerId="LiveId" clId="{A33A2485-037C-4B50-B308-98610C4283B1}" dt="2022-05-26T22:26:08.226" v="4868" actId="26606"/>
          <ac:picMkLst>
            <pc:docMk/>
            <pc:sldMk cId="1311168324" sldId="302"/>
            <ac:picMk id="9" creationId="{9F78068E-978B-1C8C-C67E-F604931F6F61}"/>
          </ac:picMkLst>
        </pc:picChg>
      </pc:sldChg>
      <pc:sldChg chg="addSp delSp modSp add mod ord">
        <pc:chgData name="Garrett Michael" userId="aa0cba06264cd98c" providerId="LiveId" clId="{A33A2485-037C-4B50-B308-98610C4283B1}" dt="2022-05-26T22:29:26.150" v="4919"/>
        <pc:sldMkLst>
          <pc:docMk/>
          <pc:sldMk cId="1181812361" sldId="303"/>
        </pc:sldMkLst>
        <pc:spChg chg="mod">
          <ac:chgData name="Garrett Michael" userId="aa0cba06264cd98c" providerId="LiveId" clId="{A33A2485-037C-4B50-B308-98610C4283B1}" dt="2022-05-26T22:27:31.517" v="4891" actId="20577"/>
          <ac:spMkLst>
            <pc:docMk/>
            <pc:sldMk cId="1181812361" sldId="303"/>
            <ac:spMk id="2" creationId="{3966EEAC-F97C-DA6D-53B4-C6B889E637D9}"/>
          </ac:spMkLst>
        </pc:spChg>
        <pc:spChg chg="del">
          <ac:chgData name="Garrett Michael" userId="aa0cba06264cd98c" providerId="LiveId" clId="{A33A2485-037C-4B50-B308-98610C4283B1}" dt="2022-05-26T22:28:04.831" v="4896" actId="26606"/>
          <ac:spMkLst>
            <pc:docMk/>
            <pc:sldMk cId="1181812361" sldId="303"/>
            <ac:spMk id="45" creationId="{99ED5833-B85B-4103-8A3B-CAB0308E6C15}"/>
          </ac:spMkLst>
        </pc:spChg>
        <pc:spChg chg="add">
          <ac:chgData name="Garrett Michael" userId="aa0cba06264cd98c" providerId="LiveId" clId="{A33A2485-037C-4B50-B308-98610C4283B1}" dt="2022-05-26T22:28:04.831" v="4896" actId="26606"/>
          <ac:spMkLst>
            <pc:docMk/>
            <pc:sldMk cId="1181812361" sldId="303"/>
            <ac:spMk id="50" creationId="{99ED5833-B85B-4103-8A3B-CAB0308E6C15}"/>
          </ac:spMkLst>
        </pc:spChg>
        <pc:picChg chg="del">
          <ac:chgData name="Garrett Michael" userId="aa0cba06264cd98c" providerId="LiveId" clId="{A33A2485-037C-4B50-B308-98610C4283B1}" dt="2022-05-26T22:27:45.636" v="4892" actId="478"/>
          <ac:picMkLst>
            <pc:docMk/>
            <pc:sldMk cId="1181812361" sldId="303"/>
            <ac:picMk id="4" creationId="{2440F27C-C901-C66A-D429-10912463CA5B}"/>
          </ac:picMkLst>
        </pc:picChg>
        <pc:picChg chg="add mod ord">
          <ac:chgData name="Garrett Michael" userId="aa0cba06264cd98c" providerId="LiveId" clId="{A33A2485-037C-4B50-B308-98610C4283B1}" dt="2022-05-26T22:28:04.831" v="4896" actId="26606"/>
          <ac:picMkLst>
            <pc:docMk/>
            <pc:sldMk cId="1181812361" sldId="303"/>
            <ac:picMk id="5" creationId="{6685F910-F8BB-8653-F467-E26D4B42434B}"/>
          </ac:picMkLst>
        </pc:picChg>
        <pc:picChg chg="del">
          <ac:chgData name="Garrett Michael" userId="aa0cba06264cd98c" providerId="LiveId" clId="{A33A2485-037C-4B50-B308-98610C4283B1}" dt="2022-05-26T22:27:46.141" v="4893" actId="478"/>
          <ac:picMkLst>
            <pc:docMk/>
            <pc:sldMk cId="1181812361" sldId="303"/>
            <ac:picMk id="8" creationId="{996981F4-A0B2-F839-0D26-A31FAA4491D7}"/>
          </ac:picMkLst>
        </pc:picChg>
        <pc:picChg chg="add mod">
          <ac:chgData name="Garrett Michael" userId="aa0cba06264cd98c" providerId="LiveId" clId="{A33A2485-037C-4B50-B308-98610C4283B1}" dt="2022-05-26T22:28:04.831" v="4896" actId="26606"/>
          <ac:picMkLst>
            <pc:docMk/>
            <pc:sldMk cId="1181812361" sldId="303"/>
            <ac:picMk id="9" creationId="{4557661A-1F6E-FB60-163D-6A9BD910B16E}"/>
          </ac:picMkLst>
        </pc:picChg>
      </pc:sldChg>
      <pc:sldChg chg="addSp delSp modSp add mod">
        <pc:chgData name="Garrett Michael" userId="aa0cba06264cd98c" providerId="LiveId" clId="{A33A2485-037C-4B50-B308-98610C4283B1}" dt="2022-05-26T22:28:44.934" v="4907" actId="26606"/>
        <pc:sldMkLst>
          <pc:docMk/>
          <pc:sldMk cId="4018798804" sldId="304"/>
        </pc:sldMkLst>
        <pc:spChg chg="mod">
          <ac:chgData name="Garrett Michael" userId="aa0cba06264cd98c" providerId="LiveId" clId="{A33A2485-037C-4B50-B308-98610C4283B1}" dt="2022-05-26T22:28:11.316" v="4902" actId="20577"/>
          <ac:spMkLst>
            <pc:docMk/>
            <pc:sldMk cId="4018798804" sldId="304"/>
            <ac:spMk id="7" creationId="{CB70BBAB-F1CA-46E8-BA85-2DBF442BEE98}"/>
          </ac:spMkLst>
        </pc:spChg>
        <pc:spChg chg="del">
          <ac:chgData name="Garrett Michael" userId="aa0cba06264cd98c" providerId="LiveId" clId="{A33A2485-037C-4B50-B308-98610C4283B1}" dt="2022-05-26T22:28:44.934" v="4907" actId="26606"/>
          <ac:spMkLst>
            <pc:docMk/>
            <pc:sldMk cId="4018798804" sldId="304"/>
            <ac:spMk id="50" creationId="{99ED5833-B85B-4103-8A3B-CAB0308E6C15}"/>
          </ac:spMkLst>
        </pc:spChg>
        <pc:spChg chg="add">
          <ac:chgData name="Garrett Michael" userId="aa0cba06264cd98c" providerId="LiveId" clId="{A33A2485-037C-4B50-B308-98610C4283B1}" dt="2022-05-26T22:28:44.934" v="4907" actId="26606"/>
          <ac:spMkLst>
            <pc:docMk/>
            <pc:sldMk cId="4018798804" sldId="304"/>
            <ac:spMk id="55" creationId="{99ED5833-B85B-4103-8A3B-CAB0308E6C15}"/>
          </ac:spMkLst>
        </pc:spChg>
        <pc:picChg chg="add mod ord">
          <ac:chgData name="Garrett Michael" userId="aa0cba06264cd98c" providerId="LiveId" clId="{A33A2485-037C-4B50-B308-98610C4283B1}" dt="2022-05-26T22:28:44.934" v="4907" actId="26606"/>
          <ac:picMkLst>
            <pc:docMk/>
            <pc:sldMk cId="4018798804" sldId="304"/>
            <ac:picMk id="4" creationId="{A1428457-1C92-B788-26C3-D368DF9C4893}"/>
          </ac:picMkLst>
        </pc:picChg>
        <pc:picChg chg="del">
          <ac:chgData name="Garrett Michael" userId="aa0cba06264cd98c" providerId="LiveId" clId="{A33A2485-037C-4B50-B308-98610C4283B1}" dt="2022-05-26T22:28:14.613" v="4904" actId="478"/>
          <ac:picMkLst>
            <pc:docMk/>
            <pc:sldMk cId="4018798804" sldId="304"/>
            <ac:picMk id="5" creationId="{6685F910-F8BB-8653-F467-E26D4B42434B}"/>
          </ac:picMkLst>
        </pc:picChg>
        <pc:picChg chg="add mod">
          <ac:chgData name="Garrett Michael" userId="aa0cba06264cd98c" providerId="LiveId" clId="{A33A2485-037C-4B50-B308-98610C4283B1}" dt="2022-05-26T22:28:44.934" v="4907" actId="26606"/>
          <ac:picMkLst>
            <pc:docMk/>
            <pc:sldMk cId="4018798804" sldId="304"/>
            <ac:picMk id="8" creationId="{7D2AA8DA-F6B5-53D3-D322-AD6F76BB1237}"/>
          </ac:picMkLst>
        </pc:picChg>
        <pc:picChg chg="del">
          <ac:chgData name="Garrett Michael" userId="aa0cba06264cd98c" providerId="LiveId" clId="{A33A2485-037C-4B50-B308-98610C4283B1}" dt="2022-05-26T22:28:14.133" v="4903" actId="478"/>
          <ac:picMkLst>
            <pc:docMk/>
            <pc:sldMk cId="4018798804" sldId="304"/>
            <ac:picMk id="9" creationId="{4557661A-1F6E-FB60-163D-6A9BD910B16E}"/>
          </ac:picMkLst>
        </pc:picChg>
      </pc:sldChg>
      <pc:sldChg chg="modSp new mod">
        <pc:chgData name="Garrett Michael" userId="aa0cba06264cd98c" providerId="LiveId" clId="{A33A2485-037C-4B50-B308-98610C4283B1}" dt="2022-05-26T22:51:41.940" v="5049" actId="21"/>
        <pc:sldMkLst>
          <pc:docMk/>
          <pc:sldMk cId="3647898038" sldId="305"/>
        </pc:sldMkLst>
        <pc:spChg chg="mod">
          <ac:chgData name="Garrett Michael" userId="aa0cba06264cd98c" providerId="LiveId" clId="{A33A2485-037C-4B50-B308-98610C4283B1}" dt="2022-05-26T22:32:07.661" v="4953" actId="20577"/>
          <ac:spMkLst>
            <pc:docMk/>
            <pc:sldMk cId="3647898038" sldId="305"/>
            <ac:spMk id="2" creationId="{61ACFAF2-4815-7C7D-3CDD-3A226EE7872D}"/>
          </ac:spMkLst>
        </pc:spChg>
        <pc:spChg chg="mod">
          <ac:chgData name="Garrett Michael" userId="aa0cba06264cd98c" providerId="LiveId" clId="{A33A2485-037C-4B50-B308-98610C4283B1}" dt="2022-05-26T22:51:41.940" v="5049" actId="21"/>
          <ac:spMkLst>
            <pc:docMk/>
            <pc:sldMk cId="3647898038" sldId="305"/>
            <ac:spMk id="3" creationId="{19D36134-935B-DDC7-EA80-80E8990AC7DB}"/>
          </ac:spMkLst>
        </pc:spChg>
      </pc:sldChg>
      <pc:sldChg chg="modSp new mod">
        <pc:chgData name="Garrett Michael" userId="aa0cba06264cd98c" providerId="LiveId" clId="{A33A2485-037C-4B50-B308-98610C4283B1}" dt="2022-05-26T22:53:49.871" v="5425" actId="20577"/>
        <pc:sldMkLst>
          <pc:docMk/>
          <pc:sldMk cId="1961836344" sldId="306"/>
        </pc:sldMkLst>
        <pc:spChg chg="mod">
          <ac:chgData name="Garrett Michael" userId="aa0cba06264cd98c" providerId="LiveId" clId="{A33A2485-037C-4B50-B308-98610C4283B1}" dt="2022-05-26T22:51:47.420" v="5051"/>
          <ac:spMkLst>
            <pc:docMk/>
            <pc:sldMk cId="1961836344" sldId="306"/>
            <ac:spMk id="2" creationId="{8791DE50-7547-C314-242B-A61CE5466798}"/>
          </ac:spMkLst>
        </pc:spChg>
        <pc:spChg chg="mod">
          <ac:chgData name="Garrett Michael" userId="aa0cba06264cd98c" providerId="LiveId" clId="{A33A2485-037C-4B50-B308-98610C4283B1}" dt="2022-05-26T22:53:49.871" v="5425" actId="20577"/>
          <ac:spMkLst>
            <pc:docMk/>
            <pc:sldMk cId="1961836344" sldId="306"/>
            <ac:spMk id="3" creationId="{E3DD0EBC-B2B3-215D-66AC-D307CB092F1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C2945-85C2-1B0F-93A3-AAC69CEAB0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C4C58C7-97A8-F20B-EEEA-1502F47388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CD5906D-0D2A-21C3-69B3-CD03AE0AABF7}"/>
              </a:ext>
            </a:extLst>
          </p:cNvPr>
          <p:cNvSpPr>
            <a:spLocks noGrp="1"/>
          </p:cNvSpPr>
          <p:nvPr>
            <p:ph type="dt" sz="half" idx="10"/>
          </p:nvPr>
        </p:nvSpPr>
        <p:spPr/>
        <p:txBody>
          <a:bodyPr/>
          <a:lstStyle/>
          <a:p>
            <a:fld id="{102EAC2F-B531-45B8-8828-064933D7D25E}" type="datetimeFigureOut">
              <a:rPr lang="en-US" smtClean="0"/>
              <a:t>5/26/2022</a:t>
            </a:fld>
            <a:endParaRPr lang="en-US"/>
          </a:p>
        </p:txBody>
      </p:sp>
      <p:sp>
        <p:nvSpPr>
          <p:cNvPr id="5" name="Footer Placeholder 4">
            <a:extLst>
              <a:ext uri="{FF2B5EF4-FFF2-40B4-BE49-F238E27FC236}">
                <a16:creationId xmlns:a16="http://schemas.microsoft.com/office/drawing/2014/main" id="{34F8116D-5A44-BEC4-69A3-8AC5CBC77D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0B1D32-9EDB-8794-8557-6C6F9671AF6D}"/>
              </a:ext>
            </a:extLst>
          </p:cNvPr>
          <p:cNvSpPr>
            <a:spLocks noGrp="1"/>
          </p:cNvSpPr>
          <p:nvPr>
            <p:ph type="sldNum" sz="quarter" idx="12"/>
          </p:nvPr>
        </p:nvSpPr>
        <p:spPr/>
        <p:txBody>
          <a:bodyPr/>
          <a:lstStyle/>
          <a:p>
            <a:fld id="{2F941DF2-B667-41AE-B62C-FCDD65C503BB}" type="slidenum">
              <a:rPr lang="en-US" smtClean="0"/>
              <a:t>‹#›</a:t>
            </a:fld>
            <a:endParaRPr lang="en-US"/>
          </a:p>
        </p:txBody>
      </p:sp>
    </p:spTree>
    <p:extLst>
      <p:ext uri="{BB962C8B-B14F-4D97-AF65-F5344CB8AC3E}">
        <p14:creationId xmlns:p14="http://schemas.microsoft.com/office/powerpoint/2010/main" val="2705420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FF78F-7A97-2988-A7F7-09E4AF70383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E92D8AC-F2A9-97CC-58F0-67B920105CB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66B22-6172-AB77-16A5-9A64549804FE}"/>
              </a:ext>
            </a:extLst>
          </p:cNvPr>
          <p:cNvSpPr>
            <a:spLocks noGrp="1"/>
          </p:cNvSpPr>
          <p:nvPr>
            <p:ph type="dt" sz="half" idx="10"/>
          </p:nvPr>
        </p:nvSpPr>
        <p:spPr/>
        <p:txBody>
          <a:bodyPr/>
          <a:lstStyle/>
          <a:p>
            <a:fld id="{102EAC2F-B531-45B8-8828-064933D7D25E}" type="datetimeFigureOut">
              <a:rPr lang="en-US" smtClean="0"/>
              <a:t>5/26/2022</a:t>
            </a:fld>
            <a:endParaRPr lang="en-US"/>
          </a:p>
        </p:txBody>
      </p:sp>
      <p:sp>
        <p:nvSpPr>
          <p:cNvPr id="5" name="Footer Placeholder 4">
            <a:extLst>
              <a:ext uri="{FF2B5EF4-FFF2-40B4-BE49-F238E27FC236}">
                <a16:creationId xmlns:a16="http://schemas.microsoft.com/office/drawing/2014/main" id="{37C460E4-A3B3-CF68-8B31-9D7DDBAF09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78276E-2521-D037-1BFA-9764719221A3}"/>
              </a:ext>
            </a:extLst>
          </p:cNvPr>
          <p:cNvSpPr>
            <a:spLocks noGrp="1"/>
          </p:cNvSpPr>
          <p:nvPr>
            <p:ph type="sldNum" sz="quarter" idx="12"/>
          </p:nvPr>
        </p:nvSpPr>
        <p:spPr/>
        <p:txBody>
          <a:bodyPr/>
          <a:lstStyle/>
          <a:p>
            <a:fld id="{2F941DF2-B667-41AE-B62C-FCDD65C503BB}" type="slidenum">
              <a:rPr lang="en-US" smtClean="0"/>
              <a:t>‹#›</a:t>
            </a:fld>
            <a:endParaRPr lang="en-US"/>
          </a:p>
        </p:txBody>
      </p:sp>
    </p:spTree>
    <p:extLst>
      <p:ext uri="{BB962C8B-B14F-4D97-AF65-F5344CB8AC3E}">
        <p14:creationId xmlns:p14="http://schemas.microsoft.com/office/powerpoint/2010/main" val="1550977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1F507F-3509-2F34-900D-76F18B38E7B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AB1E07-6ABC-AA62-663E-30EE0D8547E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453F79-DEC1-5443-C645-50F0D8411F5D}"/>
              </a:ext>
            </a:extLst>
          </p:cNvPr>
          <p:cNvSpPr>
            <a:spLocks noGrp="1"/>
          </p:cNvSpPr>
          <p:nvPr>
            <p:ph type="dt" sz="half" idx="10"/>
          </p:nvPr>
        </p:nvSpPr>
        <p:spPr/>
        <p:txBody>
          <a:bodyPr/>
          <a:lstStyle/>
          <a:p>
            <a:fld id="{102EAC2F-B531-45B8-8828-064933D7D25E}" type="datetimeFigureOut">
              <a:rPr lang="en-US" smtClean="0"/>
              <a:t>5/26/2022</a:t>
            </a:fld>
            <a:endParaRPr lang="en-US"/>
          </a:p>
        </p:txBody>
      </p:sp>
      <p:sp>
        <p:nvSpPr>
          <p:cNvPr id="5" name="Footer Placeholder 4">
            <a:extLst>
              <a:ext uri="{FF2B5EF4-FFF2-40B4-BE49-F238E27FC236}">
                <a16:creationId xmlns:a16="http://schemas.microsoft.com/office/drawing/2014/main" id="{A55AF394-61BC-2807-459D-1145A102FC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954673-5A84-6FCB-8CD4-DB9148270E12}"/>
              </a:ext>
            </a:extLst>
          </p:cNvPr>
          <p:cNvSpPr>
            <a:spLocks noGrp="1"/>
          </p:cNvSpPr>
          <p:nvPr>
            <p:ph type="sldNum" sz="quarter" idx="12"/>
          </p:nvPr>
        </p:nvSpPr>
        <p:spPr/>
        <p:txBody>
          <a:bodyPr/>
          <a:lstStyle/>
          <a:p>
            <a:fld id="{2F941DF2-B667-41AE-B62C-FCDD65C503BB}" type="slidenum">
              <a:rPr lang="en-US" smtClean="0"/>
              <a:t>‹#›</a:t>
            </a:fld>
            <a:endParaRPr lang="en-US"/>
          </a:p>
        </p:txBody>
      </p:sp>
    </p:spTree>
    <p:extLst>
      <p:ext uri="{BB962C8B-B14F-4D97-AF65-F5344CB8AC3E}">
        <p14:creationId xmlns:p14="http://schemas.microsoft.com/office/powerpoint/2010/main" val="279632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B568F-6C14-8725-4126-78A48839C5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BEBE6B-6E84-5F0E-C80C-448D7F2A31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C9840B-309D-4788-373A-7F7359C5AF5A}"/>
              </a:ext>
            </a:extLst>
          </p:cNvPr>
          <p:cNvSpPr>
            <a:spLocks noGrp="1"/>
          </p:cNvSpPr>
          <p:nvPr>
            <p:ph type="dt" sz="half" idx="10"/>
          </p:nvPr>
        </p:nvSpPr>
        <p:spPr/>
        <p:txBody>
          <a:bodyPr/>
          <a:lstStyle/>
          <a:p>
            <a:fld id="{102EAC2F-B531-45B8-8828-064933D7D25E}" type="datetimeFigureOut">
              <a:rPr lang="en-US" smtClean="0"/>
              <a:t>5/26/2022</a:t>
            </a:fld>
            <a:endParaRPr lang="en-US"/>
          </a:p>
        </p:txBody>
      </p:sp>
      <p:sp>
        <p:nvSpPr>
          <p:cNvPr id="5" name="Footer Placeholder 4">
            <a:extLst>
              <a:ext uri="{FF2B5EF4-FFF2-40B4-BE49-F238E27FC236}">
                <a16:creationId xmlns:a16="http://schemas.microsoft.com/office/drawing/2014/main" id="{E2D83083-B31F-E462-6B3F-1F35038FF0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68FDE9-07F0-DAA9-1E80-4F2D7525A9D9}"/>
              </a:ext>
            </a:extLst>
          </p:cNvPr>
          <p:cNvSpPr>
            <a:spLocks noGrp="1"/>
          </p:cNvSpPr>
          <p:nvPr>
            <p:ph type="sldNum" sz="quarter" idx="12"/>
          </p:nvPr>
        </p:nvSpPr>
        <p:spPr/>
        <p:txBody>
          <a:bodyPr/>
          <a:lstStyle/>
          <a:p>
            <a:fld id="{2F941DF2-B667-41AE-B62C-FCDD65C503BB}" type="slidenum">
              <a:rPr lang="en-US" smtClean="0"/>
              <a:t>‹#›</a:t>
            </a:fld>
            <a:endParaRPr lang="en-US"/>
          </a:p>
        </p:txBody>
      </p:sp>
    </p:spTree>
    <p:extLst>
      <p:ext uri="{BB962C8B-B14F-4D97-AF65-F5344CB8AC3E}">
        <p14:creationId xmlns:p14="http://schemas.microsoft.com/office/powerpoint/2010/main" val="4122435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1FFED-1CA8-E797-3AF2-8C7F19EEA0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D09ED68-EBE0-2B65-DD41-6F1726AEB4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B0004F2-7E90-31F0-FB4A-71AE3550FCD8}"/>
              </a:ext>
            </a:extLst>
          </p:cNvPr>
          <p:cNvSpPr>
            <a:spLocks noGrp="1"/>
          </p:cNvSpPr>
          <p:nvPr>
            <p:ph type="dt" sz="half" idx="10"/>
          </p:nvPr>
        </p:nvSpPr>
        <p:spPr/>
        <p:txBody>
          <a:bodyPr/>
          <a:lstStyle/>
          <a:p>
            <a:fld id="{102EAC2F-B531-45B8-8828-064933D7D25E}" type="datetimeFigureOut">
              <a:rPr lang="en-US" smtClean="0"/>
              <a:t>5/26/2022</a:t>
            </a:fld>
            <a:endParaRPr lang="en-US"/>
          </a:p>
        </p:txBody>
      </p:sp>
      <p:sp>
        <p:nvSpPr>
          <p:cNvPr id="5" name="Footer Placeholder 4">
            <a:extLst>
              <a:ext uri="{FF2B5EF4-FFF2-40B4-BE49-F238E27FC236}">
                <a16:creationId xmlns:a16="http://schemas.microsoft.com/office/drawing/2014/main" id="{8EBC9981-3A42-343D-A0AC-469992D139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A28941-C371-2934-2F00-BF062EE391AD}"/>
              </a:ext>
            </a:extLst>
          </p:cNvPr>
          <p:cNvSpPr>
            <a:spLocks noGrp="1"/>
          </p:cNvSpPr>
          <p:nvPr>
            <p:ph type="sldNum" sz="quarter" idx="12"/>
          </p:nvPr>
        </p:nvSpPr>
        <p:spPr/>
        <p:txBody>
          <a:bodyPr/>
          <a:lstStyle/>
          <a:p>
            <a:fld id="{2F941DF2-B667-41AE-B62C-FCDD65C503BB}" type="slidenum">
              <a:rPr lang="en-US" smtClean="0"/>
              <a:t>‹#›</a:t>
            </a:fld>
            <a:endParaRPr lang="en-US"/>
          </a:p>
        </p:txBody>
      </p:sp>
    </p:spTree>
    <p:extLst>
      <p:ext uri="{BB962C8B-B14F-4D97-AF65-F5344CB8AC3E}">
        <p14:creationId xmlns:p14="http://schemas.microsoft.com/office/powerpoint/2010/main" val="885382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ADFFF-DE0B-B6C1-13F9-4063932EE1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EDFBC3-3559-A445-AA49-606621DFE1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59A8936-C929-A768-0C3B-82E11F239E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D310B53-9D9F-FB77-2DC2-AB82F365624E}"/>
              </a:ext>
            </a:extLst>
          </p:cNvPr>
          <p:cNvSpPr>
            <a:spLocks noGrp="1"/>
          </p:cNvSpPr>
          <p:nvPr>
            <p:ph type="dt" sz="half" idx="10"/>
          </p:nvPr>
        </p:nvSpPr>
        <p:spPr/>
        <p:txBody>
          <a:bodyPr/>
          <a:lstStyle/>
          <a:p>
            <a:fld id="{102EAC2F-B531-45B8-8828-064933D7D25E}" type="datetimeFigureOut">
              <a:rPr lang="en-US" smtClean="0"/>
              <a:t>5/26/2022</a:t>
            </a:fld>
            <a:endParaRPr lang="en-US"/>
          </a:p>
        </p:txBody>
      </p:sp>
      <p:sp>
        <p:nvSpPr>
          <p:cNvPr id="6" name="Footer Placeholder 5">
            <a:extLst>
              <a:ext uri="{FF2B5EF4-FFF2-40B4-BE49-F238E27FC236}">
                <a16:creationId xmlns:a16="http://schemas.microsoft.com/office/drawing/2014/main" id="{3DCEBF2B-9893-838A-B040-48AEC08F6F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D4A13A-E53A-4D8F-F385-CB9A762A78F2}"/>
              </a:ext>
            </a:extLst>
          </p:cNvPr>
          <p:cNvSpPr>
            <a:spLocks noGrp="1"/>
          </p:cNvSpPr>
          <p:nvPr>
            <p:ph type="sldNum" sz="quarter" idx="12"/>
          </p:nvPr>
        </p:nvSpPr>
        <p:spPr/>
        <p:txBody>
          <a:bodyPr/>
          <a:lstStyle/>
          <a:p>
            <a:fld id="{2F941DF2-B667-41AE-B62C-FCDD65C503BB}" type="slidenum">
              <a:rPr lang="en-US" smtClean="0"/>
              <a:t>‹#›</a:t>
            </a:fld>
            <a:endParaRPr lang="en-US"/>
          </a:p>
        </p:txBody>
      </p:sp>
    </p:spTree>
    <p:extLst>
      <p:ext uri="{BB962C8B-B14F-4D97-AF65-F5344CB8AC3E}">
        <p14:creationId xmlns:p14="http://schemas.microsoft.com/office/powerpoint/2010/main" val="2590883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7EFD4-8F33-92EA-B9AC-4222B0014B0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187E066-C499-21D6-42D4-2957238A86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AF8C8D-FD0C-4AB3-551E-2BCBE884A10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AAAF67D-1EC8-2F9D-A03C-19D97696E1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E2F52FB-8F07-CCEA-9E22-A351C79B81C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96DE77B-A7C7-DD74-BB28-356A8E2A9063}"/>
              </a:ext>
            </a:extLst>
          </p:cNvPr>
          <p:cNvSpPr>
            <a:spLocks noGrp="1"/>
          </p:cNvSpPr>
          <p:nvPr>
            <p:ph type="dt" sz="half" idx="10"/>
          </p:nvPr>
        </p:nvSpPr>
        <p:spPr/>
        <p:txBody>
          <a:bodyPr/>
          <a:lstStyle/>
          <a:p>
            <a:fld id="{102EAC2F-B531-45B8-8828-064933D7D25E}" type="datetimeFigureOut">
              <a:rPr lang="en-US" smtClean="0"/>
              <a:t>5/26/2022</a:t>
            </a:fld>
            <a:endParaRPr lang="en-US"/>
          </a:p>
        </p:txBody>
      </p:sp>
      <p:sp>
        <p:nvSpPr>
          <p:cNvPr id="8" name="Footer Placeholder 7">
            <a:extLst>
              <a:ext uri="{FF2B5EF4-FFF2-40B4-BE49-F238E27FC236}">
                <a16:creationId xmlns:a16="http://schemas.microsoft.com/office/drawing/2014/main" id="{DF54897C-5C70-3ACB-F4F2-E6DBB59E624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FA54D0-A6D6-3A0F-144A-CB3655A0D5D1}"/>
              </a:ext>
            </a:extLst>
          </p:cNvPr>
          <p:cNvSpPr>
            <a:spLocks noGrp="1"/>
          </p:cNvSpPr>
          <p:nvPr>
            <p:ph type="sldNum" sz="quarter" idx="12"/>
          </p:nvPr>
        </p:nvSpPr>
        <p:spPr/>
        <p:txBody>
          <a:bodyPr/>
          <a:lstStyle/>
          <a:p>
            <a:fld id="{2F941DF2-B667-41AE-B62C-FCDD65C503BB}" type="slidenum">
              <a:rPr lang="en-US" smtClean="0"/>
              <a:t>‹#›</a:t>
            </a:fld>
            <a:endParaRPr lang="en-US"/>
          </a:p>
        </p:txBody>
      </p:sp>
    </p:spTree>
    <p:extLst>
      <p:ext uri="{BB962C8B-B14F-4D97-AF65-F5344CB8AC3E}">
        <p14:creationId xmlns:p14="http://schemas.microsoft.com/office/powerpoint/2010/main" val="3864497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70BD8-8228-05C7-34C6-4260946B7D3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1D587A3-D28D-47F3-8B48-2C2052CFF644}"/>
              </a:ext>
            </a:extLst>
          </p:cNvPr>
          <p:cNvSpPr>
            <a:spLocks noGrp="1"/>
          </p:cNvSpPr>
          <p:nvPr>
            <p:ph type="dt" sz="half" idx="10"/>
          </p:nvPr>
        </p:nvSpPr>
        <p:spPr/>
        <p:txBody>
          <a:bodyPr/>
          <a:lstStyle/>
          <a:p>
            <a:fld id="{102EAC2F-B531-45B8-8828-064933D7D25E}" type="datetimeFigureOut">
              <a:rPr lang="en-US" smtClean="0"/>
              <a:t>5/26/2022</a:t>
            </a:fld>
            <a:endParaRPr lang="en-US"/>
          </a:p>
        </p:txBody>
      </p:sp>
      <p:sp>
        <p:nvSpPr>
          <p:cNvPr id="4" name="Footer Placeholder 3">
            <a:extLst>
              <a:ext uri="{FF2B5EF4-FFF2-40B4-BE49-F238E27FC236}">
                <a16:creationId xmlns:a16="http://schemas.microsoft.com/office/drawing/2014/main" id="{80C351AB-73A9-9E93-23E4-26B8E803F10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9AA2E35-7E19-77FE-DD9C-55CCB7F6015F}"/>
              </a:ext>
            </a:extLst>
          </p:cNvPr>
          <p:cNvSpPr>
            <a:spLocks noGrp="1"/>
          </p:cNvSpPr>
          <p:nvPr>
            <p:ph type="sldNum" sz="quarter" idx="12"/>
          </p:nvPr>
        </p:nvSpPr>
        <p:spPr/>
        <p:txBody>
          <a:bodyPr/>
          <a:lstStyle/>
          <a:p>
            <a:fld id="{2F941DF2-B667-41AE-B62C-FCDD65C503BB}" type="slidenum">
              <a:rPr lang="en-US" smtClean="0"/>
              <a:t>‹#›</a:t>
            </a:fld>
            <a:endParaRPr lang="en-US"/>
          </a:p>
        </p:txBody>
      </p:sp>
    </p:spTree>
    <p:extLst>
      <p:ext uri="{BB962C8B-B14F-4D97-AF65-F5344CB8AC3E}">
        <p14:creationId xmlns:p14="http://schemas.microsoft.com/office/powerpoint/2010/main" val="4060846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8AB477-3546-5031-08F4-05F8F132325B}"/>
              </a:ext>
            </a:extLst>
          </p:cNvPr>
          <p:cNvSpPr>
            <a:spLocks noGrp="1"/>
          </p:cNvSpPr>
          <p:nvPr>
            <p:ph type="dt" sz="half" idx="10"/>
          </p:nvPr>
        </p:nvSpPr>
        <p:spPr/>
        <p:txBody>
          <a:bodyPr/>
          <a:lstStyle/>
          <a:p>
            <a:fld id="{102EAC2F-B531-45B8-8828-064933D7D25E}" type="datetimeFigureOut">
              <a:rPr lang="en-US" smtClean="0"/>
              <a:t>5/26/2022</a:t>
            </a:fld>
            <a:endParaRPr lang="en-US"/>
          </a:p>
        </p:txBody>
      </p:sp>
      <p:sp>
        <p:nvSpPr>
          <p:cNvPr id="3" name="Footer Placeholder 2">
            <a:extLst>
              <a:ext uri="{FF2B5EF4-FFF2-40B4-BE49-F238E27FC236}">
                <a16:creationId xmlns:a16="http://schemas.microsoft.com/office/drawing/2014/main" id="{4B2F18C9-0CED-A367-9703-577F4551417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84A3A84-8075-DFAD-9854-8173D078EAFB}"/>
              </a:ext>
            </a:extLst>
          </p:cNvPr>
          <p:cNvSpPr>
            <a:spLocks noGrp="1"/>
          </p:cNvSpPr>
          <p:nvPr>
            <p:ph type="sldNum" sz="quarter" idx="12"/>
          </p:nvPr>
        </p:nvSpPr>
        <p:spPr/>
        <p:txBody>
          <a:bodyPr/>
          <a:lstStyle/>
          <a:p>
            <a:fld id="{2F941DF2-B667-41AE-B62C-FCDD65C503BB}" type="slidenum">
              <a:rPr lang="en-US" smtClean="0"/>
              <a:t>‹#›</a:t>
            </a:fld>
            <a:endParaRPr lang="en-US"/>
          </a:p>
        </p:txBody>
      </p:sp>
    </p:spTree>
    <p:extLst>
      <p:ext uri="{BB962C8B-B14F-4D97-AF65-F5344CB8AC3E}">
        <p14:creationId xmlns:p14="http://schemas.microsoft.com/office/powerpoint/2010/main" val="1153599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AC41C-5F08-ABAC-C86C-A15295C09A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74CBF85-5B27-CA44-F62B-958C912A0D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F2B87AF-B5FD-266E-4D36-C841896778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D2BE75-F31C-BC91-5A61-A6F308622005}"/>
              </a:ext>
            </a:extLst>
          </p:cNvPr>
          <p:cNvSpPr>
            <a:spLocks noGrp="1"/>
          </p:cNvSpPr>
          <p:nvPr>
            <p:ph type="dt" sz="half" idx="10"/>
          </p:nvPr>
        </p:nvSpPr>
        <p:spPr/>
        <p:txBody>
          <a:bodyPr/>
          <a:lstStyle/>
          <a:p>
            <a:fld id="{102EAC2F-B531-45B8-8828-064933D7D25E}" type="datetimeFigureOut">
              <a:rPr lang="en-US" smtClean="0"/>
              <a:t>5/26/2022</a:t>
            </a:fld>
            <a:endParaRPr lang="en-US"/>
          </a:p>
        </p:txBody>
      </p:sp>
      <p:sp>
        <p:nvSpPr>
          <p:cNvPr id="6" name="Footer Placeholder 5">
            <a:extLst>
              <a:ext uri="{FF2B5EF4-FFF2-40B4-BE49-F238E27FC236}">
                <a16:creationId xmlns:a16="http://schemas.microsoft.com/office/drawing/2014/main" id="{AE01F35E-8EF8-AA31-FE9E-C01863CDA0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FC6407-C5B1-F1B9-1826-C618ADD1ED65}"/>
              </a:ext>
            </a:extLst>
          </p:cNvPr>
          <p:cNvSpPr>
            <a:spLocks noGrp="1"/>
          </p:cNvSpPr>
          <p:nvPr>
            <p:ph type="sldNum" sz="quarter" idx="12"/>
          </p:nvPr>
        </p:nvSpPr>
        <p:spPr/>
        <p:txBody>
          <a:bodyPr/>
          <a:lstStyle/>
          <a:p>
            <a:fld id="{2F941DF2-B667-41AE-B62C-FCDD65C503BB}" type="slidenum">
              <a:rPr lang="en-US" smtClean="0"/>
              <a:t>‹#›</a:t>
            </a:fld>
            <a:endParaRPr lang="en-US"/>
          </a:p>
        </p:txBody>
      </p:sp>
    </p:spTree>
    <p:extLst>
      <p:ext uri="{BB962C8B-B14F-4D97-AF65-F5344CB8AC3E}">
        <p14:creationId xmlns:p14="http://schemas.microsoft.com/office/powerpoint/2010/main" val="2900966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14F9E-9B5A-E53C-1094-005386495B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36EE2E2-E3BC-BE3B-B78C-548D8624BF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2435CFB-705F-8345-A704-E6F3080CFB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BFB99F-87C4-6F1F-AFB2-8D5FEFB82B73}"/>
              </a:ext>
            </a:extLst>
          </p:cNvPr>
          <p:cNvSpPr>
            <a:spLocks noGrp="1"/>
          </p:cNvSpPr>
          <p:nvPr>
            <p:ph type="dt" sz="half" idx="10"/>
          </p:nvPr>
        </p:nvSpPr>
        <p:spPr/>
        <p:txBody>
          <a:bodyPr/>
          <a:lstStyle/>
          <a:p>
            <a:fld id="{102EAC2F-B531-45B8-8828-064933D7D25E}" type="datetimeFigureOut">
              <a:rPr lang="en-US" smtClean="0"/>
              <a:t>5/26/2022</a:t>
            </a:fld>
            <a:endParaRPr lang="en-US"/>
          </a:p>
        </p:txBody>
      </p:sp>
      <p:sp>
        <p:nvSpPr>
          <p:cNvPr id="6" name="Footer Placeholder 5">
            <a:extLst>
              <a:ext uri="{FF2B5EF4-FFF2-40B4-BE49-F238E27FC236}">
                <a16:creationId xmlns:a16="http://schemas.microsoft.com/office/drawing/2014/main" id="{9BB3A18A-9AB9-025B-F24A-07EF7051D5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92202A-199E-FA74-9AA0-7AB184D5C771}"/>
              </a:ext>
            </a:extLst>
          </p:cNvPr>
          <p:cNvSpPr>
            <a:spLocks noGrp="1"/>
          </p:cNvSpPr>
          <p:nvPr>
            <p:ph type="sldNum" sz="quarter" idx="12"/>
          </p:nvPr>
        </p:nvSpPr>
        <p:spPr/>
        <p:txBody>
          <a:bodyPr/>
          <a:lstStyle/>
          <a:p>
            <a:fld id="{2F941DF2-B667-41AE-B62C-FCDD65C503BB}" type="slidenum">
              <a:rPr lang="en-US" smtClean="0"/>
              <a:t>‹#›</a:t>
            </a:fld>
            <a:endParaRPr lang="en-US"/>
          </a:p>
        </p:txBody>
      </p:sp>
    </p:spTree>
    <p:extLst>
      <p:ext uri="{BB962C8B-B14F-4D97-AF65-F5344CB8AC3E}">
        <p14:creationId xmlns:p14="http://schemas.microsoft.com/office/powerpoint/2010/main" val="2557958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01E349-234B-DF16-22CA-30BB024090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30F9508-D33D-79A9-507B-155646FCBC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8FA91A-77CE-035B-5A17-2622BED57B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2EAC2F-B531-45B8-8828-064933D7D25E}" type="datetimeFigureOut">
              <a:rPr lang="en-US" smtClean="0"/>
              <a:t>5/26/2022</a:t>
            </a:fld>
            <a:endParaRPr lang="en-US"/>
          </a:p>
        </p:txBody>
      </p:sp>
      <p:sp>
        <p:nvSpPr>
          <p:cNvPr id="5" name="Footer Placeholder 4">
            <a:extLst>
              <a:ext uri="{FF2B5EF4-FFF2-40B4-BE49-F238E27FC236}">
                <a16:creationId xmlns:a16="http://schemas.microsoft.com/office/drawing/2014/main" id="{6C203016-0264-5286-AC36-1B5F176D35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26852F9-B86B-93E5-8954-D604973CC6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941DF2-B667-41AE-B62C-FCDD65C503BB}" type="slidenum">
              <a:rPr lang="en-US" smtClean="0"/>
              <a:t>‹#›</a:t>
            </a:fld>
            <a:endParaRPr lang="en-US"/>
          </a:p>
        </p:txBody>
      </p:sp>
    </p:spTree>
    <p:extLst>
      <p:ext uri="{BB962C8B-B14F-4D97-AF65-F5344CB8AC3E}">
        <p14:creationId xmlns:p14="http://schemas.microsoft.com/office/powerpoint/2010/main" val="7603890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4.png"/><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8D0D6D3E-D7F9-4591-9CA9-DDF4DB1F7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C97EBD8-4F30-BBC1-E1C9-578FE6AEAE4E}"/>
              </a:ext>
            </a:extLst>
          </p:cNvPr>
          <p:cNvSpPr>
            <a:spLocks noGrp="1"/>
          </p:cNvSpPr>
          <p:nvPr>
            <p:ph type="ctrTitle"/>
          </p:nvPr>
        </p:nvSpPr>
        <p:spPr>
          <a:xfrm>
            <a:off x="982639" y="1012536"/>
            <a:ext cx="4613300" cy="3163224"/>
          </a:xfrm>
        </p:spPr>
        <p:txBody>
          <a:bodyPr anchor="t">
            <a:normAutofit/>
          </a:bodyPr>
          <a:lstStyle/>
          <a:p>
            <a:pPr algn="l"/>
            <a:r>
              <a:rPr lang="en-US" sz="4800"/>
              <a:t>Spotify Activity Tracking</a:t>
            </a:r>
          </a:p>
        </p:txBody>
      </p:sp>
      <p:sp>
        <p:nvSpPr>
          <p:cNvPr id="3" name="Subtitle 2">
            <a:extLst>
              <a:ext uri="{FF2B5EF4-FFF2-40B4-BE49-F238E27FC236}">
                <a16:creationId xmlns:a16="http://schemas.microsoft.com/office/drawing/2014/main" id="{A44AE168-9BEC-9254-2A1E-D665E0A18E19}"/>
              </a:ext>
            </a:extLst>
          </p:cNvPr>
          <p:cNvSpPr>
            <a:spLocks noGrp="1"/>
          </p:cNvSpPr>
          <p:nvPr>
            <p:ph type="subTitle" idx="1"/>
          </p:nvPr>
        </p:nvSpPr>
        <p:spPr>
          <a:xfrm>
            <a:off x="982638" y="4389120"/>
            <a:ext cx="4408228" cy="1192815"/>
          </a:xfrm>
        </p:spPr>
        <p:txBody>
          <a:bodyPr anchor="b">
            <a:normAutofit/>
          </a:bodyPr>
          <a:lstStyle/>
          <a:p>
            <a:pPr algn="l"/>
            <a:r>
              <a:rPr lang="en-US" sz="2000"/>
              <a:t>Alejandro Hohmann</a:t>
            </a:r>
          </a:p>
          <a:p>
            <a:pPr algn="l"/>
            <a:r>
              <a:rPr lang="en-US" sz="2000"/>
              <a:t>Leonardo </a:t>
            </a:r>
            <a:r>
              <a:rPr lang="en-US" sz="2000" err="1"/>
              <a:t>Clo</a:t>
            </a:r>
            <a:endParaRPr lang="en-US" sz="2000"/>
          </a:p>
          <a:p>
            <a:pPr algn="l"/>
            <a:r>
              <a:rPr lang="en-US" sz="2000"/>
              <a:t>Garrett Michael</a:t>
            </a:r>
          </a:p>
        </p:txBody>
      </p:sp>
      <p:sp>
        <p:nvSpPr>
          <p:cNvPr id="73" name="Rectangle 72">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23336" y="-3"/>
            <a:ext cx="4068664" cy="6858000"/>
          </a:xfrm>
          <a:prstGeom prst="rect">
            <a:avLst/>
          </a:prstGeom>
          <a:gradFill>
            <a:gsLst>
              <a:gs pos="26000">
                <a:srgbClr val="000000"/>
              </a:gs>
              <a:gs pos="100000">
                <a:schemeClr val="accent1"/>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23336" y="-3"/>
            <a:ext cx="3611463" cy="6858000"/>
          </a:xfrm>
          <a:prstGeom prst="rect">
            <a:avLst/>
          </a:prstGeom>
          <a:gradFill>
            <a:gsLst>
              <a:gs pos="0">
                <a:schemeClr val="accent1">
                  <a:lumMod val="75000"/>
                  <a:alpha val="56000"/>
                </a:schemeClr>
              </a:gs>
              <a:gs pos="100000">
                <a:srgbClr val="000000">
                  <a:alpha val="52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230721" y="-107390"/>
            <a:ext cx="3853890" cy="4068665"/>
          </a:xfrm>
          <a:prstGeom prst="rect">
            <a:avLst/>
          </a:prstGeom>
          <a:gradFill>
            <a:gsLst>
              <a:gs pos="0">
                <a:srgbClr val="000000">
                  <a:alpha val="34000"/>
                </a:srgbClr>
              </a:gs>
              <a:gs pos="96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a:extLst>
              <a:ext uri="{FF2B5EF4-FFF2-40B4-BE49-F238E27FC236}">
                <a16:creationId xmlns:a16="http://schemas.microsoft.com/office/drawing/2014/main" id="{FB2D4783-AFB4-E2E6-63AD-06EBF5928CB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 b="-3"/>
          <a:stretch/>
        </p:blipFill>
        <p:spPr bwMode="auto">
          <a:xfrm>
            <a:off x="6096000" y="1012536"/>
            <a:ext cx="4756162" cy="4756162"/>
          </a:xfrm>
          <a:custGeom>
            <a:avLst/>
            <a:gdLst/>
            <a:ahLst/>
            <a:cxnLst/>
            <a:rect l="l" t="t" r="r" b="b"/>
            <a:pathLst>
              <a:path w="5031136" h="5031136">
                <a:moveTo>
                  <a:pt x="2515568" y="0"/>
                </a:moveTo>
                <a:cubicBezTo>
                  <a:pt x="3904878" y="0"/>
                  <a:pt x="5031136" y="1126258"/>
                  <a:pt x="5031136" y="2515568"/>
                </a:cubicBezTo>
                <a:cubicBezTo>
                  <a:pt x="5031136" y="3904878"/>
                  <a:pt x="3904878" y="5031136"/>
                  <a:pt x="2515568" y="5031136"/>
                </a:cubicBezTo>
                <a:cubicBezTo>
                  <a:pt x="1126258" y="5031136"/>
                  <a:pt x="0" y="3904878"/>
                  <a:pt x="0" y="2515568"/>
                </a:cubicBezTo>
                <a:cubicBezTo>
                  <a:pt x="0" y="1126258"/>
                  <a:pt x="1126258" y="0"/>
                  <a:pt x="2515568"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39566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5F907-2480-9980-A5D9-261F3924EFF1}"/>
              </a:ext>
            </a:extLst>
          </p:cNvPr>
          <p:cNvSpPr>
            <a:spLocks noGrp="1"/>
          </p:cNvSpPr>
          <p:nvPr>
            <p:ph type="title"/>
          </p:nvPr>
        </p:nvSpPr>
        <p:spPr/>
        <p:txBody>
          <a:bodyPr/>
          <a:lstStyle/>
          <a:p>
            <a:r>
              <a:rPr lang="en-US" dirty="0"/>
              <a:t>Data Preparation – Dask or Spark? Cont</a:t>
            </a:r>
          </a:p>
        </p:txBody>
      </p:sp>
      <p:sp>
        <p:nvSpPr>
          <p:cNvPr id="3" name="Content Placeholder 2">
            <a:extLst>
              <a:ext uri="{FF2B5EF4-FFF2-40B4-BE49-F238E27FC236}">
                <a16:creationId xmlns:a16="http://schemas.microsoft.com/office/drawing/2014/main" id="{A8D90899-2637-29C8-6518-E991642A51C9}"/>
              </a:ext>
            </a:extLst>
          </p:cNvPr>
          <p:cNvSpPr>
            <a:spLocks noGrp="1"/>
          </p:cNvSpPr>
          <p:nvPr>
            <p:ph idx="1"/>
          </p:nvPr>
        </p:nvSpPr>
        <p:spPr/>
        <p:txBody>
          <a:bodyPr/>
          <a:lstStyle/>
          <a:p>
            <a:r>
              <a:rPr lang="en-US" dirty="0"/>
              <a:t>Our strategy was to align with Dask best practices by using Dask to reduce the data, then switching to pandas when suitable</a:t>
            </a:r>
          </a:p>
        </p:txBody>
      </p:sp>
      <p:pic>
        <p:nvPicPr>
          <p:cNvPr id="5" name="Picture 4">
            <a:extLst>
              <a:ext uri="{FF2B5EF4-FFF2-40B4-BE49-F238E27FC236}">
                <a16:creationId xmlns:a16="http://schemas.microsoft.com/office/drawing/2014/main" id="{50F91709-BC68-42CC-0365-0D9809E49859}"/>
              </a:ext>
            </a:extLst>
          </p:cNvPr>
          <p:cNvPicPr>
            <a:picLocks noChangeAspect="1"/>
          </p:cNvPicPr>
          <p:nvPr/>
        </p:nvPicPr>
        <p:blipFill>
          <a:blip r:embed="rId2"/>
          <a:stretch>
            <a:fillRect/>
          </a:stretch>
        </p:blipFill>
        <p:spPr>
          <a:xfrm>
            <a:off x="679423" y="3045796"/>
            <a:ext cx="10833154" cy="2672833"/>
          </a:xfrm>
          <a:prstGeom prst="rect">
            <a:avLst/>
          </a:prstGeom>
          <a:ln>
            <a:solidFill>
              <a:schemeClr val="tx1"/>
            </a:solidFill>
          </a:ln>
        </p:spPr>
      </p:pic>
      <p:sp>
        <p:nvSpPr>
          <p:cNvPr id="7" name="TextBox 6">
            <a:extLst>
              <a:ext uri="{FF2B5EF4-FFF2-40B4-BE49-F238E27FC236}">
                <a16:creationId xmlns:a16="http://schemas.microsoft.com/office/drawing/2014/main" id="{B46FC0AF-DBD9-003B-C08D-2B95E09267EB}"/>
              </a:ext>
            </a:extLst>
          </p:cNvPr>
          <p:cNvSpPr txBox="1"/>
          <p:nvPr/>
        </p:nvSpPr>
        <p:spPr>
          <a:xfrm>
            <a:off x="679423" y="5718629"/>
            <a:ext cx="8331200" cy="369332"/>
          </a:xfrm>
          <a:prstGeom prst="rect">
            <a:avLst/>
          </a:prstGeom>
          <a:noFill/>
        </p:spPr>
        <p:txBody>
          <a:bodyPr wrap="square" rtlCol="0">
            <a:spAutoFit/>
          </a:bodyPr>
          <a:lstStyle/>
          <a:p>
            <a:r>
              <a:rPr lang="en-US" dirty="0">
                <a:solidFill>
                  <a:schemeClr val="bg2">
                    <a:lumMod val="50000"/>
                  </a:schemeClr>
                </a:solidFill>
              </a:rPr>
              <a:t>https://docs.dask.org/en/stable/dataframe-best-practices.html</a:t>
            </a:r>
          </a:p>
        </p:txBody>
      </p:sp>
    </p:spTree>
    <p:extLst>
      <p:ext uri="{BB962C8B-B14F-4D97-AF65-F5344CB8AC3E}">
        <p14:creationId xmlns:p14="http://schemas.microsoft.com/office/powerpoint/2010/main" val="13165501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5F907-2480-9980-A5D9-261F3924EFF1}"/>
              </a:ext>
            </a:extLst>
          </p:cNvPr>
          <p:cNvSpPr>
            <a:spLocks noGrp="1"/>
          </p:cNvSpPr>
          <p:nvPr>
            <p:ph type="title"/>
          </p:nvPr>
        </p:nvSpPr>
        <p:spPr/>
        <p:txBody>
          <a:bodyPr/>
          <a:lstStyle/>
          <a:p>
            <a:r>
              <a:rPr lang="en-US" dirty="0"/>
              <a:t>Data Preparation – Dask or Spark? Cont</a:t>
            </a:r>
          </a:p>
        </p:txBody>
      </p:sp>
      <p:sp>
        <p:nvSpPr>
          <p:cNvPr id="3" name="Content Placeholder 2">
            <a:extLst>
              <a:ext uri="{FF2B5EF4-FFF2-40B4-BE49-F238E27FC236}">
                <a16:creationId xmlns:a16="http://schemas.microsoft.com/office/drawing/2014/main" id="{A8D90899-2637-29C8-6518-E991642A51C9}"/>
              </a:ext>
            </a:extLst>
          </p:cNvPr>
          <p:cNvSpPr>
            <a:spLocks noGrp="1"/>
          </p:cNvSpPr>
          <p:nvPr>
            <p:ph idx="1"/>
          </p:nvPr>
        </p:nvSpPr>
        <p:spPr/>
        <p:txBody>
          <a:bodyPr/>
          <a:lstStyle/>
          <a:p>
            <a:r>
              <a:rPr lang="en-US" dirty="0"/>
              <a:t>Throughout this process, we leveraged the Dask dashboard to track memory usage</a:t>
            </a:r>
          </a:p>
        </p:txBody>
      </p:sp>
      <p:pic>
        <p:nvPicPr>
          <p:cNvPr id="6" name="Picture 5">
            <a:extLst>
              <a:ext uri="{FF2B5EF4-FFF2-40B4-BE49-F238E27FC236}">
                <a16:creationId xmlns:a16="http://schemas.microsoft.com/office/drawing/2014/main" id="{9F68EA26-5685-7E55-503B-562CCA7E5A55}"/>
              </a:ext>
            </a:extLst>
          </p:cNvPr>
          <p:cNvPicPr>
            <a:picLocks noChangeAspect="1"/>
          </p:cNvPicPr>
          <p:nvPr/>
        </p:nvPicPr>
        <p:blipFill>
          <a:blip r:embed="rId2"/>
          <a:stretch>
            <a:fillRect/>
          </a:stretch>
        </p:blipFill>
        <p:spPr>
          <a:xfrm>
            <a:off x="838200" y="2717747"/>
            <a:ext cx="4356427" cy="1422506"/>
          </a:xfrm>
          <a:prstGeom prst="rect">
            <a:avLst/>
          </a:prstGeom>
        </p:spPr>
      </p:pic>
      <p:pic>
        <p:nvPicPr>
          <p:cNvPr id="9" name="Picture 8">
            <a:extLst>
              <a:ext uri="{FF2B5EF4-FFF2-40B4-BE49-F238E27FC236}">
                <a16:creationId xmlns:a16="http://schemas.microsoft.com/office/drawing/2014/main" id="{A97E0B2C-79DD-9B02-11C8-FEA2E1C58177}"/>
              </a:ext>
            </a:extLst>
          </p:cNvPr>
          <p:cNvPicPr>
            <a:picLocks noChangeAspect="1"/>
          </p:cNvPicPr>
          <p:nvPr/>
        </p:nvPicPr>
        <p:blipFill>
          <a:blip r:embed="rId3"/>
          <a:stretch>
            <a:fillRect/>
          </a:stretch>
        </p:blipFill>
        <p:spPr>
          <a:xfrm>
            <a:off x="2682585" y="4294550"/>
            <a:ext cx="7937793" cy="2198325"/>
          </a:xfrm>
          <a:prstGeom prst="rect">
            <a:avLst/>
          </a:prstGeom>
        </p:spPr>
      </p:pic>
    </p:spTree>
    <p:extLst>
      <p:ext uri="{BB962C8B-B14F-4D97-AF65-F5344CB8AC3E}">
        <p14:creationId xmlns:p14="http://schemas.microsoft.com/office/powerpoint/2010/main" val="3967609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18C26-550C-6514-58F4-F4BCCEEDFDA8}"/>
              </a:ext>
            </a:extLst>
          </p:cNvPr>
          <p:cNvSpPr>
            <a:spLocks noGrp="1"/>
          </p:cNvSpPr>
          <p:nvPr>
            <p:ph type="title"/>
          </p:nvPr>
        </p:nvSpPr>
        <p:spPr/>
        <p:txBody>
          <a:bodyPr/>
          <a:lstStyle/>
          <a:p>
            <a:r>
              <a:rPr lang="en-US" dirty="0"/>
              <a:t>Data Preparation</a:t>
            </a:r>
          </a:p>
        </p:txBody>
      </p:sp>
      <p:sp>
        <p:nvSpPr>
          <p:cNvPr id="3" name="Text Placeholder 2">
            <a:extLst>
              <a:ext uri="{FF2B5EF4-FFF2-40B4-BE49-F238E27FC236}">
                <a16:creationId xmlns:a16="http://schemas.microsoft.com/office/drawing/2014/main" id="{00B47F8C-E7F5-F6BB-4D06-97EAFA3698A6}"/>
              </a:ext>
            </a:extLst>
          </p:cNvPr>
          <p:cNvSpPr>
            <a:spLocks noGrp="1"/>
          </p:cNvSpPr>
          <p:nvPr>
            <p:ph type="body" idx="1"/>
          </p:nvPr>
        </p:nvSpPr>
        <p:spPr/>
        <p:txBody>
          <a:bodyPr/>
          <a:lstStyle/>
          <a:p>
            <a:r>
              <a:rPr lang="en-US" dirty="0"/>
              <a:t>Merging, Parquet and Custom Indexes</a:t>
            </a:r>
          </a:p>
        </p:txBody>
      </p:sp>
    </p:spTree>
    <p:extLst>
      <p:ext uri="{BB962C8B-B14F-4D97-AF65-F5344CB8AC3E}">
        <p14:creationId xmlns:p14="http://schemas.microsoft.com/office/powerpoint/2010/main" val="852827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6E94D-13BB-2C9E-C2AB-9773BCF5D2CC}"/>
              </a:ext>
            </a:extLst>
          </p:cNvPr>
          <p:cNvSpPr>
            <a:spLocks noGrp="1"/>
          </p:cNvSpPr>
          <p:nvPr>
            <p:ph type="title"/>
          </p:nvPr>
        </p:nvSpPr>
        <p:spPr/>
        <p:txBody>
          <a:bodyPr/>
          <a:lstStyle/>
          <a:p>
            <a:r>
              <a:rPr lang="en-US" dirty="0"/>
              <a:t>Data Preparation – Merging</a:t>
            </a:r>
          </a:p>
        </p:txBody>
      </p:sp>
      <p:sp>
        <p:nvSpPr>
          <p:cNvPr id="3" name="Content Placeholder 2">
            <a:extLst>
              <a:ext uri="{FF2B5EF4-FFF2-40B4-BE49-F238E27FC236}">
                <a16:creationId xmlns:a16="http://schemas.microsoft.com/office/drawing/2014/main" id="{31203AB8-DC62-E7F3-A619-A8C4F3324405}"/>
              </a:ext>
            </a:extLst>
          </p:cNvPr>
          <p:cNvSpPr>
            <a:spLocks noGrp="1"/>
          </p:cNvSpPr>
          <p:nvPr>
            <p:ph idx="1"/>
          </p:nvPr>
        </p:nvSpPr>
        <p:spPr/>
        <p:txBody>
          <a:bodyPr/>
          <a:lstStyle/>
          <a:p>
            <a:r>
              <a:rPr lang="en-US" dirty="0"/>
              <a:t>The raw data is split up into 4 subdirectories, one for each device and sensor. </a:t>
            </a:r>
          </a:p>
        </p:txBody>
      </p:sp>
      <p:pic>
        <p:nvPicPr>
          <p:cNvPr id="5" name="Picture 4">
            <a:extLst>
              <a:ext uri="{FF2B5EF4-FFF2-40B4-BE49-F238E27FC236}">
                <a16:creationId xmlns:a16="http://schemas.microsoft.com/office/drawing/2014/main" id="{5B6812AB-18C1-4F9A-2A22-4D54C5DEFDF6}"/>
              </a:ext>
            </a:extLst>
          </p:cNvPr>
          <p:cNvPicPr>
            <a:picLocks noChangeAspect="1"/>
          </p:cNvPicPr>
          <p:nvPr/>
        </p:nvPicPr>
        <p:blipFill>
          <a:blip r:embed="rId2"/>
          <a:stretch>
            <a:fillRect/>
          </a:stretch>
        </p:blipFill>
        <p:spPr>
          <a:xfrm>
            <a:off x="3155742" y="2820939"/>
            <a:ext cx="5880515" cy="3039366"/>
          </a:xfrm>
          <a:prstGeom prst="rect">
            <a:avLst/>
          </a:prstGeom>
        </p:spPr>
      </p:pic>
      <p:pic>
        <p:nvPicPr>
          <p:cNvPr id="7" name="Picture 6">
            <a:extLst>
              <a:ext uri="{FF2B5EF4-FFF2-40B4-BE49-F238E27FC236}">
                <a16:creationId xmlns:a16="http://schemas.microsoft.com/office/drawing/2014/main" id="{B6E52013-EC6F-BF74-1F69-EE6A6CB5F3CE}"/>
              </a:ext>
            </a:extLst>
          </p:cNvPr>
          <p:cNvPicPr>
            <a:picLocks noChangeAspect="1"/>
          </p:cNvPicPr>
          <p:nvPr/>
        </p:nvPicPr>
        <p:blipFill>
          <a:blip r:embed="rId3"/>
          <a:stretch>
            <a:fillRect/>
          </a:stretch>
        </p:blipFill>
        <p:spPr>
          <a:xfrm>
            <a:off x="3155742" y="4001294"/>
            <a:ext cx="276264" cy="504895"/>
          </a:xfrm>
          <a:prstGeom prst="rect">
            <a:avLst/>
          </a:prstGeom>
        </p:spPr>
      </p:pic>
      <p:pic>
        <p:nvPicPr>
          <p:cNvPr id="9" name="Picture 8">
            <a:extLst>
              <a:ext uri="{FF2B5EF4-FFF2-40B4-BE49-F238E27FC236}">
                <a16:creationId xmlns:a16="http://schemas.microsoft.com/office/drawing/2014/main" id="{1FFEF126-FD12-5464-1E5C-E5A1316162CA}"/>
              </a:ext>
            </a:extLst>
          </p:cNvPr>
          <p:cNvPicPr>
            <a:picLocks noChangeAspect="1"/>
          </p:cNvPicPr>
          <p:nvPr/>
        </p:nvPicPr>
        <p:blipFill rotWithShape="1">
          <a:blip r:embed="rId4"/>
          <a:srcRect l="4130" r="1"/>
          <a:stretch/>
        </p:blipFill>
        <p:spPr>
          <a:xfrm>
            <a:off x="8424357" y="3925082"/>
            <a:ext cx="611900" cy="657317"/>
          </a:xfrm>
          <a:prstGeom prst="rect">
            <a:avLst/>
          </a:prstGeom>
        </p:spPr>
      </p:pic>
    </p:spTree>
    <p:extLst>
      <p:ext uri="{BB962C8B-B14F-4D97-AF65-F5344CB8AC3E}">
        <p14:creationId xmlns:p14="http://schemas.microsoft.com/office/powerpoint/2010/main" val="35860029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6E94D-13BB-2C9E-C2AB-9773BCF5D2CC}"/>
              </a:ext>
            </a:extLst>
          </p:cNvPr>
          <p:cNvSpPr>
            <a:spLocks noGrp="1"/>
          </p:cNvSpPr>
          <p:nvPr>
            <p:ph type="title"/>
          </p:nvPr>
        </p:nvSpPr>
        <p:spPr/>
        <p:txBody>
          <a:bodyPr/>
          <a:lstStyle/>
          <a:p>
            <a:r>
              <a:rPr lang="en-US" dirty="0"/>
              <a:t>Data Preparation – Merging</a:t>
            </a:r>
          </a:p>
        </p:txBody>
      </p:sp>
      <p:sp>
        <p:nvSpPr>
          <p:cNvPr id="3" name="Content Placeholder 2">
            <a:extLst>
              <a:ext uri="{FF2B5EF4-FFF2-40B4-BE49-F238E27FC236}">
                <a16:creationId xmlns:a16="http://schemas.microsoft.com/office/drawing/2014/main" id="{31203AB8-DC62-E7F3-A619-A8C4F3324405}"/>
              </a:ext>
            </a:extLst>
          </p:cNvPr>
          <p:cNvSpPr>
            <a:spLocks noGrp="1"/>
          </p:cNvSpPr>
          <p:nvPr>
            <p:ph idx="1"/>
          </p:nvPr>
        </p:nvSpPr>
        <p:spPr/>
        <p:txBody>
          <a:bodyPr/>
          <a:lstStyle/>
          <a:p>
            <a:r>
              <a:rPr lang="en-US" sz="2800" dirty="0"/>
              <a:t>Each directory contains the sensor results for the 51 subject's performance of the 18 activities.</a:t>
            </a:r>
            <a:endParaRPr lang="en-US" dirty="0"/>
          </a:p>
        </p:txBody>
      </p:sp>
      <p:pic>
        <p:nvPicPr>
          <p:cNvPr id="7" name="Picture 6">
            <a:extLst>
              <a:ext uri="{FF2B5EF4-FFF2-40B4-BE49-F238E27FC236}">
                <a16:creationId xmlns:a16="http://schemas.microsoft.com/office/drawing/2014/main" id="{68C53485-EBE4-042E-91B9-AAA27BC95804}"/>
              </a:ext>
            </a:extLst>
          </p:cNvPr>
          <p:cNvPicPr>
            <a:picLocks noChangeAspect="1"/>
          </p:cNvPicPr>
          <p:nvPr/>
        </p:nvPicPr>
        <p:blipFill>
          <a:blip r:embed="rId2"/>
          <a:stretch>
            <a:fillRect/>
          </a:stretch>
        </p:blipFill>
        <p:spPr>
          <a:xfrm>
            <a:off x="3155742" y="2820939"/>
            <a:ext cx="5880515" cy="3039366"/>
          </a:xfrm>
          <a:prstGeom prst="rect">
            <a:avLst/>
          </a:prstGeom>
        </p:spPr>
      </p:pic>
      <p:pic>
        <p:nvPicPr>
          <p:cNvPr id="8" name="Picture 7">
            <a:extLst>
              <a:ext uri="{FF2B5EF4-FFF2-40B4-BE49-F238E27FC236}">
                <a16:creationId xmlns:a16="http://schemas.microsoft.com/office/drawing/2014/main" id="{5ECE224B-8227-C55D-982F-40EDB9D34AF4}"/>
              </a:ext>
            </a:extLst>
          </p:cNvPr>
          <p:cNvPicPr>
            <a:picLocks noChangeAspect="1"/>
          </p:cNvPicPr>
          <p:nvPr/>
        </p:nvPicPr>
        <p:blipFill>
          <a:blip r:embed="rId3"/>
          <a:stretch>
            <a:fillRect/>
          </a:stretch>
        </p:blipFill>
        <p:spPr>
          <a:xfrm>
            <a:off x="3155742" y="4001294"/>
            <a:ext cx="276264" cy="504895"/>
          </a:xfrm>
          <a:prstGeom prst="rect">
            <a:avLst/>
          </a:prstGeom>
        </p:spPr>
      </p:pic>
      <p:pic>
        <p:nvPicPr>
          <p:cNvPr id="9" name="Picture 8">
            <a:extLst>
              <a:ext uri="{FF2B5EF4-FFF2-40B4-BE49-F238E27FC236}">
                <a16:creationId xmlns:a16="http://schemas.microsoft.com/office/drawing/2014/main" id="{5A7692C1-70E3-4A49-4086-942B9E0DA868}"/>
              </a:ext>
            </a:extLst>
          </p:cNvPr>
          <p:cNvPicPr>
            <a:picLocks noChangeAspect="1"/>
          </p:cNvPicPr>
          <p:nvPr/>
        </p:nvPicPr>
        <p:blipFill rotWithShape="1">
          <a:blip r:embed="rId4"/>
          <a:srcRect l="4130" r="1"/>
          <a:stretch/>
        </p:blipFill>
        <p:spPr>
          <a:xfrm>
            <a:off x="8424357" y="3925082"/>
            <a:ext cx="611900" cy="657317"/>
          </a:xfrm>
          <a:prstGeom prst="rect">
            <a:avLst/>
          </a:prstGeom>
        </p:spPr>
      </p:pic>
      <p:sp>
        <p:nvSpPr>
          <p:cNvPr id="11" name="TextBox 10">
            <a:extLst>
              <a:ext uri="{FF2B5EF4-FFF2-40B4-BE49-F238E27FC236}">
                <a16:creationId xmlns:a16="http://schemas.microsoft.com/office/drawing/2014/main" id="{4D039371-2726-BE80-1867-205B98C046A3}"/>
              </a:ext>
            </a:extLst>
          </p:cNvPr>
          <p:cNvSpPr txBox="1"/>
          <p:nvPr/>
        </p:nvSpPr>
        <p:spPr>
          <a:xfrm>
            <a:off x="3333788" y="5860305"/>
            <a:ext cx="1451429" cy="369332"/>
          </a:xfrm>
          <a:prstGeom prst="rect">
            <a:avLst/>
          </a:prstGeom>
          <a:noFill/>
        </p:spPr>
        <p:txBody>
          <a:bodyPr wrap="square" rtlCol="0">
            <a:spAutoFit/>
          </a:bodyPr>
          <a:lstStyle/>
          <a:p>
            <a:r>
              <a:rPr lang="en-US" dirty="0"/>
              <a:t>51 files</a:t>
            </a:r>
          </a:p>
        </p:txBody>
      </p:sp>
      <p:sp>
        <p:nvSpPr>
          <p:cNvPr id="16" name="TextBox 15">
            <a:extLst>
              <a:ext uri="{FF2B5EF4-FFF2-40B4-BE49-F238E27FC236}">
                <a16:creationId xmlns:a16="http://schemas.microsoft.com/office/drawing/2014/main" id="{1EEE90BF-F38F-7D4B-0326-94BA5F80020B}"/>
              </a:ext>
            </a:extLst>
          </p:cNvPr>
          <p:cNvSpPr txBox="1"/>
          <p:nvPr/>
        </p:nvSpPr>
        <p:spPr>
          <a:xfrm>
            <a:off x="4644570" y="5860305"/>
            <a:ext cx="1451429" cy="369332"/>
          </a:xfrm>
          <a:prstGeom prst="rect">
            <a:avLst/>
          </a:prstGeom>
          <a:noFill/>
        </p:spPr>
        <p:txBody>
          <a:bodyPr wrap="square" rtlCol="0">
            <a:spAutoFit/>
          </a:bodyPr>
          <a:lstStyle/>
          <a:p>
            <a:r>
              <a:rPr lang="en-US" dirty="0"/>
              <a:t>51 files</a:t>
            </a:r>
          </a:p>
        </p:txBody>
      </p:sp>
      <p:sp>
        <p:nvSpPr>
          <p:cNvPr id="17" name="TextBox 16">
            <a:extLst>
              <a:ext uri="{FF2B5EF4-FFF2-40B4-BE49-F238E27FC236}">
                <a16:creationId xmlns:a16="http://schemas.microsoft.com/office/drawing/2014/main" id="{C992B223-DA68-C1ED-BFBC-38E0230599F2}"/>
              </a:ext>
            </a:extLst>
          </p:cNvPr>
          <p:cNvSpPr txBox="1"/>
          <p:nvPr/>
        </p:nvSpPr>
        <p:spPr>
          <a:xfrm>
            <a:off x="6576783" y="5860305"/>
            <a:ext cx="1451429" cy="369332"/>
          </a:xfrm>
          <a:prstGeom prst="rect">
            <a:avLst/>
          </a:prstGeom>
          <a:noFill/>
        </p:spPr>
        <p:txBody>
          <a:bodyPr wrap="square" rtlCol="0">
            <a:spAutoFit/>
          </a:bodyPr>
          <a:lstStyle/>
          <a:p>
            <a:r>
              <a:rPr lang="en-US" dirty="0"/>
              <a:t>51 files</a:t>
            </a:r>
          </a:p>
        </p:txBody>
      </p:sp>
      <p:sp>
        <p:nvSpPr>
          <p:cNvPr id="18" name="TextBox 17">
            <a:extLst>
              <a:ext uri="{FF2B5EF4-FFF2-40B4-BE49-F238E27FC236}">
                <a16:creationId xmlns:a16="http://schemas.microsoft.com/office/drawing/2014/main" id="{AD17C20A-9763-F28D-FBC7-B1795B0B3606}"/>
              </a:ext>
            </a:extLst>
          </p:cNvPr>
          <p:cNvSpPr txBox="1"/>
          <p:nvPr/>
        </p:nvSpPr>
        <p:spPr>
          <a:xfrm>
            <a:off x="8004592" y="5860305"/>
            <a:ext cx="1451429" cy="369332"/>
          </a:xfrm>
          <a:prstGeom prst="rect">
            <a:avLst/>
          </a:prstGeom>
          <a:noFill/>
        </p:spPr>
        <p:txBody>
          <a:bodyPr wrap="square" rtlCol="0">
            <a:spAutoFit/>
          </a:bodyPr>
          <a:lstStyle/>
          <a:p>
            <a:r>
              <a:rPr lang="en-US" dirty="0"/>
              <a:t>51 files</a:t>
            </a:r>
          </a:p>
        </p:txBody>
      </p:sp>
      <p:sp>
        <p:nvSpPr>
          <p:cNvPr id="19" name="TextBox 18">
            <a:extLst>
              <a:ext uri="{FF2B5EF4-FFF2-40B4-BE49-F238E27FC236}">
                <a16:creationId xmlns:a16="http://schemas.microsoft.com/office/drawing/2014/main" id="{350DB6BF-5F56-5813-4EA3-A14576AF6D5C}"/>
              </a:ext>
            </a:extLst>
          </p:cNvPr>
          <p:cNvSpPr txBox="1"/>
          <p:nvPr/>
        </p:nvSpPr>
        <p:spPr>
          <a:xfrm>
            <a:off x="922604" y="5665569"/>
            <a:ext cx="1930400" cy="646331"/>
          </a:xfrm>
          <a:prstGeom prst="rect">
            <a:avLst/>
          </a:prstGeom>
          <a:noFill/>
        </p:spPr>
        <p:txBody>
          <a:bodyPr wrap="square" rtlCol="0">
            <a:spAutoFit/>
          </a:bodyPr>
          <a:lstStyle/>
          <a:p>
            <a:r>
              <a:rPr lang="en-US" b="1" dirty="0"/>
              <a:t>One file per subject, per folder</a:t>
            </a:r>
          </a:p>
        </p:txBody>
      </p:sp>
    </p:spTree>
    <p:extLst>
      <p:ext uri="{BB962C8B-B14F-4D97-AF65-F5344CB8AC3E}">
        <p14:creationId xmlns:p14="http://schemas.microsoft.com/office/powerpoint/2010/main" val="59343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6E94D-13BB-2C9E-C2AB-9773BCF5D2CC}"/>
              </a:ext>
            </a:extLst>
          </p:cNvPr>
          <p:cNvSpPr>
            <a:spLocks noGrp="1"/>
          </p:cNvSpPr>
          <p:nvPr>
            <p:ph type="title"/>
          </p:nvPr>
        </p:nvSpPr>
        <p:spPr/>
        <p:txBody>
          <a:bodyPr/>
          <a:lstStyle/>
          <a:p>
            <a:r>
              <a:rPr lang="en-US" dirty="0"/>
              <a:t>Data Preparation – Merging</a:t>
            </a:r>
          </a:p>
        </p:txBody>
      </p:sp>
      <p:sp>
        <p:nvSpPr>
          <p:cNvPr id="3" name="Content Placeholder 2">
            <a:extLst>
              <a:ext uri="{FF2B5EF4-FFF2-40B4-BE49-F238E27FC236}">
                <a16:creationId xmlns:a16="http://schemas.microsoft.com/office/drawing/2014/main" id="{31203AB8-DC62-E7F3-A619-A8C4F3324405}"/>
              </a:ext>
            </a:extLst>
          </p:cNvPr>
          <p:cNvSpPr>
            <a:spLocks noGrp="1"/>
          </p:cNvSpPr>
          <p:nvPr>
            <p:ph idx="1"/>
          </p:nvPr>
        </p:nvSpPr>
        <p:spPr>
          <a:xfrm>
            <a:off x="838200" y="1502460"/>
            <a:ext cx="10515600" cy="4351338"/>
          </a:xfrm>
        </p:spPr>
        <p:txBody>
          <a:bodyPr/>
          <a:lstStyle/>
          <a:p>
            <a:r>
              <a:rPr lang="en-US" dirty="0"/>
              <a:t>We decided to append all the files from each folder, and then merge for each device</a:t>
            </a:r>
          </a:p>
        </p:txBody>
      </p:sp>
      <p:pic>
        <p:nvPicPr>
          <p:cNvPr id="7" name="Picture 6">
            <a:extLst>
              <a:ext uri="{FF2B5EF4-FFF2-40B4-BE49-F238E27FC236}">
                <a16:creationId xmlns:a16="http://schemas.microsoft.com/office/drawing/2014/main" id="{68C53485-EBE4-042E-91B9-AAA27BC95804}"/>
              </a:ext>
            </a:extLst>
          </p:cNvPr>
          <p:cNvPicPr>
            <a:picLocks noChangeAspect="1"/>
          </p:cNvPicPr>
          <p:nvPr/>
        </p:nvPicPr>
        <p:blipFill rotWithShape="1">
          <a:blip r:embed="rId2"/>
          <a:srcRect t="38342"/>
          <a:stretch/>
        </p:blipFill>
        <p:spPr>
          <a:xfrm>
            <a:off x="2849791" y="2210285"/>
            <a:ext cx="5880515" cy="1873990"/>
          </a:xfrm>
          <a:prstGeom prst="rect">
            <a:avLst/>
          </a:prstGeom>
        </p:spPr>
      </p:pic>
      <p:pic>
        <p:nvPicPr>
          <p:cNvPr id="8" name="Picture 7">
            <a:extLst>
              <a:ext uri="{FF2B5EF4-FFF2-40B4-BE49-F238E27FC236}">
                <a16:creationId xmlns:a16="http://schemas.microsoft.com/office/drawing/2014/main" id="{5ECE224B-8227-C55D-982F-40EDB9D34AF4}"/>
              </a:ext>
            </a:extLst>
          </p:cNvPr>
          <p:cNvPicPr>
            <a:picLocks noChangeAspect="1"/>
          </p:cNvPicPr>
          <p:nvPr/>
        </p:nvPicPr>
        <p:blipFill>
          <a:blip r:embed="rId3"/>
          <a:stretch>
            <a:fillRect/>
          </a:stretch>
        </p:blipFill>
        <p:spPr>
          <a:xfrm>
            <a:off x="3054311" y="2299010"/>
            <a:ext cx="276264" cy="504895"/>
          </a:xfrm>
          <a:prstGeom prst="rect">
            <a:avLst/>
          </a:prstGeom>
        </p:spPr>
      </p:pic>
      <p:pic>
        <p:nvPicPr>
          <p:cNvPr id="9" name="Picture 8">
            <a:extLst>
              <a:ext uri="{FF2B5EF4-FFF2-40B4-BE49-F238E27FC236}">
                <a16:creationId xmlns:a16="http://schemas.microsoft.com/office/drawing/2014/main" id="{5A7692C1-70E3-4A49-4086-942B9E0DA868}"/>
              </a:ext>
            </a:extLst>
          </p:cNvPr>
          <p:cNvPicPr>
            <a:picLocks noChangeAspect="1"/>
          </p:cNvPicPr>
          <p:nvPr/>
        </p:nvPicPr>
        <p:blipFill rotWithShape="1">
          <a:blip r:embed="rId4"/>
          <a:srcRect l="4130" r="1"/>
          <a:stretch/>
        </p:blipFill>
        <p:spPr>
          <a:xfrm>
            <a:off x="8421143" y="2134459"/>
            <a:ext cx="611900" cy="657317"/>
          </a:xfrm>
          <a:prstGeom prst="rect">
            <a:avLst/>
          </a:prstGeom>
        </p:spPr>
      </p:pic>
      <p:cxnSp>
        <p:nvCxnSpPr>
          <p:cNvPr id="14" name="Straight Arrow Connector 13">
            <a:extLst>
              <a:ext uri="{FF2B5EF4-FFF2-40B4-BE49-F238E27FC236}">
                <a16:creationId xmlns:a16="http://schemas.microsoft.com/office/drawing/2014/main" id="{FDE534E2-93EE-C084-6949-6A7CFDA48B0C}"/>
              </a:ext>
            </a:extLst>
          </p:cNvPr>
          <p:cNvCxnSpPr>
            <a:cxnSpLocks/>
          </p:cNvCxnSpPr>
          <p:nvPr/>
        </p:nvCxnSpPr>
        <p:spPr>
          <a:xfrm>
            <a:off x="4782004" y="4084275"/>
            <a:ext cx="0" cy="480038"/>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4D3DBD47-F20E-B43F-812D-D69E6D36231B}"/>
              </a:ext>
            </a:extLst>
          </p:cNvPr>
          <p:cNvCxnSpPr>
            <a:cxnSpLocks/>
          </p:cNvCxnSpPr>
          <p:nvPr/>
        </p:nvCxnSpPr>
        <p:spPr>
          <a:xfrm>
            <a:off x="6806746" y="4084275"/>
            <a:ext cx="0" cy="480038"/>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877405EE-EE39-4B68-6B4D-04B517323CBA}"/>
              </a:ext>
            </a:extLst>
          </p:cNvPr>
          <p:cNvCxnSpPr>
            <a:cxnSpLocks/>
          </p:cNvCxnSpPr>
          <p:nvPr/>
        </p:nvCxnSpPr>
        <p:spPr>
          <a:xfrm>
            <a:off x="8200118" y="4084275"/>
            <a:ext cx="0" cy="480038"/>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943A8B32-2F94-5673-0782-747A98465DA3}"/>
              </a:ext>
            </a:extLst>
          </p:cNvPr>
          <p:cNvCxnSpPr>
            <a:cxnSpLocks/>
          </p:cNvCxnSpPr>
          <p:nvPr/>
        </p:nvCxnSpPr>
        <p:spPr>
          <a:xfrm>
            <a:off x="3439433" y="4084275"/>
            <a:ext cx="0" cy="480038"/>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pic>
        <p:nvPicPr>
          <p:cNvPr id="2050" name="Picture 2" descr="Data Table Svg Png Icon Free Download (#426719) - OnlineWebFonts.COM">
            <a:extLst>
              <a:ext uri="{FF2B5EF4-FFF2-40B4-BE49-F238E27FC236}">
                <a16:creationId xmlns:a16="http://schemas.microsoft.com/office/drawing/2014/main" id="{F3A962FF-4DD9-8644-F8E1-73DD5CAA73E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15125" b="10638"/>
          <a:stretch/>
        </p:blipFill>
        <p:spPr bwMode="auto">
          <a:xfrm>
            <a:off x="2937408" y="4607906"/>
            <a:ext cx="1071562" cy="795482"/>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Data Table Svg Png Icon Free Download (#426719) - OnlineWebFonts.COM">
            <a:extLst>
              <a:ext uri="{FF2B5EF4-FFF2-40B4-BE49-F238E27FC236}">
                <a16:creationId xmlns:a16="http://schemas.microsoft.com/office/drawing/2014/main" id="{91DAECB4-D5B5-B681-7E08-A40389A4C0E4}"/>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15125" b="10638"/>
          <a:stretch/>
        </p:blipFill>
        <p:spPr bwMode="auto">
          <a:xfrm>
            <a:off x="4298722" y="4618874"/>
            <a:ext cx="1071562" cy="795482"/>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Data Table Svg Png Icon Free Download (#426719) - OnlineWebFonts.COM">
            <a:extLst>
              <a:ext uri="{FF2B5EF4-FFF2-40B4-BE49-F238E27FC236}">
                <a16:creationId xmlns:a16="http://schemas.microsoft.com/office/drawing/2014/main" id="{D18DC3FF-8113-B4DB-C3F1-D8FD53FDF7E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15125" b="10638"/>
          <a:stretch/>
        </p:blipFill>
        <p:spPr bwMode="auto">
          <a:xfrm>
            <a:off x="6270965" y="4624842"/>
            <a:ext cx="1071562" cy="795482"/>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Data Table Svg Png Icon Free Download (#426719) - OnlineWebFonts.COM">
            <a:extLst>
              <a:ext uri="{FF2B5EF4-FFF2-40B4-BE49-F238E27FC236}">
                <a16:creationId xmlns:a16="http://schemas.microsoft.com/office/drawing/2014/main" id="{F30CD3A2-893D-5CC1-5ED9-B1DB2C57AA9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15125" b="10638"/>
          <a:stretch/>
        </p:blipFill>
        <p:spPr bwMode="auto">
          <a:xfrm>
            <a:off x="7664337" y="4607675"/>
            <a:ext cx="1071562" cy="795482"/>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1269D806-3E96-F905-1B02-9DFDC1F7F782}"/>
              </a:ext>
            </a:extLst>
          </p:cNvPr>
          <p:cNvSpPr txBox="1"/>
          <p:nvPr/>
        </p:nvSpPr>
        <p:spPr>
          <a:xfrm>
            <a:off x="540639" y="4986208"/>
            <a:ext cx="2309152" cy="369332"/>
          </a:xfrm>
          <a:prstGeom prst="rect">
            <a:avLst/>
          </a:prstGeom>
          <a:noFill/>
        </p:spPr>
        <p:txBody>
          <a:bodyPr wrap="square" rtlCol="0">
            <a:spAutoFit/>
          </a:bodyPr>
          <a:lstStyle/>
          <a:p>
            <a:r>
              <a:rPr lang="en-US" b="1" dirty="0"/>
              <a:t>51 Files Appended</a:t>
            </a:r>
          </a:p>
        </p:txBody>
      </p:sp>
      <p:cxnSp>
        <p:nvCxnSpPr>
          <p:cNvPr id="28" name="Straight Arrow Connector 27">
            <a:extLst>
              <a:ext uri="{FF2B5EF4-FFF2-40B4-BE49-F238E27FC236}">
                <a16:creationId xmlns:a16="http://schemas.microsoft.com/office/drawing/2014/main" id="{6F8D9DA0-332C-1889-FA72-01855315346C}"/>
              </a:ext>
            </a:extLst>
          </p:cNvPr>
          <p:cNvCxnSpPr>
            <a:cxnSpLocks/>
          </p:cNvCxnSpPr>
          <p:nvPr/>
        </p:nvCxnSpPr>
        <p:spPr>
          <a:xfrm>
            <a:off x="3473189" y="5403157"/>
            <a:ext cx="300525" cy="35306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88BC2623-4421-8D48-6BB2-43BCE6E1FBF0}"/>
              </a:ext>
            </a:extLst>
          </p:cNvPr>
          <p:cNvCxnSpPr>
            <a:cxnSpLocks/>
          </p:cNvCxnSpPr>
          <p:nvPr/>
        </p:nvCxnSpPr>
        <p:spPr>
          <a:xfrm flipH="1">
            <a:off x="4417104" y="5450106"/>
            <a:ext cx="364900" cy="306117"/>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980C5288-849F-86DB-E327-99D4FFBBA030}"/>
              </a:ext>
            </a:extLst>
          </p:cNvPr>
          <p:cNvCxnSpPr>
            <a:cxnSpLocks/>
          </p:cNvCxnSpPr>
          <p:nvPr/>
        </p:nvCxnSpPr>
        <p:spPr>
          <a:xfrm>
            <a:off x="6806746" y="5442394"/>
            <a:ext cx="300525" cy="35306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8562EFEF-D502-673E-96C1-562FAFA99799}"/>
              </a:ext>
            </a:extLst>
          </p:cNvPr>
          <p:cNvCxnSpPr>
            <a:cxnSpLocks/>
          </p:cNvCxnSpPr>
          <p:nvPr/>
        </p:nvCxnSpPr>
        <p:spPr>
          <a:xfrm flipH="1">
            <a:off x="7924800" y="5452603"/>
            <a:ext cx="250002" cy="342857"/>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pic>
        <p:nvPicPr>
          <p:cNvPr id="34" name="Picture 2" descr="Data Table Svg Png Icon Free Download (#426719) - OnlineWebFonts.COM">
            <a:extLst>
              <a:ext uri="{FF2B5EF4-FFF2-40B4-BE49-F238E27FC236}">
                <a16:creationId xmlns:a16="http://schemas.microsoft.com/office/drawing/2014/main" id="{D675DD7B-FC94-9173-A135-4D2C3B96992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15125" b="10638"/>
          <a:stretch/>
        </p:blipFill>
        <p:spPr bwMode="auto">
          <a:xfrm>
            <a:off x="3623451" y="5853798"/>
            <a:ext cx="1071562" cy="795482"/>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Data Table Svg Png Icon Free Download (#426719) - OnlineWebFonts.COM">
            <a:extLst>
              <a:ext uri="{FF2B5EF4-FFF2-40B4-BE49-F238E27FC236}">
                <a16:creationId xmlns:a16="http://schemas.microsoft.com/office/drawing/2014/main" id="{F4261726-2BFB-6D7D-64B0-0FD9E2E0ACF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15125" b="10638"/>
          <a:stretch/>
        </p:blipFill>
        <p:spPr bwMode="auto">
          <a:xfrm>
            <a:off x="6944483" y="5930012"/>
            <a:ext cx="1071562" cy="795482"/>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a:extLst>
              <a:ext uri="{FF2B5EF4-FFF2-40B4-BE49-F238E27FC236}">
                <a16:creationId xmlns:a16="http://schemas.microsoft.com/office/drawing/2014/main" id="{AEB7F0B7-CF5F-965A-00F3-4DB698B446C3}"/>
              </a:ext>
            </a:extLst>
          </p:cNvPr>
          <p:cNvSpPr txBox="1"/>
          <p:nvPr/>
        </p:nvSpPr>
        <p:spPr>
          <a:xfrm>
            <a:off x="2318613" y="6078555"/>
            <a:ext cx="2309152" cy="369332"/>
          </a:xfrm>
          <a:prstGeom prst="rect">
            <a:avLst/>
          </a:prstGeom>
          <a:noFill/>
        </p:spPr>
        <p:txBody>
          <a:bodyPr wrap="square" rtlCol="0">
            <a:spAutoFit/>
          </a:bodyPr>
          <a:lstStyle/>
          <a:p>
            <a:r>
              <a:rPr lang="en-US" b="1" dirty="0" err="1"/>
              <a:t>phone_df</a:t>
            </a:r>
            <a:endParaRPr lang="en-US" b="1" dirty="0"/>
          </a:p>
        </p:txBody>
      </p:sp>
      <p:sp>
        <p:nvSpPr>
          <p:cNvPr id="37" name="TextBox 36">
            <a:extLst>
              <a:ext uri="{FF2B5EF4-FFF2-40B4-BE49-F238E27FC236}">
                <a16:creationId xmlns:a16="http://schemas.microsoft.com/office/drawing/2014/main" id="{F8BFE2F8-C796-7C79-3EB2-856EB96BC896}"/>
              </a:ext>
            </a:extLst>
          </p:cNvPr>
          <p:cNvSpPr txBox="1"/>
          <p:nvPr/>
        </p:nvSpPr>
        <p:spPr>
          <a:xfrm>
            <a:off x="5842144" y="6123543"/>
            <a:ext cx="2309152" cy="369332"/>
          </a:xfrm>
          <a:prstGeom prst="rect">
            <a:avLst/>
          </a:prstGeom>
          <a:noFill/>
        </p:spPr>
        <p:txBody>
          <a:bodyPr wrap="square" rtlCol="0">
            <a:spAutoFit/>
          </a:bodyPr>
          <a:lstStyle/>
          <a:p>
            <a:r>
              <a:rPr lang="en-US" b="1" dirty="0" err="1"/>
              <a:t>watch_df</a:t>
            </a:r>
            <a:endParaRPr lang="en-US" b="1" dirty="0"/>
          </a:p>
        </p:txBody>
      </p:sp>
    </p:spTree>
    <p:extLst>
      <p:ext uri="{BB962C8B-B14F-4D97-AF65-F5344CB8AC3E}">
        <p14:creationId xmlns:p14="http://schemas.microsoft.com/office/powerpoint/2010/main" val="11938254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6E94D-13BB-2C9E-C2AB-9773BCF5D2CC}"/>
              </a:ext>
            </a:extLst>
          </p:cNvPr>
          <p:cNvSpPr>
            <a:spLocks noGrp="1"/>
          </p:cNvSpPr>
          <p:nvPr>
            <p:ph type="title"/>
          </p:nvPr>
        </p:nvSpPr>
        <p:spPr/>
        <p:txBody>
          <a:bodyPr/>
          <a:lstStyle/>
          <a:p>
            <a:r>
              <a:rPr lang="en-US" dirty="0"/>
              <a:t>Data Preparation – Merging </a:t>
            </a:r>
            <a:r>
              <a:rPr lang="en-US" dirty="0">
                <a:solidFill>
                  <a:srgbClr val="FF0000"/>
                </a:solidFill>
              </a:rPr>
              <a:t>Problems</a:t>
            </a:r>
          </a:p>
        </p:txBody>
      </p:sp>
      <p:sp>
        <p:nvSpPr>
          <p:cNvPr id="3" name="Content Placeholder 2">
            <a:extLst>
              <a:ext uri="{FF2B5EF4-FFF2-40B4-BE49-F238E27FC236}">
                <a16:creationId xmlns:a16="http://schemas.microsoft.com/office/drawing/2014/main" id="{31203AB8-DC62-E7F3-A619-A8C4F3324405}"/>
              </a:ext>
            </a:extLst>
          </p:cNvPr>
          <p:cNvSpPr>
            <a:spLocks noGrp="1"/>
          </p:cNvSpPr>
          <p:nvPr>
            <p:ph idx="1"/>
          </p:nvPr>
        </p:nvSpPr>
        <p:spPr>
          <a:xfrm>
            <a:off x="838200" y="1502460"/>
            <a:ext cx="10515600" cy="4351338"/>
          </a:xfrm>
        </p:spPr>
        <p:txBody>
          <a:bodyPr/>
          <a:lstStyle/>
          <a:p>
            <a:r>
              <a:rPr lang="en-US" dirty="0"/>
              <a:t>While our logic was sound, our approach needed improvement. The reasons are as follows:</a:t>
            </a:r>
          </a:p>
          <a:p>
            <a:pPr marL="914400" lvl="1" indent="-457200">
              <a:buFont typeface="+mj-lt"/>
              <a:buAutoNum type="arabicPeriod"/>
            </a:pPr>
            <a:r>
              <a:rPr lang="en-US" dirty="0"/>
              <a:t>Reading in the text files and appending was inefficient and slow</a:t>
            </a:r>
            <a:br>
              <a:rPr lang="en-US" dirty="0"/>
            </a:br>
            <a:endParaRPr lang="en-US" dirty="0"/>
          </a:p>
          <a:p>
            <a:pPr marL="914400" lvl="1" indent="-457200">
              <a:buFont typeface="+mj-lt"/>
              <a:buAutoNum type="arabicPeriod"/>
            </a:pPr>
            <a:r>
              <a:rPr lang="en-US" dirty="0"/>
              <a:t>Merging was a problem, because Dask is only efficient when data frames are merged on an index</a:t>
            </a:r>
          </a:p>
        </p:txBody>
      </p:sp>
    </p:spTree>
    <p:extLst>
      <p:ext uri="{BB962C8B-B14F-4D97-AF65-F5344CB8AC3E}">
        <p14:creationId xmlns:p14="http://schemas.microsoft.com/office/powerpoint/2010/main" val="13771972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6E94D-13BB-2C9E-C2AB-9773BCF5D2CC}"/>
              </a:ext>
            </a:extLst>
          </p:cNvPr>
          <p:cNvSpPr>
            <a:spLocks noGrp="1"/>
          </p:cNvSpPr>
          <p:nvPr>
            <p:ph type="title"/>
          </p:nvPr>
        </p:nvSpPr>
        <p:spPr/>
        <p:txBody>
          <a:bodyPr/>
          <a:lstStyle/>
          <a:p>
            <a:r>
              <a:rPr lang="en-US" dirty="0"/>
              <a:t>Data Preparation – Merging </a:t>
            </a:r>
            <a:r>
              <a:rPr lang="en-US" dirty="0">
                <a:solidFill>
                  <a:srgbClr val="00B0F0"/>
                </a:solidFill>
              </a:rPr>
              <a:t>Solutions</a:t>
            </a:r>
          </a:p>
        </p:txBody>
      </p:sp>
      <p:sp>
        <p:nvSpPr>
          <p:cNvPr id="3" name="Content Placeholder 2">
            <a:extLst>
              <a:ext uri="{FF2B5EF4-FFF2-40B4-BE49-F238E27FC236}">
                <a16:creationId xmlns:a16="http://schemas.microsoft.com/office/drawing/2014/main" id="{31203AB8-DC62-E7F3-A619-A8C4F3324405}"/>
              </a:ext>
            </a:extLst>
          </p:cNvPr>
          <p:cNvSpPr>
            <a:spLocks noGrp="1"/>
          </p:cNvSpPr>
          <p:nvPr>
            <p:ph idx="1"/>
          </p:nvPr>
        </p:nvSpPr>
        <p:spPr>
          <a:xfrm>
            <a:off x="838200" y="1502460"/>
            <a:ext cx="10515600" cy="4351338"/>
          </a:xfrm>
        </p:spPr>
        <p:txBody>
          <a:bodyPr/>
          <a:lstStyle/>
          <a:p>
            <a:r>
              <a:rPr lang="en-US" dirty="0"/>
              <a:t>While our logic was sound, our approach needed improvement. The reasons are as follows:</a:t>
            </a:r>
          </a:p>
          <a:p>
            <a:pPr marL="914400" lvl="1" indent="-457200">
              <a:buFont typeface="+mj-lt"/>
              <a:buAutoNum type="arabicPeriod"/>
            </a:pPr>
            <a:r>
              <a:rPr lang="en-US" dirty="0"/>
              <a:t>Reading in the text files and appending was inefficient and slow</a:t>
            </a:r>
          </a:p>
          <a:p>
            <a:pPr lvl="2"/>
            <a:r>
              <a:rPr lang="en-US" dirty="0">
                <a:solidFill>
                  <a:srgbClr val="00B0F0"/>
                </a:solidFill>
              </a:rPr>
              <a:t>Solution</a:t>
            </a:r>
            <a:r>
              <a:rPr lang="en-US" dirty="0"/>
              <a:t>: Convert text files to parquet</a:t>
            </a:r>
          </a:p>
          <a:p>
            <a:pPr marL="914400" lvl="1" indent="-457200">
              <a:buFont typeface="+mj-lt"/>
              <a:buAutoNum type="arabicPeriod"/>
            </a:pPr>
            <a:r>
              <a:rPr lang="en-US" dirty="0"/>
              <a:t>Merging was a problem, because Dask is only efficient when data frames are merged on an index</a:t>
            </a:r>
          </a:p>
          <a:p>
            <a:pPr lvl="2"/>
            <a:r>
              <a:rPr lang="en-US" dirty="0">
                <a:solidFill>
                  <a:srgbClr val="00B0F0"/>
                </a:solidFill>
              </a:rPr>
              <a:t>Solution</a:t>
            </a:r>
            <a:r>
              <a:rPr lang="en-US" dirty="0"/>
              <a:t>: Make a custom index</a:t>
            </a:r>
          </a:p>
        </p:txBody>
      </p:sp>
    </p:spTree>
    <p:extLst>
      <p:ext uri="{BB962C8B-B14F-4D97-AF65-F5344CB8AC3E}">
        <p14:creationId xmlns:p14="http://schemas.microsoft.com/office/powerpoint/2010/main" val="37062423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9540D-EA63-2289-5797-0C5134EA683E}"/>
              </a:ext>
            </a:extLst>
          </p:cNvPr>
          <p:cNvSpPr>
            <a:spLocks noGrp="1"/>
          </p:cNvSpPr>
          <p:nvPr>
            <p:ph type="title"/>
          </p:nvPr>
        </p:nvSpPr>
        <p:spPr/>
        <p:txBody>
          <a:bodyPr/>
          <a:lstStyle/>
          <a:p>
            <a:r>
              <a:rPr lang="en-US" dirty="0"/>
              <a:t>Data Preparation – convert to parquet</a:t>
            </a:r>
          </a:p>
        </p:txBody>
      </p:sp>
      <p:sp>
        <p:nvSpPr>
          <p:cNvPr id="3" name="Content Placeholder 2">
            <a:extLst>
              <a:ext uri="{FF2B5EF4-FFF2-40B4-BE49-F238E27FC236}">
                <a16:creationId xmlns:a16="http://schemas.microsoft.com/office/drawing/2014/main" id="{6BF7ECEB-3403-CE1F-F798-9FBA61AA20B6}"/>
              </a:ext>
            </a:extLst>
          </p:cNvPr>
          <p:cNvSpPr>
            <a:spLocks noGrp="1"/>
          </p:cNvSpPr>
          <p:nvPr>
            <p:ph idx="1"/>
          </p:nvPr>
        </p:nvSpPr>
        <p:spPr>
          <a:xfrm>
            <a:off x="838200" y="1690688"/>
            <a:ext cx="10515600" cy="4351338"/>
          </a:xfrm>
        </p:spPr>
        <p:txBody>
          <a:bodyPr/>
          <a:lstStyle/>
          <a:p>
            <a:r>
              <a:rPr lang="en-US" dirty="0"/>
              <a:t>Per </a:t>
            </a:r>
            <a:r>
              <a:rPr lang="en-US" dirty="0" err="1"/>
              <a:t>Dask’s</a:t>
            </a:r>
            <a:r>
              <a:rPr lang="en-US" dirty="0"/>
              <a:t> best practices, we decided to convert our text files into parquet files. This saved space and shortened the time for importing data</a:t>
            </a:r>
          </a:p>
          <a:p>
            <a:r>
              <a:rPr lang="en-US" dirty="0"/>
              <a:t>We did this by reading each text file with pandas, and using pd. </a:t>
            </a:r>
            <a:r>
              <a:rPr lang="en-US" dirty="0" err="1"/>
              <a:t>to_parquet</a:t>
            </a:r>
            <a:endParaRPr lang="en-US" dirty="0"/>
          </a:p>
        </p:txBody>
      </p:sp>
      <p:pic>
        <p:nvPicPr>
          <p:cNvPr id="1026" name="Picture 2" descr="TXT File icon PNG and SVG Vector Free Download">
            <a:extLst>
              <a:ext uri="{FF2B5EF4-FFF2-40B4-BE49-F238E27FC236}">
                <a16:creationId xmlns:a16="http://schemas.microsoft.com/office/drawing/2014/main" id="{591D596F-120D-DE3C-8265-76E63B1D25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5832" y="3976688"/>
            <a:ext cx="2076450" cy="22002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Understanding the Parquet file format">
            <a:extLst>
              <a:ext uri="{FF2B5EF4-FFF2-40B4-BE49-F238E27FC236}">
                <a16:creationId xmlns:a16="http://schemas.microsoft.com/office/drawing/2014/main" id="{99694100-50D1-0ED9-59A5-9F265C1933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6743" y="3976687"/>
            <a:ext cx="3300414" cy="2200276"/>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a:extLst>
              <a:ext uri="{FF2B5EF4-FFF2-40B4-BE49-F238E27FC236}">
                <a16:creationId xmlns:a16="http://schemas.microsoft.com/office/drawing/2014/main" id="{BFBC9A04-5162-1968-3236-000EC0DB2EEC}"/>
              </a:ext>
            </a:extLst>
          </p:cNvPr>
          <p:cNvCxnSpPr/>
          <p:nvPr/>
        </p:nvCxnSpPr>
        <p:spPr>
          <a:xfrm>
            <a:off x="5199742" y="5076825"/>
            <a:ext cx="1397001"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208457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9540D-EA63-2289-5797-0C5134EA683E}"/>
              </a:ext>
            </a:extLst>
          </p:cNvPr>
          <p:cNvSpPr>
            <a:spLocks noGrp="1"/>
          </p:cNvSpPr>
          <p:nvPr>
            <p:ph type="title"/>
          </p:nvPr>
        </p:nvSpPr>
        <p:spPr/>
        <p:txBody>
          <a:bodyPr/>
          <a:lstStyle/>
          <a:p>
            <a:r>
              <a:rPr lang="en-US" dirty="0"/>
              <a:t>Data Preparation – Custom Indexes</a:t>
            </a:r>
          </a:p>
        </p:txBody>
      </p:sp>
      <p:sp>
        <p:nvSpPr>
          <p:cNvPr id="3" name="Content Placeholder 2">
            <a:extLst>
              <a:ext uri="{FF2B5EF4-FFF2-40B4-BE49-F238E27FC236}">
                <a16:creationId xmlns:a16="http://schemas.microsoft.com/office/drawing/2014/main" id="{6BF7ECEB-3403-CE1F-F798-9FBA61AA20B6}"/>
              </a:ext>
            </a:extLst>
          </p:cNvPr>
          <p:cNvSpPr>
            <a:spLocks noGrp="1"/>
          </p:cNvSpPr>
          <p:nvPr>
            <p:ph idx="1"/>
          </p:nvPr>
        </p:nvSpPr>
        <p:spPr>
          <a:xfrm>
            <a:off x="838200" y="1690688"/>
            <a:ext cx="10515600" cy="4351338"/>
          </a:xfrm>
        </p:spPr>
        <p:txBody>
          <a:bodyPr/>
          <a:lstStyle/>
          <a:p>
            <a:r>
              <a:rPr lang="en-US" dirty="0"/>
              <a:t>Per </a:t>
            </a:r>
            <a:r>
              <a:rPr lang="en-US" dirty="0" err="1"/>
              <a:t>Dask’s</a:t>
            </a:r>
            <a:r>
              <a:rPr lang="en-US" dirty="0"/>
              <a:t> best practices, the best way to merge files is on the index</a:t>
            </a:r>
          </a:p>
          <a:p>
            <a:r>
              <a:rPr lang="en-US" dirty="0"/>
              <a:t>To leverage this, we made a custom index by combining the fields Subject-Id, Activity Code and Timestamp</a:t>
            </a:r>
          </a:p>
        </p:txBody>
      </p:sp>
      <p:pic>
        <p:nvPicPr>
          <p:cNvPr id="8" name="Picture 7" descr="Text&#10;&#10;Description automatically generated">
            <a:extLst>
              <a:ext uri="{FF2B5EF4-FFF2-40B4-BE49-F238E27FC236}">
                <a16:creationId xmlns:a16="http://schemas.microsoft.com/office/drawing/2014/main" id="{D75E043B-9C17-3FE7-24F1-D5B7A6746951}"/>
              </a:ext>
            </a:extLst>
          </p:cNvPr>
          <p:cNvPicPr>
            <a:picLocks noChangeAspect="1"/>
          </p:cNvPicPr>
          <p:nvPr/>
        </p:nvPicPr>
        <p:blipFill rotWithShape="1">
          <a:blip r:embed="rId2"/>
          <a:srcRect t="8634"/>
          <a:stretch/>
        </p:blipFill>
        <p:spPr>
          <a:xfrm>
            <a:off x="3954716" y="3267596"/>
            <a:ext cx="3876165" cy="3225279"/>
          </a:xfrm>
          <a:prstGeom prst="rect">
            <a:avLst/>
          </a:prstGeom>
        </p:spPr>
      </p:pic>
      <p:sp>
        <p:nvSpPr>
          <p:cNvPr id="4" name="Rectangle 3">
            <a:extLst>
              <a:ext uri="{FF2B5EF4-FFF2-40B4-BE49-F238E27FC236}">
                <a16:creationId xmlns:a16="http://schemas.microsoft.com/office/drawing/2014/main" id="{3C2108FA-233E-A017-C1B6-813F3574E295}"/>
              </a:ext>
            </a:extLst>
          </p:cNvPr>
          <p:cNvSpPr/>
          <p:nvPr/>
        </p:nvSpPr>
        <p:spPr>
          <a:xfrm>
            <a:off x="3991429" y="3556000"/>
            <a:ext cx="1074057" cy="1799771"/>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CABCC635-558E-9947-25BF-CB6F56C8959D}"/>
              </a:ext>
            </a:extLst>
          </p:cNvPr>
          <p:cNvSpPr txBox="1"/>
          <p:nvPr/>
        </p:nvSpPr>
        <p:spPr>
          <a:xfrm>
            <a:off x="791456" y="3689984"/>
            <a:ext cx="2743200" cy="1477328"/>
          </a:xfrm>
          <a:prstGeom prst="rect">
            <a:avLst/>
          </a:prstGeom>
          <a:noFill/>
        </p:spPr>
        <p:txBody>
          <a:bodyPr wrap="square" rtlCol="0">
            <a:spAutoFit/>
          </a:bodyPr>
          <a:lstStyle/>
          <a:p>
            <a:r>
              <a:rPr lang="en-US" dirty="0" err="1"/>
              <a:t>df</a:t>
            </a:r>
            <a:r>
              <a:rPr lang="en-US" dirty="0"/>
              <a:t>['index'] = </a:t>
            </a:r>
            <a:r>
              <a:rPr lang="en-US" dirty="0" err="1"/>
              <a:t>df</a:t>
            </a:r>
            <a:r>
              <a:rPr lang="en-US" dirty="0"/>
              <a:t>['</a:t>
            </a:r>
            <a:r>
              <a:rPr lang="en-US" dirty="0" err="1"/>
              <a:t>subject_id</a:t>
            </a:r>
            <a:r>
              <a:rPr lang="en-US" dirty="0"/>
              <a:t>'].</a:t>
            </a:r>
            <a:r>
              <a:rPr lang="en-US" dirty="0" err="1"/>
              <a:t>astype</a:t>
            </a:r>
            <a:r>
              <a:rPr lang="en-US" dirty="0"/>
              <a:t>('str') + </a:t>
            </a:r>
            <a:r>
              <a:rPr lang="en-US" dirty="0" err="1"/>
              <a:t>df</a:t>
            </a:r>
            <a:r>
              <a:rPr lang="en-US" dirty="0"/>
              <a:t>['code'] + </a:t>
            </a:r>
            <a:r>
              <a:rPr lang="en-US" dirty="0" err="1"/>
              <a:t>df</a:t>
            </a:r>
            <a:r>
              <a:rPr lang="en-US" dirty="0"/>
              <a:t>['timestamp'].</a:t>
            </a:r>
            <a:r>
              <a:rPr lang="en-US" dirty="0" err="1"/>
              <a:t>astype</a:t>
            </a:r>
            <a:r>
              <a:rPr lang="en-US" dirty="0"/>
              <a:t>('str')</a:t>
            </a:r>
          </a:p>
        </p:txBody>
      </p:sp>
    </p:spTree>
    <p:extLst>
      <p:ext uri="{BB962C8B-B14F-4D97-AF65-F5344CB8AC3E}">
        <p14:creationId xmlns:p14="http://schemas.microsoft.com/office/powerpoint/2010/main" val="795155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52008-CC39-43FC-B5E2-19E880C167FF}"/>
              </a:ext>
            </a:extLst>
          </p:cNvPr>
          <p:cNvSpPr>
            <a:spLocks noGrp="1"/>
          </p:cNvSpPr>
          <p:nvPr>
            <p:ph type="title"/>
          </p:nvPr>
        </p:nvSpPr>
        <p:spPr/>
        <p:txBody>
          <a:bodyPr/>
          <a:lstStyle/>
          <a:p>
            <a:r>
              <a:rPr lang="en-US" dirty="0"/>
              <a:t>Problem Definition</a:t>
            </a:r>
          </a:p>
        </p:txBody>
      </p:sp>
      <p:sp>
        <p:nvSpPr>
          <p:cNvPr id="3" name="Content Placeholder 2">
            <a:extLst>
              <a:ext uri="{FF2B5EF4-FFF2-40B4-BE49-F238E27FC236}">
                <a16:creationId xmlns:a16="http://schemas.microsoft.com/office/drawing/2014/main" id="{506CF35C-FC16-EC65-A971-50C717D9C8E3}"/>
              </a:ext>
            </a:extLst>
          </p:cNvPr>
          <p:cNvSpPr>
            <a:spLocks noGrp="1"/>
          </p:cNvSpPr>
          <p:nvPr>
            <p:ph idx="1"/>
          </p:nvPr>
        </p:nvSpPr>
        <p:spPr/>
        <p:txBody>
          <a:bodyPr/>
          <a:lstStyle/>
          <a:p>
            <a:r>
              <a:rPr lang="en-US" dirty="0"/>
              <a:t>Our company (Spotify) would like to dynamically target advertising to non-premium members based on their physical activity while using Spotify services. For example, while a listener is enjoying a podcast and folding their laundry, they would receive an ad for laundry detergent. </a:t>
            </a:r>
          </a:p>
          <a:p>
            <a:endParaRPr lang="en-US" dirty="0"/>
          </a:p>
          <a:p>
            <a:r>
              <a:rPr lang="en-US" dirty="0"/>
              <a:t>In addition, Spotify also wishes to cater to our premium members by enhancing music recommendation/auto-play options based on a member's physical activity. For example, while a user is exercising play up-tempo music, and while a user is eating pasta play Italian classics.</a:t>
            </a:r>
          </a:p>
        </p:txBody>
      </p:sp>
    </p:spTree>
    <p:extLst>
      <p:ext uri="{BB962C8B-B14F-4D97-AF65-F5344CB8AC3E}">
        <p14:creationId xmlns:p14="http://schemas.microsoft.com/office/powerpoint/2010/main" val="36182142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9540D-EA63-2289-5797-0C5134EA683E}"/>
              </a:ext>
            </a:extLst>
          </p:cNvPr>
          <p:cNvSpPr>
            <a:spLocks noGrp="1"/>
          </p:cNvSpPr>
          <p:nvPr>
            <p:ph type="title"/>
          </p:nvPr>
        </p:nvSpPr>
        <p:spPr/>
        <p:txBody>
          <a:bodyPr/>
          <a:lstStyle/>
          <a:p>
            <a:r>
              <a:rPr lang="en-US" dirty="0"/>
              <a:t>Data Preparation – Custom Indexes</a:t>
            </a:r>
          </a:p>
        </p:txBody>
      </p:sp>
      <p:sp>
        <p:nvSpPr>
          <p:cNvPr id="3" name="Content Placeholder 2">
            <a:extLst>
              <a:ext uri="{FF2B5EF4-FFF2-40B4-BE49-F238E27FC236}">
                <a16:creationId xmlns:a16="http://schemas.microsoft.com/office/drawing/2014/main" id="{6BF7ECEB-3403-CE1F-F798-9FBA61AA20B6}"/>
              </a:ext>
            </a:extLst>
          </p:cNvPr>
          <p:cNvSpPr>
            <a:spLocks noGrp="1"/>
          </p:cNvSpPr>
          <p:nvPr>
            <p:ph idx="1"/>
          </p:nvPr>
        </p:nvSpPr>
        <p:spPr>
          <a:xfrm>
            <a:off x="838200" y="1690688"/>
            <a:ext cx="10515600" cy="4351338"/>
          </a:xfrm>
        </p:spPr>
        <p:txBody>
          <a:bodyPr/>
          <a:lstStyle/>
          <a:p>
            <a:r>
              <a:rPr lang="en-US" dirty="0"/>
              <a:t>When we read each file in, we can set the index to our custom index</a:t>
            </a:r>
          </a:p>
        </p:txBody>
      </p:sp>
      <p:sp>
        <p:nvSpPr>
          <p:cNvPr id="5" name="TextBox 4">
            <a:extLst>
              <a:ext uri="{FF2B5EF4-FFF2-40B4-BE49-F238E27FC236}">
                <a16:creationId xmlns:a16="http://schemas.microsoft.com/office/drawing/2014/main" id="{CABCC635-558E-9947-25BF-CB6F56C8959D}"/>
              </a:ext>
            </a:extLst>
          </p:cNvPr>
          <p:cNvSpPr txBox="1"/>
          <p:nvPr/>
        </p:nvSpPr>
        <p:spPr>
          <a:xfrm>
            <a:off x="4245855" y="3312359"/>
            <a:ext cx="6044773" cy="369332"/>
          </a:xfrm>
          <a:prstGeom prst="rect">
            <a:avLst/>
          </a:prstGeom>
          <a:noFill/>
        </p:spPr>
        <p:txBody>
          <a:bodyPr wrap="square" rtlCol="0">
            <a:spAutoFit/>
          </a:bodyPr>
          <a:lstStyle/>
          <a:p>
            <a:r>
              <a:rPr lang="en-US" dirty="0" err="1"/>
              <a:t>dd.read_parquet</a:t>
            </a:r>
            <a:r>
              <a:rPr lang="en-US" dirty="0"/>
              <a:t>(file, index = 'index')</a:t>
            </a:r>
          </a:p>
        </p:txBody>
      </p:sp>
    </p:spTree>
    <p:extLst>
      <p:ext uri="{BB962C8B-B14F-4D97-AF65-F5344CB8AC3E}">
        <p14:creationId xmlns:p14="http://schemas.microsoft.com/office/powerpoint/2010/main" val="39486554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6E94D-13BB-2C9E-C2AB-9773BCF5D2CC}"/>
              </a:ext>
            </a:extLst>
          </p:cNvPr>
          <p:cNvSpPr>
            <a:spLocks noGrp="1"/>
          </p:cNvSpPr>
          <p:nvPr>
            <p:ph type="title"/>
          </p:nvPr>
        </p:nvSpPr>
        <p:spPr/>
        <p:txBody>
          <a:bodyPr/>
          <a:lstStyle/>
          <a:p>
            <a:r>
              <a:rPr lang="en-US" dirty="0"/>
              <a:t>Data Preparation – Merging</a:t>
            </a:r>
          </a:p>
        </p:txBody>
      </p:sp>
      <p:sp>
        <p:nvSpPr>
          <p:cNvPr id="3" name="Content Placeholder 2">
            <a:extLst>
              <a:ext uri="{FF2B5EF4-FFF2-40B4-BE49-F238E27FC236}">
                <a16:creationId xmlns:a16="http://schemas.microsoft.com/office/drawing/2014/main" id="{31203AB8-DC62-E7F3-A619-A8C4F3324405}"/>
              </a:ext>
            </a:extLst>
          </p:cNvPr>
          <p:cNvSpPr>
            <a:spLocks noGrp="1"/>
          </p:cNvSpPr>
          <p:nvPr>
            <p:ph idx="1"/>
          </p:nvPr>
        </p:nvSpPr>
        <p:spPr>
          <a:xfrm>
            <a:off x="838200" y="1502460"/>
            <a:ext cx="10515600" cy="4351338"/>
          </a:xfrm>
        </p:spPr>
        <p:txBody>
          <a:bodyPr/>
          <a:lstStyle/>
          <a:p>
            <a:r>
              <a:rPr lang="en-US" dirty="0"/>
              <a:t>After all this work we reached out goals</a:t>
            </a:r>
          </a:p>
        </p:txBody>
      </p:sp>
      <p:pic>
        <p:nvPicPr>
          <p:cNvPr id="5" name="Picture 4">
            <a:extLst>
              <a:ext uri="{FF2B5EF4-FFF2-40B4-BE49-F238E27FC236}">
                <a16:creationId xmlns:a16="http://schemas.microsoft.com/office/drawing/2014/main" id="{70893657-4500-8DC4-D27A-09D1D0AFC595}"/>
              </a:ext>
            </a:extLst>
          </p:cNvPr>
          <p:cNvPicPr>
            <a:picLocks noChangeAspect="1"/>
          </p:cNvPicPr>
          <p:nvPr/>
        </p:nvPicPr>
        <p:blipFill rotWithShape="1">
          <a:blip r:embed="rId2"/>
          <a:srcRect t="3922"/>
          <a:stretch/>
        </p:blipFill>
        <p:spPr>
          <a:xfrm>
            <a:off x="315091" y="2612570"/>
            <a:ext cx="11561818" cy="2418037"/>
          </a:xfrm>
          <a:prstGeom prst="rect">
            <a:avLst/>
          </a:prstGeom>
        </p:spPr>
      </p:pic>
    </p:spTree>
    <p:extLst>
      <p:ext uri="{BB962C8B-B14F-4D97-AF65-F5344CB8AC3E}">
        <p14:creationId xmlns:p14="http://schemas.microsoft.com/office/powerpoint/2010/main" val="14607671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6E94D-13BB-2C9E-C2AB-9773BCF5D2CC}"/>
              </a:ext>
            </a:extLst>
          </p:cNvPr>
          <p:cNvSpPr>
            <a:spLocks noGrp="1"/>
          </p:cNvSpPr>
          <p:nvPr>
            <p:ph type="title"/>
          </p:nvPr>
        </p:nvSpPr>
        <p:spPr/>
        <p:txBody>
          <a:bodyPr/>
          <a:lstStyle/>
          <a:p>
            <a:r>
              <a:rPr lang="en-US" dirty="0"/>
              <a:t>Data Preparation – Merging</a:t>
            </a:r>
          </a:p>
        </p:txBody>
      </p:sp>
      <p:sp>
        <p:nvSpPr>
          <p:cNvPr id="3" name="Content Placeholder 2">
            <a:extLst>
              <a:ext uri="{FF2B5EF4-FFF2-40B4-BE49-F238E27FC236}">
                <a16:creationId xmlns:a16="http://schemas.microsoft.com/office/drawing/2014/main" id="{31203AB8-DC62-E7F3-A619-A8C4F3324405}"/>
              </a:ext>
            </a:extLst>
          </p:cNvPr>
          <p:cNvSpPr>
            <a:spLocks noGrp="1"/>
          </p:cNvSpPr>
          <p:nvPr>
            <p:ph idx="1"/>
          </p:nvPr>
        </p:nvSpPr>
        <p:spPr>
          <a:xfrm>
            <a:off x="838200" y="1502460"/>
            <a:ext cx="10515600" cy="4351338"/>
          </a:xfrm>
        </p:spPr>
        <p:txBody>
          <a:bodyPr/>
          <a:lstStyle/>
          <a:p>
            <a:r>
              <a:rPr lang="en-US" dirty="0"/>
              <a:t>After all this work we reached out goals</a:t>
            </a:r>
          </a:p>
        </p:txBody>
      </p:sp>
      <p:pic>
        <p:nvPicPr>
          <p:cNvPr id="7" name="Picture 6">
            <a:extLst>
              <a:ext uri="{FF2B5EF4-FFF2-40B4-BE49-F238E27FC236}">
                <a16:creationId xmlns:a16="http://schemas.microsoft.com/office/drawing/2014/main" id="{68C53485-EBE4-042E-91B9-AAA27BC95804}"/>
              </a:ext>
            </a:extLst>
          </p:cNvPr>
          <p:cNvPicPr>
            <a:picLocks noChangeAspect="1"/>
          </p:cNvPicPr>
          <p:nvPr/>
        </p:nvPicPr>
        <p:blipFill rotWithShape="1">
          <a:blip r:embed="rId2"/>
          <a:srcRect t="38342"/>
          <a:stretch/>
        </p:blipFill>
        <p:spPr>
          <a:xfrm>
            <a:off x="2849791" y="2210285"/>
            <a:ext cx="5880515" cy="1873990"/>
          </a:xfrm>
          <a:prstGeom prst="rect">
            <a:avLst/>
          </a:prstGeom>
        </p:spPr>
      </p:pic>
      <p:pic>
        <p:nvPicPr>
          <p:cNvPr id="8" name="Picture 7">
            <a:extLst>
              <a:ext uri="{FF2B5EF4-FFF2-40B4-BE49-F238E27FC236}">
                <a16:creationId xmlns:a16="http://schemas.microsoft.com/office/drawing/2014/main" id="{5ECE224B-8227-C55D-982F-40EDB9D34AF4}"/>
              </a:ext>
            </a:extLst>
          </p:cNvPr>
          <p:cNvPicPr>
            <a:picLocks noChangeAspect="1"/>
          </p:cNvPicPr>
          <p:nvPr/>
        </p:nvPicPr>
        <p:blipFill>
          <a:blip r:embed="rId3"/>
          <a:stretch>
            <a:fillRect/>
          </a:stretch>
        </p:blipFill>
        <p:spPr>
          <a:xfrm>
            <a:off x="3054311" y="2299010"/>
            <a:ext cx="276264" cy="504895"/>
          </a:xfrm>
          <a:prstGeom prst="rect">
            <a:avLst/>
          </a:prstGeom>
        </p:spPr>
      </p:pic>
      <p:pic>
        <p:nvPicPr>
          <p:cNvPr id="9" name="Picture 8">
            <a:extLst>
              <a:ext uri="{FF2B5EF4-FFF2-40B4-BE49-F238E27FC236}">
                <a16:creationId xmlns:a16="http://schemas.microsoft.com/office/drawing/2014/main" id="{5A7692C1-70E3-4A49-4086-942B9E0DA868}"/>
              </a:ext>
            </a:extLst>
          </p:cNvPr>
          <p:cNvPicPr>
            <a:picLocks noChangeAspect="1"/>
          </p:cNvPicPr>
          <p:nvPr/>
        </p:nvPicPr>
        <p:blipFill rotWithShape="1">
          <a:blip r:embed="rId4"/>
          <a:srcRect l="4130" r="1"/>
          <a:stretch/>
        </p:blipFill>
        <p:spPr>
          <a:xfrm>
            <a:off x="8421143" y="2134459"/>
            <a:ext cx="611900" cy="657317"/>
          </a:xfrm>
          <a:prstGeom prst="rect">
            <a:avLst/>
          </a:prstGeom>
        </p:spPr>
      </p:pic>
      <p:cxnSp>
        <p:nvCxnSpPr>
          <p:cNvPr id="14" name="Straight Arrow Connector 13">
            <a:extLst>
              <a:ext uri="{FF2B5EF4-FFF2-40B4-BE49-F238E27FC236}">
                <a16:creationId xmlns:a16="http://schemas.microsoft.com/office/drawing/2014/main" id="{FDE534E2-93EE-C084-6949-6A7CFDA48B0C}"/>
              </a:ext>
            </a:extLst>
          </p:cNvPr>
          <p:cNvCxnSpPr>
            <a:cxnSpLocks/>
          </p:cNvCxnSpPr>
          <p:nvPr/>
        </p:nvCxnSpPr>
        <p:spPr>
          <a:xfrm>
            <a:off x="4782004" y="4084275"/>
            <a:ext cx="0" cy="480038"/>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4D3DBD47-F20E-B43F-812D-D69E6D36231B}"/>
              </a:ext>
            </a:extLst>
          </p:cNvPr>
          <p:cNvCxnSpPr>
            <a:cxnSpLocks/>
          </p:cNvCxnSpPr>
          <p:nvPr/>
        </p:nvCxnSpPr>
        <p:spPr>
          <a:xfrm>
            <a:off x="6806746" y="4084275"/>
            <a:ext cx="0" cy="480038"/>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877405EE-EE39-4B68-6B4D-04B517323CBA}"/>
              </a:ext>
            </a:extLst>
          </p:cNvPr>
          <p:cNvCxnSpPr>
            <a:cxnSpLocks/>
          </p:cNvCxnSpPr>
          <p:nvPr/>
        </p:nvCxnSpPr>
        <p:spPr>
          <a:xfrm>
            <a:off x="8200118" y="4084275"/>
            <a:ext cx="0" cy="480038"/>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943A8B32-2F94-5673-0782-747A98465DA3}"/>
              </a:ext>
            </a:extLst>
          </p:cNvPr>
          <p:cNvCxnSpPr>
            <a:cxnSpLocks/>
          </p:cNvCxnSpPr>
          <p:nvPr/>
        </p:nvCxnSpPr>
        <p:spPr>
          <a:xfrm>
            <a:off x="3439433" y="4084275"/>
            <a:ext cx="0" cy="480038"/>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pic>
        <p:nvPicPr>
          <p:cNvPr id="2050" name="Picture 2" descr="Data Table Svg Png Icon Free Download (#426719) - OnlineWebFonts.COM">
            <a:extLst>
              <a:ext uri="{FF2B5EF4-FFF2-40B4-BE49-F238E27FC236}">
                <a16:creationId xmlns:a16="http://schemas.microsoft.com/office/drawing/2014/main" id="{F3A962FF-4DD9-8644-F8E1-73DD5CAA73E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15125" b="10638"/>
          <a:stretch/>
        </p:blipFill>
        <p:spPr bwMode="auto">
          <a:xfrm>
            <a:off x="2937408" y="4607906"/>
            <a:ext cx="1071562" cy="795482"/>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Data Table Svg Png Icon Free Download (#426719) - OnlineWebFonts.COM">
            <a:extLst>
              <a:ext uri="{FF2B5EF4-FFF2-40B4-BE49-F238E27FC236}">
                <a16:creationId xmlns:a16="http://schemas.microsoft.com/office/drawing/2014/main" id="{91DAECB4-D5B5-B681-7E08-A40389A4C0E4}"/>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15125" b="10638"/>
          <a:stretch/>
        </p:blipFill>
        <p:spPr bwMode="auto">
          <a:xfrm>
            <a:off x="4298722" y="4618874"/>
            <a:ext cx="1071562" cy="795482"/>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Data Table Svg Png Icon Free Download (#426719) - OnlineWebFonts.COM">
            <a:extLst>
              <a:ext uri="{FF2B5EF4-FFF2-40B4-BE49-F238E27FC236}">
                <a16:creationId xmlns:a16="http://schemas.microsoft.com/office/drawing/2014/main" id="{D18DC3FF-8113-B4DB-C3F1-D8FD53FDF7E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15125" b="10638"/>
          <a:stretch/>
        </p:blipFill>
        <p:spPr bwMode="auto">
          <a:xfrm>
            <a:off x="6270965" y="4624842"/>
            <a:ext cx="1071562" cy="795482"/>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Data Table Svg Png Icon Free Download (#426719) - OnlineWebFonts.COM">
            <a:extLst>
              <a:ext uri="{FF2B5EF4-FFF2-40B4-BE49-F238E27FC236}">
                <a16:creationId xmlns:a16="http://schemas.microsoft.com/office/drawing/2014/main" id="{F30CD3A2-893D-5CC1-5ED9-B1DB2C57AA9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15125" b="10638"/>
          <a:stretch/>
        </p:blipFill>
        <p:spPr bwMode="auto">
          <a:xfrm>
            <a:off x="7664337" y="4607675"/>
            <a:ext cx="1071562" cy="795482"/>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1269D806-3E96-F905-1B02-9DFDC1F7F782}"/>
              </a:ext>
            </a:extLst>
          </p:cNvPr>
          <p:cNvSpPr txBox="1"/>
          <p:nvPr/>
        </p:nvSpPr>
        <p:spPr>
          <a:xfrm>
            <a:off x="540639" y="4986208"/>
            <a:ext cx="2309152" cy="369332"/>
          </a:xfrm>
          <a:prstGeom prst="rect">
            <a:avLst/>
          </a:prstGeom>
          <a:noFill/>
        </p:spPr>
        <p:txBody>
          <a:bodyPr wrap="square" rtlCol="0">
            <a:spAutoFit/>
          </a:bodyPr>
          <a:lstStyle/>
          <a:p>
            <a:r>
              <a:rPr lang="en-US" b="1" dirty="0"/>
              <a:t>51 Files Appended</a:t>
            </a:r>
          </a:p>
        </p:txBody>
      </p:sp>
      <p:cxnSp>
        <p:nvCxnSpPr>
          <p:cNvPr id="28" name="Straight Arrow Connector 27">
            <a:extLst>
              <a:ext uri="{FF2B5EF4-FFF2-40B4-BE49-F238E27FC236}">
                <a16:creationId xmlns:a16="http://schemas.microsoft.com/office/drawing/2014/main" id="{6F8D9DA0-332C-1889-FA72-01855315346C}"/>
              </a:ext>
            </a:extLst>
          </p:cNvPr>
          <p:cNvCxnSpPr>
            <a:cxnSpLocks/>
          </p:cNvCxnSpPr>
          <p:nvPr/>
        </p:nvCxnSpPr>
        <p:spPr>
          <a:xfrm>
            <a:off x="3473189" y="5403157"/>
            <a:ext cx="300525" cy="35306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88BC2623-4421-8D48-6BB2-43BCE6E1FBF0}"/>
              </a:ext>
            </a:extLst>
          </p:cNvPr>
          <p:cNvCxnSpPr>
            <a:cxnSpLocks/>
          </p:cNvCxnSpPr>
          <p:nvPr/>
        </p:nvCxnSpPr>
        <p:spPr>
          <a:xfrm flipH="1">
            <a:off x="4417104" y="5450106"/>
            <a:ext cx="364900" cy="306117"/>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980C5288-849F-86DB-E327-99D4FFBBA030}"/>
              </a:ext>
            </a:extLst>
          </p:cNvPr>
          <p:cNvCxnSpPr>
            <a:cxnSpLocks/>
          </p:cNvCxnSpPr>
          <p:nvPr/>
        </p:nvCxnSpPr>
        <p:spPr>
          <a:xfrm>
            <a:off x="6806746" y="5442394"/>
            <a:ext cx="300525" cy="35306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8562EFEF-D502-673E-96C1-562FAFA99799}"/>
              </a:ext>
            </a:extLst>
          </p:cNvPr>
          <p:cNvCxnSpPr>
            <a:cxnSpLocks/>
          </p:cNvCxnSpPr>
          <p:nvPr/>
        </p:nvCxnSpPr>
        <p:spPr>
          <a:xfrm flipH="1">
            <a:off x="7924800" y="5452603"/>
            <a:ext cx="250002" cy="342857"/>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pic>
        <p:nvPicPr>
          <p:cNvPr id="34" name="Picture 2" descr="Data Table Svg Png Icon Free Download (#426719) - OnlineWebFonts.COM">
            <a:extLst>
              <a:ext uri="{FF2B5EF4-FFF2-40B4-BE49-F238E27FC236}">
                <a16:creationId xmlns:a16="http://schemas.microsoft.com/office/drawing/2014/main" id="{D675DD7B-FC94-9173-A135-4D2C3B96992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15125" b="10638"/>
          <a:stretch/>
        </p:blipFill>
        <p:spPr bwMode="auto">
          <a:xfrm>
            <a:off x="3623451" y="5853798"/>
            <a:ext cx="1071562" cy="795482"/>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Data Table Svg Png Icon Free Download (#426719) - OnlineWebFonts.COM">
            <a:extLst>
              <a:ext uri="{FF2B5EF4-FFF2-40B4-BE49-F238E27FC236}">
                <a16:creationId xmlns:a16="http://schemas.microsoft.com/office/drawing/2014/main" id="{F4261726-2BFB-6D7D-64B0-0FD9E2E0ACF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15125" b="10638"/>
          <a:stretch/>
        </p:blipFill>
        <p:spPr bwMode="auto">
          <a:xfrm>
            <a:off x="6944483" y="5930012"/>
            <a:ext cx="1071562" cy="795482"/>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a:extLst>
              <a:ext uri="{FF2B5EF4-FFF2-40B4-BE49-F238E27FC236}">
                <a16:creationId xmlns:a16="http://schemas.microsoft.com/office/drawing/2014/main" id="{AEB7F0B7-CF5F-965A-00F3-4DB698B446C3}"/>
              </a:ext>
            </a:extLst>
          </p:cNvPr>
          <p:cNvSpPr txBox="1"/>
          <p:nvPr/>
        </p:nvSpPr>
        <p:spPr>
          <a:xfrm>
            <a:off x="2318613" y="6078555"/>
            <a:ext cx="2309152" cy="369332"/>
          </a:xfrm>
          <a:prstGeom prst="rect">
            <a:avLst/>
          </a:prstGeom>
          <a:noFill/>
        </p:spPr>
        <p:txBody>
          <a:bodyPr wrap="square" rtlCol="0">
            <a:spAutoFit/>
          </a:bodyPr>
          <a:lstStyle/>
          <a:p>
            <a:r>
              <a:rPr lang="en-US" b="1" dirty="0" err="1"/>
              <a:t>phone_df</a:t>
            </a:r>
            <a:endParaRPr lang="en-US" b="1" dirty="0"/>
          </a:p>
        </p:txBody>
      </p:sp>
      <p:sp>
        <p:nvSpPr>
          <p:cNvPr id="37" name="TextBox 36">
            <a:extLst>
              <a:ext uri="{FF2B5EF4-FFF2-40B4-BE49-F238E27FC236}">
                <a16:creationId xmlns:a16="http://schemas.microsoft.com/office/drawing/2014/main" id="{F8BFE2F8-C796-7C79-3EB2-856EB96BC896}"/>
              </a:ext>
            </a:extLst>
          </p:cNvPr>
          <p:cNvSpPr txBox="1"/>
          <p:nvPr/>
        </p:nvSpPr>
        <p:spPr>
          <a:xfrm>
            <a:off x="5842144" y="6123543"/>
            <a:ext cx="2309152" cy="369332"/>
          </a:xfrm>
          <a:prstGeom prst="rect">
            <a:avLst/>
          </a:prstGeom>
          <a:noFill/>
        </p:spPr>
        <p:txBody>
          <a:bodyPr wrap="square" rtlCol="0">
            <a:spAutoFit/>
          </a:bodyPr>
          <a:lstStyle/>
          <a:p>
            <a:r>
              <a:rPr lang="en-US" b="1" dirty="0" err="1"/>
              <a:t>watch_df</a:t>
            </a:r>
            <a:endParaRPr lang="en-US" b="1" dirty="0"/>
          </a:p>
        </p:txBody>
      </p:sp>
      <p:pic>
        <p:nvPicPr>
          <p:cNvPr id="3074" name="Picture 2" descr="Green Check Mark Image - ClipArt Best">
            <a:extLst>
              <a:ext uri="{FF2B5EF4-FFF2-40B4-BE49-F238E27FC236}">
                <a16:creationId xmlns:a16="http://schemas.microsoft.com/office/drawing/2014/main" id="{3059E963-CDD0-6A4D-2EC2-53D6A4D9C1F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49016" y="5967849"/>
            <a:ext cx="623806" cy="480038"/>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Green Check Mark Image - ClipArt Best">
            <a:extLst>
              <a:ext uri="{FF2B5EF4-FFF2-40B4-BE49-F238E27FC236}">
                <a16:creationId xmlns:a16="http://schemas.microsoft.com/office/drawing/2014/main" id="{369FDEC5-1A11-49A9-1FAC-2299788B2C1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51296" y="5967849"/>
            <a:ext cx="623806" cy="480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19277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18C26-550C-6514-58F4-F4BCCEEDFDA8}"/>
              </a:ext>
            </a:extLst>
          </p:cNvPr>
          <p:cNvSpPr>
            <a:spLocks noGrp="1"/>
          </p:cNvSpPr>
          <p:nvPr>
            <p:ph type="title"/>
          </p:nvPr>
        </p:nvSpPr>
        <p:spPr/>
        <p:txBody>
          <a:bodyPr/>
          <a:lstStyle/>
          <a:p>
            <a:r>
              <a:rPr lang="en-US" dirty="0"/>
              <a:t>Data Preparation</a:t>
            </a:r>
          </a:p>
        </p:txBody>
      </p:sp>
      <p:sp>
        <p:nvSpPr>
          <p:cNvPr id="3" name="Text Placeholder 2">
            <a:extLst>
              <a:ext uri="{FF2B5EF4-FFF2-40B4-BE49-F238E27FC236}">
                <a16:creationId xmlns:a16="http://schemas.microsoft.com/office/drawing/2014/main" id="{00B47F8C-E7F5-F6BB-4D06-97EAFA3698A6}"/>
              </a:ext>
            </a:extLst>
          </p:cNvPr>
          <p:cNvSpPr>
            <a:spLocks noGrp="1"/>
          </p:cNvSpPr>
          <p:nvPr>
            <p:ph type="body" idx="1"/>
          </p:nvPr>
        </p:nvSpPr>
        <p:spPr/>
        <p:txBody>
          <a:bodyPr/>
          <a:lstStyle/>
          <a:p>
            <a:r>
              <a:rPr lang="en-US" dirty="0"/>
              <a:t>Grouping and Cosine Similarity</a:t>
            </a:r>
          </a:p>
        </p:txBody>
      </p:sp>
    </p:spTree>
    <p:extLst>
      <p:ext uri="{BB962C8B-B14F-4D97-AF65-F5344CB8AC3E}">
        <p14:creationId xmlns:p14="http://schemas.microsoft.com/office/powerpoint/2010/main" val="5080852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0925B-5C0B-7306-8089-38412D10F08B}"/>
              </a:ext>
            </a:extLst>
          </p:cNvPr>
          <p:cNvSpPr>
            <a:spLocks noGrp="1"/>
          </p:cNvSpPr>
          <p:nvPr>
            <p:ph type="title"/>
          </p:nvPr>
        </p:nvSpPr>
        <p:spPr/>
        <p:txBody>
          <a:bodyPr/>
          <a:lstStyle/>
          <a:p>
            <a:r>
              <a:rPr lang="en-US" dirty="0"/>
              <a:t>Data Preparation – Grouping</a:t>
            </a:r>
          </a:p>
        </p:txBody>
      </p:sp>
      <p:sp>
        <p:nvSpPr>
          <p:cNvPr id="3" name="Content Placeholder 2">
            <a:extLst>
              <a:ext uri="{FF2B5EF4-FFF2-40B4-BE49-F238E27FC236}">
                <a16:creationId xmlns:a16="http://schemas.microsoft.com/office/drawing/2014/main" id="{120E4AEB-1062-9132-7A76-3084823DC0BD}"/>
              </a:ext>
            </a:extLst>
          </p:cNvPr>
          <p:cNvSpPr>
            <a:spLocks noGrp="1"/>
          </p:cNvSpPr>
          <p:nvPr>
            <p:ph idx="1"/>
          </p:nvPr>
        </p:nvSpPr>
        <p:spPr>
          <a:xfrm>
            <a:off x="838200" y="1462768"/>
            <a:ext cx="11092543" cy="4351338"/>
          </a:xfrm>
        </p:spPr>
        <p:txBody>
          <a:bodyPr/>
          <a:lstStyle/>
          <a:p>
            <a:r>
              <a:rPr lang="en-US" dirty="0"/>
              <a:t>For each sensor, data was recorded once every 50 </a:t>
            </a:r>
            <a:r>
              <a:rPr lang="en-US" dirty="0" err="1"/>
              <a:t>ms</a:t>
            </a:r>
            <a:r>
              <a:rPr lang="en-US" dirty="0"/>
              <a:t> (1/1000 second)</a:t>
            </a:r>
          </a:p>
          <a:p>
            <a:r>
              <a:rPr lang="en-US" dirty="0"/>
              <a:t>For data reduction, we grouped all results into 3 second intervals, grouping by the subject and activity</a:t>
            </a:r>
          </a:p>
        </p:txBody>
      </p:sp>
    </p:spTree>
    <p:extLst>
      <p:ext uri="{BB962C8B-B14F-4D97-AF65-F5344CB8AC3E}">
        <p14:creationId xmlns:p14="http://schemas.microsoft.com/office/powerpoint/2010/main" val="3999420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D2552-F1CB-C657-20D1-A94B1BEA20A1}"/>
              </a:ext>
            </a:extLst>
          </p:cNvPr>
          <p:cNvSpPr>
            <a:spLocks noGrp="1"/>
          </p:cNvSpPr>
          <p:nvPr>
            <p:ph type="title"/>
          </p:nvPr>
        </p:nvSpPr>
        <p:spPr/>
        <p:txBody>
          <a:bodyPr/>
          <a:lstStyle/>
          <a:p>
            <a:r>
              <a:rPr lang="en-US" dirty="0"/>
              <a:t>Data Preparation – Cosine Similarity</a:t>
            </a:r>
          </a:p>
        </p:txBody>
      </p:sp>
      <p:sp>
        <p:nvSpPr>
          <p:cNvPr id="3" name="Content Placeholder 2">
            <a:extLst>
              <a:ext uri="{FF2B5EF4-FFF2-40B4-BE49-F238E27FC236}">
                <a16:creationId xmlns:a16="http://schemas.microsoft.com/office/drawing/2014/main" id="{2BB417AE-2C31-6712-7CEA-CC56E38D0994}"/>
              </a:ext>
            </a:extLst>
          </p:cNvPr>
          <p:cNvSpPr>
            <a:spLocks noGrp="1"/>
          </p:cNvSpPr>
          <p:nvPr>
            <p:ph idx="1"/>
          </p:nvPr>
        </p:nvSpPr>
        <p:spPr/>
        <p:txBody>
          <a:bodyPr/>
          <a:lstStyle/>
          <a:p>
            <a:r>
              <a:rPr lang="en-US" dirty="0"/>
              <a:t>Since data is recorded in </a:t>
            </a:r>
            <a:r>
              <a:rPr lang="en-US" dirty="0" err="1"/>
              <a:t>x,y,z</a:t>
            </a:r>
            <a:r>
              <a:rPr lang="en-US" dirty="0"/>
              <a:t> axis, we thought the cosine similarity might provide more insight</a:t>
            </a:r>
          </a:p>
          <a:p>
            <a:r>
              <a:rPr lang="en-US" dirty="0"/>
              <a:t>Due to memory limitations/group by, we couldn’t use </a:t>
            </a:r>
            <a:r>
              <a:rPr lang="en-US" dirty="0" err="1"/>
              <a:t>Dask’s</a:t>
            </a:r>
            <a:r>
              <a:rPr lang="en-US" dirty="0"/>
              <a:t> built in functions</a:t>
            </a:r>
          </a:p>
          <a:p>
            <a:r>
              <a:rPr lang="en-US" dirty="0"/>
              <a:t>We constructed the cosine similarity by hand. The steps were as follows:</a:t>
            </a:r>
          </a:p>
          <a:p>
            <a:pPr lvl="1"/>
            <a:r>
              <a:rPr lang="en-US" dirty="0"/>
              <a:t>Create new columns </a:t>
            </a:r>
            <a:r>
              <a:rPr lang="en-US" dirty="0" err="1"/>
              <a:t>xy</a:t>
            </a:r>
            <a:r>
              <a:rPr lang="en-US" dirty="0"/>
              <a:t>, </a:t>
            </a:r>
            <a:r>
              <a:rPr lang="en-US" dirty="0" err="1"/>
              <a:t>yz</a:t>
            </a:r>
            <a:r>
              <a:rPr lang="en-US" dirty="0"/>
              <a:t>, </a:t>
            </a:r>
            <a:r>
              <a:rPr lang="en-US" dirty="0" err="1"/>
              <a:t>xz</a:t>
            </a:r>
            <a:r>
              <a:rPr lang="en-US" dirty="0"/>
              <a:t>, x^2, </a:t>
            </a:r>
            <a:r>
              <a:rPr lang="en-US" dirty="0" err="1"/>
              <a:t>y^z</a:t>
            </a:r>
            <a:r>
              <a:rPr lang="en-US" dirty="0"/>
              <a:t>, </a:t>
            </a:r>
            <a:r>
              <a:rPr lang="en-US" dirty="0" err="1"/>
              <a:t>z^z</a:t>
            </a:r>
            <a:endParaRPr lang="en-US" dirty="0"/>
          </a:p>
          <a:p>
            <a:pPr lvl="1"/>
            <a:r>
              <a:rPr lang="en-US" dirty="0"/>
              <a:t>After group by, use the sum of each column to compute:</a:t>
            </a:r>
          </a:p>
          <a:p>
            <a:pPr lvl="2"/>
            <a:r>
              <a:rPr lang="en-US" dirty="0"/>
              <a:t>Cos Similarity for x and y = </a:t>
            </a:r>
            <a:r>
              <a:rPr lang="en-US" dirty="0" err="1"/>
              <a:t>xy</a:t>
            </a:r>
            <a:r>
              <a:rPr lang="en-US" dirty="0"/>
              <a:t>/</a:t>
            </a:r>
            <a:r>
              <a:rPr lang="en-US" dirty="0" err="1"/>
              <a:t>np.sqrt</a:t>
            </a:r>
            <a:r>
              <a:rPr lang="en-US" dirty="0"/>
              <a:t>(x^2*y^2)</a:t>
            </a:r>
          </a:p>
          <a:p>
            <a:endParaRPr lang="en-US" dirty="0"/>
          </a:p>
        </p:txBody>
      </p:sp>
    </p:spTree>
    <p:extLst>
      <p:ext uri="{BB962C8B-B14F-4D97-AF65-F5344CB8AC3E}">
        <p14:creationId xmlns:p14="http://schemas.microsoft.com/office/powerpoint/2010/main" val="21363876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0925B-5C0B-7306-8089-38412D10F08B}"/>
              </a:ext>
            </a:extLst>
          </p:cNvPr>
          <p:cNvSpPr>
            <a:spLocks noGrp="1"/>
          </p:cNvSpPr>
          <p:nvPr>
            <p:ph type="title"/>
          </p:nvPr>
        </p:nvSpPr>
        <p:spPr/>
        <p:txBody>
          <a:bodyPr/>
          <a:lstStyle/>
          <a:p>
            <a:r>
              <a:rPr lang="en-US" dirty="0"/>
              <a:t>Data Preparation – Grouping</a:t>
            </a:r>
          </a:p>
        </p:txBody>
      </p:sp>
      <p:sp>
        <p:nvSpPr>
          <p:cNvPr id="3" name="Content Placeholder 2">
            <a:extLst>
              <a:ext uri="{FF2B5EF4-FFF2-40B4-BE49-F238E27FC236}">
                <a16:creationId xmlns:a16="http://schemas.microsoft.com/office/drawing/2014/main" id="{120E4AEB-1062-9132-7A76-3084823DC0BD}"/>
              </a:ext>
            </a:extLst>
          </p:cNvPr>
          <p:cNvSpPr>
            <a:spLocks noGrp="1"/>
          </p:cNvSpPr>
          <p:nvPr>
            <p:ph idx="1"/>
          </p:nvPr>
        </p:nvSpPr>
        <p:spPr>
          <a:xfrm>
            <a:off x="838200" y="1462768"/>
            <a:ext cx="11092543" cy="4351338"/>
          </a:xfrm>
        </p:spPr>
        <p:txBody>
          <a:bodyPr/>
          <a:lstStyle/>
          <a:p>
            <a:r>
              <a:rPr lang="en-US" dirty="0"/>
              <a:t>Grouping by 3 seconds allowed us to drastically reduce our data size</a:t>
            </a:r>
          </a:p>
        </p:txBody>
      </p:sp>
      <p:pic>
        <p:nvPicPr>
          <p:cNvPr id="5" name="Picture 4">
            <a:extLst>
              <a:ext uri="{FF2B5EF4-FFF2-40B4-BE49-F238E27FC236}">
                <a16:creationId xmlns:a16="http://schemas.microsoft.com/office/drawing/2014/main" id="{F3560DE4-9CE7-F02F-7A91-08D8BE8D20C1}"/>
              </a:ext>
            </a:extLst>
          </p:cNvPr>
          <p:cNvPicPr>
            <a:picLocks noChangeAspect="1"/>
          </p:cNvPicPr>
          <p:nvPr/>
        </p:nvPicPr>
        <p:blipFill>
          <a:blip r:embed="rId2"/>
          <a:stretch>
            <a:fillRect/>
          </a:stretch>
        </p:blipFill>
        <p:spPr>
          <a:xfrm>
            <a:off x="2087217" y="1977873"/>
            <a:ext cx="8017565" cy="4351338"/>
          </a:xfrm>
          <a:prstGeom prst="rect">
            <a:avLst/>
          </a:prstGeom>
        </p:spPr>
      </p:pic>
    </p:spTree>
    <p:extLst>
      <p:ext uri="{BB962C8B-B14F-4D97-AF65-F5344CB8AC3E}">
        <p14:creationId xmlns:p14="http://schemas.microsoft.com/office/powerpoint/2010/main" val="32743004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89E62-DAA8-3C02-E4E8-0E25BA07F4D9}"/>
              </a:ext>
            </a:extLst>
          </p:cNvPr>
          <p:cNvSpPr>
            <a:spLocks noGrp="1"/>
          </p:cNvSpPr>
          <p:nvPr>
            <p:ph type="title"/>
          </p:nvPr>
        </p:nvSpPr>
        <p:spPr/>
        <p:txBody>
          <a:bodyPr/>
          <a:lstStyle/>
          <a:p>
            <a:r>
              <a:rPr lang="en-US" dirty="0"/>
              <a:t>From Dask to Pandas</a:t>
            </a:r>
          </a:p>
        </p:txBody>
      </p:sp>
      <p:sp>
        <p:nvSpPr>
          <p:cNvPr id="3" name="Text Placeholder 2">
            <a:extLst>
              <a:ext uri="{FF2B5EF4-FFF2-40B4-BE49-F238E27FC236}">
                <a16:creationId xmlns:a16="http://schemas.microsoft.com/office/drawing/2014/main" id="{A2057B86-C2F1-B856-5BE3-D244EECAE2C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0180380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ACD6F-6F0F-027A-ECD7-E062A6E2FD7B}"/>
              </a:ext>
            </a:extLst>
          </p:cNvPr>
          <p:cNvSpPr>
            <a:spLocks noGrp="1"/>
          </p:cNvSpPr>
          <p:nvPr>
            <p:ph type="title"/>
          </p:nvPr>
        </p:nvSpPr>
        <p:spPr/>
        <p:txBody>
          <a:bodyPr/>
          <a:lstStyle/>
          <a:p>
            <a:r>
              <a:rPr lang="en-US" dirty="0"/>
              <a:t>From Dask to Pandas</a:t>
            </a:r>
          </a:p>
        </p:txBody>
      </p:sp>
      <p:sp>
        <p:nvSpPr>
          <p:cNvPr id="3" name="Content Placeholder 2">
            <a:extLst>
              <a:ext uri="{FF2B5EF4-FFF2-40B4-BE49-F238E27FC236}">
                <a16:creationId xmlns:a16="http://schemas.microsoft.com/office/drawing/2014/main" id="{FCF4EADB-89C0-E348-37C9-02518A1A2B87}"/>
              </a:ext>
            </a:extLst>
          </p:cNvPr>
          <p:cNvSpPr>
            <a:spLocks noGrp="1"/>
          </p:cNvSpPr>
          <p:nvPr>
            <p:ph idx="1"/>
          </p:nvPr>
        </p:nvSpPr>
        <p:spPr/>
        <p:txBody>
          <a:bodyPr/>
          <a:lstStyle/>
          <a:p>
            <a:r>
              <a:rPr lang="en-US" dirty="0"/>
              <a:t>After all this work, we successfully leveraged Dask by reducing millions of rows</a:t>
            </a:r>
          </a:p>
          <a:p>
            <a:r>
              <a:rPr lang="en-US" dirty="0"/>
              <a:t>After reducing, our data was at an appropriate size to use pandas for ML models</a:t>
            </a:r>
          </a:p>
        </p:txBody>
      </p:sp>
    </p:spTree>
    <p:extLst>
      <p:ext uri="{BB962C8B-B14F-4D97-AF65-F5344CB8AC3E}">
        <p14:creationId xmlns:p14="http://schemas.microsoft.com/office/powerpoint/2010/main" val="11986968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80DF0-2373-C24E-E4F2-8A024282A786}"/>
              </a:ext>
            </a:extLst>
          </p:cNvPr>
          <p:cNvSpPr>
            <a:spLocks noGrp="1"/>
          </p:cNvSpPr>
          <p:nvPr>
            <p:ph type="title"/>
          </p:nvPr>
        </p:nvSpPr>
        <p:spPr/>
        <p:txBody>
          <a:bodyPr/>
          <a:lstStyle/>
          <a:p>
            <a:r>
              <a:rPr lang="en-US" dirty="0"/>
              <a:t>Analysis Approaches</a:t>
            </a:r>
          </a:p>
        </p:txBody>
      </p:sp>
      <p:sp>
        <p:nvSpPr>
          <p:cNvPr id="3" name="Text Placeholder 2">
            <a:extLst>
              <a:ext uri="{FF2B5EF4-FFF2-40B4-BE49-F238E27FC236}">
                <a16:creationId xmlns:a16="http://schemas.microsoft.com/office/drawing/2014/main" id="{A8EF58F1-3867-D4D0-420C-A19B73A57DDF}"/>
              </a:ext>
            </a:extLst>
          </p:cNvPr>
          <p:cNvSpPr>
            <a:spLocks noGrp="1"/>
          </p:cNvSpPr>
          <p:nvPr>
            <p:ph type="body" idx="1"/>
          </p:nvPr>
        </p:nvSpPr>
        <p:spPr/>
        <p:txBody>
          <a:bodyPr/>
          <a:lstStyle/>
          <a:p>
            <a:r>
              <a:rPr lang="en-US" dirty="0"/>
              <a:t>EDA on Grouped Data</a:t>
            </a:r>
          </a:p>
        </p:txBody>
      </p:sp>
    </p:spTree>
    <p:extLst>
      <p:ext uri="{BB962C8B-B14F-4D97-AF65-F5344CB8AC3E}">
        <p14:creationId xmlns:p14="http://schemas.microsoft.com/office/powerpoint/2010/main" val="12694119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696CD-2E31-A880-E0AF-AB32F8B15A0F}"/>
              </a:ext>
            </a:extLst>
          </p:cNvPr>
          <p:cNvSpPr>
            <a:spLocks noGrp="1"/>
          </p:cNvSpPr>
          <p:nvPr>
            <p:ph type="title"/>
          </p:nvPr>
        </p:nvSpPr>
        <p:spPr/>
        <p:txBody>
          <a:bodyPr/>
          <a:lstStyle/>
          <a:p>
            <a:r>
              <a:rPr lang="en-US" dirty="0"/>
              <a:t>Data Description</a:t>
            </a:r>
          </a:p>
        </p:txBody>
      </p:sp>
      <p:sp>
        <p:nvSpPr>
          <p:cNvPr id="3" name="Text Placeholder 2">
            <a:extLst>
              <a:ext uri="{FF2B5EF4-FFF2-40B4-BE49-F238E27FC236}">
                <a16:creationId xmlns:a16="http://schemas.microsoft.com/office/drawing/2014/main" id="{57BF12D8-B8B1-806F-9412-7675E3216B9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5556506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B4482-B77A-6C31-560C-F8EC60009F53}"/>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A3A5503D-89C2-4CCD-FCE6-53568BFE8600}"/>
              </a:ext>
            </a:extLst>
          </p:cNvPr>
          <p:cNvPicPr>
            <a:picLocks noGrp="1" noChangeAspect="1"/>
          </p:cNvPicPr>
          <p:nvPr>
            <p:ph idx="1"/>
          </p:nvPr>
        </p:nvPicPr>
        <p:blipFill>
          <a:blip r:embed="rId2"/>
          <a:stretch>
            <a:fillRect/>
          </a:stretch>
        </p:blipFill>
        <p:spPr>
          <a:xfrm>
            <a:off x="838200" y="1890636"/>
            <a:ext cx="10515600" cy="4221315"/>
          </a:xfrm>
        </p:spPr>
      </p:pic>
    </p:spTree>
    <p:extLst>
      <p:ext uri="{BB962C8B-B14F-4D97-AF65-F5344CB8AC3E}">
        <p14:creationId xmlns:p14="http://schemas.microsoft.com/office/powerpoint/2010/main" val="39116716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484B9-ADA9-CF40-2AD8-256F7B213087}"/>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38D772CA-0F26-0DE4-EBB2-196AC7DB6AC6}"/>
              </a:ext>
            </a:extLst>
          </p:cNvPr>
          <p:cNvPicPr>
            <a:picLocks noGrp="1" noChangeAspect="1"/>
          </p:cNvPicPr>
          <p:nvPr>
            <p:ph idx="1"/>
          </p:nvPr>
        </p:nvPicPr>
        <p:blipFill>
          <a:blip r:embed="rId2"/>
          <a:stretch>
            <a:fillRect/>
          </a:stretch>
        </p:blipFill>
        <p:spPr>
          <a:xfrm>
            <a:off x="838200" y="1872600"/>
            <a:ext cx="10515600" cy="4257388"/>
          </a:xfrm>
        </p:spPr>
      </p:pic>
    </p:spTree>
    <p:extLst>
      <p:ext uri="{BB962C8B-B14F-4D97-AF65-F5344CB8AC3E}">
        <p14:creationId xmlns:p14="http://schemas.microsoft.com/office/powerpoint/2010/main" val="15264402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80DF0-2373-C24E-E4F2-8A024282A786}"/>
              </a:ext>
            </a:extLst>
          </p:cNvPr>
          <p:cNvSpPr>
            <a:spLocks noGrp="1"/>
          </p:cNvSpPr>
          <p:nvPr>
            <p:ph type="title"/>
          </p:nvPr>
        </p:nvSpPr>
        <p:spPr/>
        <p:txBody>
          <a:bodyPr/>
          <a:lstStyle/>
          <a:p>
            <a:r>
              <a:rPr lang="en-US" dirty="0"/>
              <a:t>Analysis Approaches</a:t>
            </a:r>
          </a:p>
        </p:txBody>
      </p:sp>
      <p:sp>
        <p:nvSpPr>
          <p:cNvPr id="3" name="Text Placeholder 2">
            <a:extLst>
              <a:ext uri="{FF2B5EF4-FFF2-40B4-BE49-F238E27FC236}">
                <a16:creationId xmlns:a16="http://schemas.microsoft.com/office/drawing/2014/main" id="{A8EF58F1-3867-D4D0-420C-A19B73A57DDF}"/>
              </a:ext>
            </a:extLst>
          </p:cNvPr>
          <p:cNvSpPr>
            <a:spLocks noGrp="1"/>
          </p:cNvSpPr>
          <p:nvPr>
            <p:ph type="body" idx="1"/>
          </p:nvPr>
        </p:nvSpPr>
        <p:spPr/>
        <p:txBody>
          <a:bodyPr/>
          <a:lstStyle/>
          <a:p>
            <a:r>
              <a:rPr lang="en-US" dirty="0"/>
              <a:t>Classification</a:t>
            </a:r>
          </a:p>
        </p:txBody>
      </p:sp>
    </p:spTree>
    <p:extLst>
      <p:ext uri="{BB962C8B-B14F-4D97-AF65-F5344CB8AC3E}">
        <p14:creationId xmlns:p14="http://schemas.microsoft.com/office/powerpoint/2010/main" val="24332018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5BEF7-FBC3-FC4C-4BE3-23B85FBFD5CE}"/>
              </a:ext>
            </a:extLst>
          </p:cNvPr>
          <p:cNvSpPr>
            <a:spLocks noGrp="1"/>
          </p:cNvSpPr>
          <p:nvPr>
            <p:ph type="title"/>
          </p:nvPr>
        </p:nvSpPr>
        <p:spPr>
          <a:xfrm>
            <a:off x="648929" y="629266"/>
            <a:ext cx="6586491" cy="1676603"/>
          </a:xfrm>
        </p:spPr>
        <p:txBody>
          <a:bodyPr>
            <a:normAutofit/>
          </a:bodyPr>
          <a:lstStyle/>
          <a:p>
            <a:r>
              <a:rPr lang="en-US" sz="5400" dirty="0"/>
              <a:t>Analysis Approaches – Classification</a:t>
            </a:r>
          </a:p>
        </p:txBody>
      </p:sp>
      <p:sp>
        <p:nvSpPr>
          <p:cNvPr id="3" name="Content Placeholder 2">
            <a:extLst>
              <a:ext uri="{FF2B5EF4-FFF2-40B4-BE49-F238E27FC236}">
                <a16:creationId xmlns:a16="http://schemas.microsoft.com/office/drawing/2014/main" id="{16BF6F28-1345-38B8-47A6-652437F1AE89}"/>
              </a:ext>
            </a:extLst>
          </p:cNvPr>
          <p:cNvSpPr>
            <a:spLocks noGrp="1"/>
          </p:cNvSpPr>
          <p:nvPr>
            <p:ph idx="1"/>
          </p:nvPr>
        </p:nvSpPr>
        <p:spPr>
          <a:xfrm>
            <a:off x="648930" y="2438400"/>
            <a:ext cx="6586489" cy="3785419"/>
          </a:xfrm>
        </p:spPr>
        <p:txBody>
          <a:bodyPr>
            <a:normAutofit/>
          </a:bodyPr>
          <a:lstStyle/>
          <a:p>
            <a:r>
              <a:rPr lang="en-US" sz="2400" dirty="0"/>
              <a:t>The dataset supports classification, with 18 possible outcomes</a:t>
            </a:r>
          </a:p>
        </p:txBody>
      </p:sp>
      <p:pic>
        <p:nvPicPr>
          <p:cNvPr id="4" name="Picture 3" descr="Table&#10;&#10;Description automatically generated">
            <a:extLst>
              <a:ext uri="{FF2B5EF4-FFF2-40B4-BE49-F238E27FC236}">
                <a16:creationId xmlns:a16="http://schemas.microsoft.com/office/drawing/2014/main" id="{43307FB5-53DF-A2AF-8427-DEFA7E29A9CF}"/>
              </a:ext>
            </a:extLst>
          </p:cNvPr>
          <p:cNvPicPr>
            <a:picLocks noChangeAspect="1"/>
          </p:cNvPicPr>
          <p:nvPr/>
        </p:nvPicPr>
        <p:blipFill rotWithShape="1">
          <a:blip r:embed="rId2"/>
          <a:srcRect r="1041"/>
          <a:stretch/>
        </p:blipFill>
        <p:spPr>
          <a:xfrm>
            <a:off x="7556409" y="640082"/>
            <a:ext cx="3995928" cy="5577837"/>
          </a:xfrm>
          <a:prstGeom prst="rect">
            <a:avLst/>
          </a:prstGeom>
          <a:effectLst/>
        </p:spPr>
      </p:pic>
    </p:spTree>
    <p:extLst>
      <p:ext uri="{BB962C8B-B14F-4D97-AF65-F5344CB8AC3E}">
        <p14:creationId xmlns:p14="http://schemas.microsoft.com/office/powerpoint/2010/main" val="478380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B919D-F4AC-EE68-4C82-6F176A593D92}"/>
              </a:ext>
            </a:extLst>
          </p:cNvPr>
          <p:cNvSpPr>
            <a:spLocks noGrp="1"/>
          </p:cNvSpPr>
          <p:nvPr>
            <p:ph type="title"/>
          </p:nvPr>
        </p:nvSpPr>
        <p:spPr/>
        <p:txBody>
          <a:bodyPr/>
          <a:lstStyle/>
          <a:p>
            <a:r>
              <a:rPr lang="en-US" sz="4400" dirty="0"/>
              <a:t>Analysis Approaches – Classification</a:t>
            </a:r>
            <a:endParaRPr lang="en-US" dirty="0"/>
          </a:p>
        </p:txBody>
      </p:sp>
      <p:sp>
        <p:nvSpPr>
          <p:cNvPr id="3" name="Content Placeholder 2">
            <a:extLst>
              <a:ext uri="{FF2B5EF4-FFF2-40B4-BE49-F238E27FC236}">
                <a16:creationId xmlns:a16="http://schemas.microsoft.com/office/drawing/2014/main" id="{370C523A-8E9A-39ED-6EF8-46A706F2547F}"/>
              </a:ext>
            </a:extLst>
          </p:cNvPr>
          <p:cNvSpPr>
            <a:spLocks noGrp="1"/>
          </p:cNvSpPr>
          <p:nvPr>
            <p:ph idx="1"/>
          </p:nvPr>
        </p:nvSpPr>
        <p:spPr/>
        <p:txBody>
          <a:bodyPr/>
          <a:lstStyle/>
          <a:p>
            <a:r>
              <a:rPr lang="en-US" dirty="0"/>
              <a:t>We tried an array of different classification methods</a:t>
            </a:r>
          </a:p>
          <a:p>
            <a:pPr lvl="1"/>
            <a:r>
              <a:rPr lang="en-US" dirty="0"/>
              <a:t>AdaBoost</a:t>
            </a:r>
          </a:p>
          <a:p>
            <a:pPr lvl="1"/>
            <a:r>
              <a:rPr lang="en-US" dirty="0"/>
              <a:t>Logistic Regression</a:t>
            </a:r>
          </a:p>
          <a:p>
            <a:pPr lvl="1"/>
            <a:r>
              <a:rPr lang="en-US" dirty="0"/>
              <a:t>Gaussian Naïve Bayes</a:t>
            </a:r>
          </a:p>
          <a:p>
            <a:pPr lvl="1"/>
            <a:r>
              <a:rPr lang="en-US" dirty="0"/>
              <a:t>KNN</a:t>
            </a:r>
          </a:p>
          <a:p>
            <a:pPr lvl="1"/>
            <a:r>
              <a:rPr lang="en-US" dirty="0"/>
              <a:t>Decision Trees</a:t>
            </a:r>
          </a:p>
          <a:p>
            <a:pPr lvl="1"/>
            <a:r>
              <a:rPr lang="en-US" dirty="0"/>
              <a:t>Random Forest</a:t>
            </a:r>
          </a:p>
          <a:p>
            <a:pPr lvl="1"/>
            <a:endParaRPr lang="en-US" dirty="0"/>
          </a:p>
        </p:txBody>
      </p:sp>
    </p:spTree>
    <p:extLst>
      <p:ext uri="{BB962C8B-B14F-4D97-AF65-F5344CB8AC3E}">
        <p14:creationId xmlns:p14="http://schemas.microsoft.com/office/powerpoint/2010/main" val="40855633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66EEAC-F97C-DA6D-53B4-C6B889E637D9}"/>
              </a:ext>
            </a:extLst>
          </p:cNvPr>
          <p:cNvSpPr>
            <a:spLocks noGrp="1"/>
          </p:cNvSpPr>
          <p:nvPr>
            <p:ph type="title"/>
          </p:nvPr>
        </p:nvSpPr>
        <p:spPr>
          <a:xfrm>
            <a:off x="1198181" y="560881"/>
            <a:ext cx="9795638" cy="1114380"/>
          </a:xfrm>
        </p:spPr>
        <p:txBody>
          <a:bodyPr vert="horz" lIns="91440" tIns="45720" rIns="91440" bIns="45720" rtlCol="0" anchor="b">
            <a:normAutofit/>
          </a:bodyPr>
          <a:lstStyle/>
          <a:p>
            <a:pPr algn="ctr"/>
            <a:r>
              <a:rPr lang="en-US" sz="3600"/>
              <a:t>Analysis Approaches – Logistic Regression</a:t>
            </a:r>
            <a:br>
              <a:rPr lang="en-US" sz="3600"/>
            </a:br>
            <a:endParaRPr lang="en-US" sz="3600"/>
          </a:p>
        </p:txBody>
      </p:sp>
      <p:sp>
        <p:nvSpPr>
          <p:cNvPr id="7" name="Content Placeholder 6">
            <a:extLst>
              <a:ext uri="{FF2B5EF4-FFF2-40B4-BE49-F238E27FC236}">
                <a16:creationId xmlns:a16="http://schemas.microsoft.com/office/drawing/2014/main" id="{CB70BBAB-F1CA-46E8-BA85-2DBF442BEE98}"/>
              </a:ext>
            </a:extLst>
          </p:cNvPr>
          <p:cNvSpPr>
            <a:spLocks noGrp="1"/>
          </p:cNvSpPr>
          <p:nvPr>
            <p:ph idx="1"/>
          </p:nvPr>
        </p:nvSpPr>
        <p:spPr>
          <a:xfrm>
            <a:off x="1198181" y="1839595"/>
            <a:ext cx="9795638" cy="943119"/>
          </a:xfrm>
        </p:spPr>
        <p:txBody>
          <a:bodyPr vert="horz" lIns="91440" tIns="45720" rIns="91440" bIns="45720" rtlCol="0">
            <a:normAutofit/>
          </a:bodyPr>
          <a:lstStyle/>
          <a:p>
            <a:pPr marL="0" indent="0" algn="ctr">
              <a:buNone/>
            </a:pPr>
            <a:r>
              <a:rPr lang="en-US" sz="2400"/>
              <a:t>Phone</a:t>
            </a:r>
          </a:p>
        </p:txBody>
      </p:sp>
      <p:pic>
        <p:nvPicPr>
          <p:cNvPr id="6" name="Picture 5">
            <a:extLst>
              <a:ext uri="{FF2B5EF4-FFF2-40B4-BE49-F238E27FC236}">
                <a16:creationId xmlns:a16="http://schemas.microsoft.com/office/drawing/2014/main" id="{DCB8C139-15A7-5FCA-27CE-F6EDBC2837DA}"/>
              </a:ext>
            </a:extLst>
          </p:cNvPr>
          <p:cNvPicPr>
            <a:picLocks noChangeAspect="1"/>
          </p:cNvPicPr>
          <p:nvPr/>
        </p:nvPicPr>
        <p:blipFill>
          <a:blip r:embed="rId2"/>
          <a:stretch>
            <a:fillRect/>
          </a:stretch>
        </p:blipFill>
        <p:spPr>
          <a:xfrm>
            <a:off x="730434" y="2957665"/>
            <a:ext cx="4729860" cy="3346376"/>
          </a:xfrm>
          <a:prstGeom prst="rect">
            <a:avLst/>
          </a:prstGeom>
        </p:spPr>
      </p:pic>
      <p:pic>
        <p:nvPicPr>
          <p:cNvPr id="4" name="Picture 3">
            <a:extLst>
              <a:ext uri="{FF2B5EF4-FFF2-40B4-BE49-F238E27FC236}">
                <a16:creationId xmlns:a16="http://schemas.microsoft.com/office/drawing/2014/main" id="{144CF0F7-6218-5735-D46A-2D45BF746C1E}"/>
              </a:ext>
            </a:extLst>
          </p:cNvPr>
          <p:cNvPicPr>
            <a:picLocks noChangeAspect="1"/>
          </p:cNvPicPr>
          <p:nvPr/>
        </p:nvPicPr>
        <p:blipFill>
          <a:blip r:embed="rId3"/>
          <a:stretch>
            <a:fillRect/>
          </a:stretch>
        </p:blipFill>
        <p:spPr>
          <a:xfrm>
            <a:off x="6614092" y="2957665"/>
            <a:ext cx="4965087" cy="3346376"/>
          </a:xfrm>
          <a:prstGeom prst="rect">
            <a:avLst/>
          </a:prstGeom>
        </p:spPr>
      </p:pic>
    </p:spTree>
    <p:extLst>
      <p:ext uri="{BB962C8B-B14F-4D97-AF65-F5344CB8AC3E}">
        <p14:creationId xmlns:p14="http://schemas.microsoft.com/office/powerpoint/2010/main" val="16674715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66EEAC-F97C-DA6D-53B4-C6B889E637D9}"/>
              </a:ext>
            </a:extLst>
          </p:cNvPr>
          <p:cNvSpPr>
            <a:spLocks noGrp="1"/>
          </p:cNvSpPr>
          <p:nvPr>
            <p:ph type="title"/>
          </p:nvPr>
        </p:nvSpPr>
        <p:spPr>
          <a:xfrm>
            <a:off x="1198181" y="560881"/>
            <a:ext cx="9795638" cy="1114380"/>
          </a:xfrm>
        </p:spPr>
        <p:txBody>
          <a:bodyPr vert="horz" lIns="91440" tIns="45720" rIns="91440" bIns="45720" rtlCol="0" anchor="b">
            <a:normAutofit/>
          </a:bodyPr>
          <a:lstStyle/>
          <a:p>
            <a:pPr algn="ctr"/>
            <a:r>
              <a:rPr lang="en-US" sz="2100"/>
              <a:t>Analysis Approaches – Gaussian Naïve Bayes</a:t>
            </a:r>
            <a:br>
              <a:rPr lang="en-US" sz="2100"/>
            </a:br>
            <a:br>
              <a:rPr lang="en-US" sz="2100"/>
            </a:br>
            <a:endParaRPr lang="en-US" sz="2100"/>
          </a:p>
        </p:txBody>
      </p:sp>
      <p:sp>
        <p:nvSpPr>
          <p:cNvPr id="7" name="Content Placeholder 6">
            <a:extLst>
              <a:ext uri="{FF2B5EF4-FFF2-40B4-BE49-F238E27FC236}">
                <a16:creationId xmlns:a16="http://schemas.microsoft.com/office/drawing/2014/main" id="{CB70BBAB-F1CA-46E8-BA85-2DBF442BEE98}"/>
              </a:ext>
            </a:extLst>
          </p:cNvPr>
          <p:cNvSpPr>
            <a:spLocks noGrp="1"/>
          </p:cNvSpPr>
          <p:nvPr>
            <p:ph idx="1"/>
          </p:nvPr>
        </p:nvSpPr>
        <p:spPr>
          <a:xfrm>
            <a:off x="1198181" y="1839595"/>
            <a:ext cx="9795638" cy="943119"/>
          </a:xfrm>
        </p:spPr>
        <p:txBody>
          <a:bodyPr vert="horz" lIns="91440" tIns="45720" rIns="91440" bIns="45720" rtlCol="0">
            <a:normAutofit/>
          </a:bodyPr>
          <a:lstStyle/>
          <a:p>
            <a:pPr marL="0" indent="0" algn="ctr">
              <a:buNone/>
            </a:pPr>
            <a:r>
              <a:rPr lang="en-US" sz="2400" dirty="0"/>
              <a:t>Phone</a:t>
            </a:r>
          </a:p>
        </p:txBody>
      </p:sp>
      <p:pic>
        <p:nvPicPr>
          <p:cNvPr id="8" name="Picture 7">
            <a:extLst>
              <a:ext uri="{FF2B5EF4-FFF2-40B4-BE49-F238E27FC236}">
                <a16:creationId xmlns:a16="http://schemas.microsoft.com/office/drawing/2014/main" id="{F4197B4D-A579-8283-6234-47DDBC60CC96}"/>
              </a:ext>
            </a:extLst>
          </p:cNvPr>
          <p:cNvPicPr>
            <a:picLocks noChangeAspect="1"/>
          </p:cNvPicPr>
          <p:nvPr/>
        </p:nvPicPr>
        <p:blipFill>
          <a:blip r:embed="rId2"/>
          <a:stretch>
            <a:fillRect/>
          </a:stretch>
        </p:blipFill>
        <p:spPr>
          <a:xfrm>
            <a:off x="696529" y="2957665"/>
            <a:ext cx="4797671" cy="3346376"/>
          </a:xfrm>
          <a:prstGeom prst="rect">
            <a:avLst/>
          </a:prstGeom>
        </p:spPr>
      </p:pic>
      <p:pic>
        <p:nvPicPr>
          <p:cNvPr id="4" name="Picture 3">
            <a:extLst>
              <a:ext uri="{FF2B5EF4-FFF2-40B4-BE49-F238E27FC236}">
                <a16:creationId xmlns:a16="http://schemas.microsoft.com/office/drawing/2014/main" id="{2907F6A4-B41A-CC39-5E33-E805D980BC38}"/>
              </a:ext>
            </a:extLst>
          </p:cNvPr>
          <p:cNvPicPr>
            <a:picLocks noChangeAspect="1"/>
          </p:cNvPicPr>
          <p:nvPr/>
        </p:nvPicPr>
        <p:blipFill>
          <a:blip r:embed="rId3"/>
          <a:stretch>
            <a:fillRect/>
          </a:stretch>
        </p:blipFill>
        <p:spPr>
          <a:xfrm>
            <a:off x="6691914" y="2957665"/>
            <a:ext cx="4809442" cy="3346376"/>
          </a:xfrm>
          <a:prstGeom prst="rect">
            <a:avLst/>
          </a:prstGeom>
        </p:spPr>
      </p:pic>
    </p:spTree>
    <p:extLst>
      <p:ext uri="{BB962C8B-B14F-4D97-AF65-F5344CB8AC3E}">
        <p14:creationId xmlns:p14="http://schemas.microsoft.com/office/powerpoint/2010/main" val="26758693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66EEAC-F97C-DA6D-53B4-C6B889E637D9}"/>
              </a:ext>
            </a:extLst>
          </p:cNvPr>
          <p:cNvSpPr>
            <a:spLocks noGrp="1"/>
          </p:cNvSpPr>
          <p:nvPr>
            <p:ph type="title"/>
          </p:nvPr>
        </p:nvSpPr>
        <p:spPr>
          <a:xfrm>
            <a:off x="1198181" y="560881"/>
            <a:ext cx="9795638" cy="1114380"/>
          </a:xfrm>
        </p:spPr>
        <p:txBody>
          <a:bodyPr vert="horz" lIns="91440" tIns="45720" rIns="91440" bIns="45720" rtlCol="0" anchor="b">
            <a:normAutofit/>
          </a:bodyPr>
          <a:lstStyle/>
          <a:p>
            <a:pPr algn="ctr"/>
            <a:r>
              <a:rPr lang="en-US" sz="5200"/>
              <a:t>Analysis Approaches – AdaBoost</a:t>
            </a:r>
          </a:p>
        </p:txBody>
      </p:sp>
      <p:sp>
        <p:nvSpPr>
          <p:cNvPr id="7" name="Content Placeholder 6">
            <a:extLst>
              <a:ext uri="{FF2B5EF4-FFF2-40B4-BE49-F238E27FC236}">
                <a16:creationId xmlns:a16="http://schemas.microsoft.com/office/drawing/2014/main" id="{CB70BBAB-F1CA-46E8-BA85-2DBF442BEE98}"/>
              </a:ext>
            </a:extLst>
          </p:cNvPr>
          <p:cNvSpPr>
            <a:spLocks noGrp="1"/>
          </p:cNvSpPr>
          <p:nvPr>
            <p:ph idx="1"/>
          </p:nvPr>
        </p:nvSpPr>
        <p:spPr>
          <a:xfrm>
            <a:off x="1198181" y="1839595"/>
            <a:ext cx="9795638" cy="943119"/>
          </a:xfrm>
        </p:spPr>
        <p:txBody>
          <a:bodyPr vert="horz" lIns="91440" tIns="45720" rIns="91440" bIns="45720" rtlCol="0">
            <a:normAutofit/>
          </a:bodyPr>
          <a:lstStyle/>
          <a:p>
            <a:pPr marL="0" indent="0" algn="ctr">
              <a:buNone/>
            </a:pPr>
            <a:r>
              <a:rPr lang="en-US" sz="2400"/>
              <a:t>Phone</a:t>
            </a:r>
          </a:p>
        </p:txBody>
      </p:sp>
      <p:pic>
        <p:nvPicPr>
          <p:cNvPr id="4" name="Picture 3">
            <a:extLst>
              <a:ext uri="{FF2B5EF4-FFF2-40B4-BE49-F238E27FC236}">
                <a16:creationId xmlns:a16="http://schemas.microsoft.com/office/drawing/2014/main" id="{81DEF3A1-9FA8-02D6-FCF0-3B5D7BFAB524}"/>
              </a:ext>
            </a:extLst>
          </p:cNvPr>
          <p:cNvPicPr>
            <a:picLocks noChangeAspect="1"/>
          </p:cNvPicPr>
          <p:nvPr/>
        </p:nvPicPr>
        <p:blipFill>
          <a:blip r:embed="rId2"/>
          <a:stretch>
            <a:fillRect/>
          </a:stretch>
        </p:blipFill>
        <p:spPr>
          <a:xfrm>
            <a:off x="738762" y="2957665"/>
            <a:ext cx="4713205" cy="3346376"/>
          </a:xfrm>
          <a:prstGeom prst="rect">
            <a:avLst/>
          </a:prstGeom>
        </p:spPr>
      </p:pic>
      <p:pic>
        <p:nvPicPr>
          <p:cNvPr id="9" name="Picture 8">
            <a:extLst>
              <a:ext uri="{FF2B5EF4-FFF2-40B4-BE49-F238E27FC236}">
                <a16:creationId xmlns:a16="http://schemas.microsoft.com/office/drawing/2014/main" id="{2854DEB3-0DF2-F9FA-49A6-0B9C312D80CD}"/>
              </a:ext>
            </a:extLst>
          </p:cNvPr>
          <p:cNvPicPr>
            <a:picLocks noChangeAspect="1"/>
          </p:cNvPicPr>
          <p:nvPr/>
        </p:nvPicPr>
        <p:blipFill>
          <a:blip r:embed="rId3"/>
          <a:stretch>
            <a:fillRect/>
          </a:stretch>
        </p:blipFill>
        <p:spPr>
          <a:xfrm>
            <a:off x="6186743" y="2957665"/>
            <a:ext cx="5819785" cy="3346376"/>
          </a:xfrm>
          <a:prstGeom prst="rect">
            <a:avLst/>
          </a:prstGeom>
        </p:spPr>
      </p:pic>
    </p:spTree>
    <p:extLst>
      <p:ext uri="{BB962C8B-B14F-4D97-AF65-F5344CB8AC3E}">
        <p14:creationId xmlns:p14="http://schemas.microsoft.com/office/powerpoint/2010/main" val="7821009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66EEAC-F97C-DA6D-53B4-C6B889E637D9}"/>
              </a:ext>
            </a:extLst>
          </p:cNvPr>
          <p:cNvSpPr>
            <a:spLocks noGrp="1"/>
          </p:cNvSpPr>
          <p:nvPr>
            <p:ph type="title"/>
          </p:nvPr>
        </p:nvSpPr>
        <p:spPr>
          <a:xfrm>
            <a:off x="1198181" y="560881"/>
            <a:ext cx="9795638" cy="1114380"/>
          </a:xfrm>
        </p:spPr>
        <p:txBody>
          <a:bodyPr vert="horz" lIns="91440" tIns="45720" rIns="91440" bIns="45720" rtlCol="0" anchor="b">
            <a:normAutofit/>
          </a:bodyPr>
          <a:lstStyle/>
          <a:p>
            <a:pPr algn="ctr"/>
            <a:r>
              <a:rPr lang="en-US" sz="2100" dirty="0"/>
              <a:t>Analysis Approaches – KNN</a:t>
            </a:r>
            <a:br>
              <a:rPr lang="en-US" sz="2100" dirty="0"/>
            </a:br>
            <a:br>
              <a:rPr lang="en-US" sz="2100" dirty="0"/>
            </a:br>
            <a:endParaRPr lang="en-US" sz="2100" dirty="0"/>
          </a:p>
        </p:txBody>
      </p:sp>
      <p:sp>
        <p:nvSpPr>
          <p:cNvPr id="7" name="Content Placeholder 6">
            <a:extLst>
              <a:ext uri="{FF2B5EF4-FFF2-40B4-BE49-F238E27FC236}">
                <a16:creationId xmlns:a16="http://schemas.microsoft.com/office/drawing/2014/main" id="{CB70BBAB-F1CA-46E8-BA85-2DBF442BEE98}"/>
              </a:ext>
            </a:extLst>
          </p:cNvPr>
          <p:cNvSpPr>
            <a:spLocks noGrp="1"/>
          </p:cNvSpPr>
          <p:nvPr>
            <p:ph idx="1"/>
          </p:nvPr>
        </p:nvSpPr>
        <p:spPr>
          <a:xfrm>
            <a:off x="1198181" y="1839595"/>
            <a:ext cx="9795638" cy="943119"/>
          </a:xfrm>
        </p:spPr>
        <p:txBody>
          <a:bodyPr vert="horz" lIns="91440" tIns="45720" rIns="91440" bIns="45720" rtlCol="0">
            <a:normAutofit/>
          </a:bodyPr>
          <a:lstStyle/>
          <a:p>
            <a:pPr marL="0" indent="0" algn="ctr">
              <a:buNone/>
            </a:pPr>
            <a:r>
              <a:rPr lang="en-US" sz="2400" dirty="0"/>
              <a:t>Phone</a:t>
            </a:r>
          </a:p>
        </p:txBody>
      </p:sp>
      <p:pic>
        <p:nvPicPr>
          <p:cNvPr id="9" name="Picture 8">
            <a:extLst>
              <a:ext uri="{FF2B5EF4-FFF2-40B4-BE49-F238E27FC236}">
                <a16:creationId xmlns:a16="http://schemas.microsoft.com/office/drawing/2014/main" id="{C59CAD2D-08E3-1315-8F1B-EE50E9F642DD}"/>
              </a:ext>
            </a:extLst>
          </p:cNvPr>
          <p:cNvPicPr>
            <a:picLocks noChangeAspect="1"/>
          </p:cNvPicPr>
          <p:nvPr/>
        </p:nvPicPr>
        <p:blipFill>
          <a:blip r:embed="rId2"/>
          <a:stretch>
            <a:fillRect/>
          </a:stretch>
        </p:blipFill>
        <p:spPr>
          <a:xfrm>
            <a:off x="705096" y="2957665"/>
            <a:ext cx="4780537" cy="3346376"/>
          </a:xfrm>
          <a:prstGeom prst="rect">
            <a:avLst/>
          </a:prstGeom>
        </p:spPr>
      </p:pic>
      <p:pic>
        <p:nvPicPr>
          <p:cNvPr id="5" name="Picture 4">
            <a:extLst>
              <a:ext uri="{FF2B5EF4-FFF2-40B4-BE49-F238E27FC236}">
                <a16:creationId xmlns:a16="http://schemas.microsoft.com/office/drawing/2014/main" id="{288F2E5B-421F-CAB7-4CFF-16B989185606}"/>
              </a:ext>
            </a:extLst>
          </p:cNvPr>
          <p:cNvPicPr>
            <a:picLocks noChangeAspect="1"/>
          </p:cNvPicPr>
          <p:nvPr/>
        </p:nvPicPr>
        <p:blipFill>
          <a:blip r:embed="rId3"/>
          <a:stretch>
            <a:fillRect/>
          </a:stretch>
        </p:blipFill>
        <p:spPr>
          <a:xfrm>
            <a:off x="6217767" y="2957665"/>
            <a:ext cx="5757736" cy="3346376"/>
          </a:xfrm>
          <a:prstGeom prst="rect">
            <a:avLst/>
          </a:prstGeom>
        </p:spPr>
      </p:pic>
    </p:spTree>
    <p:extLst>
      <p:ext uri="{BB962C8B-B14F-4D97-AF65-F5344CB8AC3E}">
        <p14:creationId xmlns:p14="http://schemas.microsoft.com/office/powerpoint/2010/main" val="12881037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66EEAC-F97C-DA6D-53B4-C6B889E637D9}"/>
              </a:ext>
            </a:extLst>
          </p:cNvPr>
          <p:cNvSpPr>
            <a:spLocks noGrp="1"/>
          </p:cNvSpPr>
          <p:nvPr>
            <p:ph type="title"/>
          </p:nvPr>
        </p:nvSpPr>
        <p:spPr>
          <a:xfrm>
            <a:off x="1198181" y="560881"/>
            <a:ext cx="9795638" cy="1114380"/>
          </a:xfrm>
        </p:spPr>
        <p:txBody>
          <a:bodyPr vert="horz" lIns="91440" tIns="45720" rIns="91440" bIns="45720" rtlCol="0" anchor="b">
            <a:normAutofit/>
          </a:bodyPr>
          <a:lstStyle/>
          <a:p>
            <a:pPr algn="ctr"/>
            <a:r>
              <a:rPr lang="en-US" sz="2100" dirty="0"/>
              <a:t>Analysis Approaches – Decision Tree</a:t>
            </a:r>
            <a:br>
              <a:rPr lang="en-US" sz="2100" dirty="0"/>
            </a:br>
            <a:br>
              <a:rPr lang="en-US" sz="2100" dirty="0"/>
            </a:br>
            <a:endParaRPr lang="en-US" sz="2100" dirty="0"/>
          </a:p>
        </p:txBody>
      </p:sp>
      <p:sp>
        <p:nvSpPr>
          <p:cNvPr id="7" name="Content Placeholder 6">
            <a:extLst>
              <a:ext uri="{FF2B5EF4-FFF2-40B4-BE49-F238E27FC236}">
                <a16:creationId xmlns:a16="http://schemas.microsoft.com/office/drawing/2014/main" id="{CB70BBAB-F1CA-46E8-BA85-2DBF442BEE98}"/>
              </a:ext>
            </a:extLst>
          </p:cNvPr>
          <p:cNvSpPr>
            <a:spLocks noGrp="1"/>
          </p:cNvSpPr>
          <p:nvPr>
            <p:ph idx="1"/>
          </p:nvPr>
        </p:nvSpPr>
        <p:spPr>
          <a:xfrm>
            <a:off x="1198181" y="1839595"/>
            <a:ext cx="9795638" cy="943119"/>
          </a:xfrm>
        </p:spPr>
        <p:txBody>
          <a:bodyPr vert="horz" lIns="91440" tIns="45720" rIns="91440" bIns="45720" rtlCol="0">
            <a:normAutofit/>
          </a:bodyPr>
          <a:lstStyle/>
          <a:p>
            <a:pPr marL="0" indent="0" algn="ctr">
              <a:buNone/>
            </a:pPr>
            <a:r>
              <a:rPr lang="en-US" sz="2400" dirty="0"/>
              <a:t>Phone</a:t>
            </a:r>
          </a:p>
        </p:txBody>
      </p:sp>
      <p:pic>
        <p:nvPicPr>
          <p:cNvPr id="8" name="Picture 7">
            <a:extLst>
              <a:ext uri="{FF2B5EF4-FFF2-40B4-BE49-F238E27FC236}">
                <a16:creationId xmlns:a16="http://schemas.microsoft.com/office/drawing/2014/main" id="{996981F4-A0B2-F839-0D26-A31FAA4491D7}"/>
              </a:ext>
            </a:extLst>
          </p:cNvPr>
          <p:cNvPicPr>
            <a:picLocks noChangeAspect="1"/>
          </p:cNvPicPr>
          <p:nvPr/>
        </p:nvPicPr>
        <p:blipFill>
          <a:blip r:embed="rId2"/>
          <a:stretch>
            <a:fillRect/>
          </a:stretch>
        </p:blipFill>
        <p:spPr>
          <a:xfrm>
            <a:off x="713602" y="2957665"/>
            <a:ext cx="4763524" cy="3346376"/>
          </a:xfrm>
          <a:prstGeom prst="rect">
            <a:avLst/>
          </a:prstGeom>
        </p:spPr>
      </p:pic>
      <p:pic>
        <p:nvPicPr>
          <p:cNvPr id="4" name="Picture 3">
            <a:extLst>
              <a:ext uri="{FF2B5EF4-FFF2-40B4-BE49-F238E27FC236}">
                <a16:creationId xmlns:a16="http://schemas.microsoft.com/office/drawing/2014/main" id="{2440F27C-C901-C66A-D429-10912463CA5B}"/>
              </a:ext>
            </a:extLst>
          </p:cNvPr>
          <p:cNvPicPr>
            <a:picLocks noChangeAspect="1"/>
          </p:cNvPicPr>
          <p:nvPr/>
        </p:nvPicPr>
        <p:blipFill>
          <a:blip r:embed="rId3"/>
          <a:stretch>
            <a:fillRect/>
          </a:stretch>
        </p:blipFill>
        <p:spPr>
          <a:xfrm>
            <a:off x="6563398" y="2957665"/>
            <a:ext cx="5066475" cy="3346376"/>
          </a:xfrm>
          <a:prstGeom prst="rect">
            <a:avLst/>
          </a:prstGeom>
        </p:spPr>
      </p:pic>
    </p:spTree>
    <p:extLst>
      <p:ext uri="{BB962C8B-B14F-4D97-AF65-F5344CB8AC3E}">
        <p14:creationId xmlns:p14="http://schemas.microsoft.com/office/powerpoint/2010/main" val="78353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E448A-C90E-92D5-5C43-D5D054D2873E}"/>
              </a:ext>
            </a:extLst>
          </p:cNvPr>
          <p:cNvSpPr>
            <a:spLocks noGrp="1"/>
          </p:cNvSpPr>
          <p:nvPr>
            <p:ph type="title"/>
          </p:nvPr>
        </p:nvSpPr>
        <p:spPr>
          <a:xfrm>
            <a:off x="648929" y="629266"/>
            <a:ext cx="6586491" cy="1676603"/>
          </a:xfrm>
        </p:spPr>
        <p:txBody>
          <a:bodyPr>
            <a:normAutofit/>
          </a:bodyPr>
          <a:lstStyle/>
          <a:p>
            <a:r>
              <a:rPr lang="en-US" sz="5400" dirty="0"/>
              <a:t>Data Description</a:t>
            </a:r>
          </a:p>
        </p:txBody>
      </p:sp>
      <p:sp>
        <p:nvSpPr>
          <p:cNvPr id="3" name="Content Placeholder 2">
            <a:extLst>
              <a:ext uri="{FF2B5EF4-FFF2-40B4-BE49-F238E27FC236}">
                <a16:creationId xmlns:a16="http://schemas.microsoft.com/office/drawing/2014/main" id="{87B30B80-CC59-45B7-27E1-38D3F980AC5A}"/>
              </a:ext>
            </a:extLst>
          </p:cNvPr>
          <p:cNvSpPr>
            <a:spLocks noGrp="1"/>
          </p:cNvSpPr>
          <p:nvPr>
            <p:ph idx="1"/>
          </p:nvPr>
        </p:nvSpPr>
        <p:spPr>
          <a:xfrm>
            <a:off x="648930" y="2438400"/>
            <a:ext cx="6586489" cy="3785419"/>
          </a:xfrm>
        </p:spPr>
        <p:txBody>
          <a:bodyPr>
            <a:normAutofit/>
          </a:bodyPr>
          <a:lstStyle/>
          <a:p>
            <a:r>
              <a:rPr lang="en-US" sz="2400"/>
              <a:t>Accelerometer (measures proper acceleration) and Gyroscope (measures orientation and angular velocity) data was collected from 51 volunteer subjects. Each subject was asked to perform 18 tasks for 3 minutes each. The 18 tasks were a mix of physical activities that could be distinctly identified, such as walking, eating, laundry, etc. We (Spotify) tried to collect data for activities that our members might be doing while using our services. The tasks are listed below.</a:t>
            </a:r>
          </a:p>
        </p:txBody>
      </p:sp>
      <p:pic>
        <p:nvPicPr>
          <p:cNvPr id="5" name="Picture 4" descr="Table&#10;&#10;Description automatically generated">
            <a:extLst>
              <a:ext uri="{FF2B5EF4-FFF2-40B4-BE49-F238E27FC236}">
                <a16:creationId xmlns:a16="http://schemas.microsoft.com/office/drawing/2014/main" id="{EB715828-1324-7320-B1A0-E56F24AD55D7}"/>
              </a:ext>
            </a:extLst>
          </p:cNvPr>
          <p:cNvPicPr>
            <a:picLocks noChangeAspect="1"/>
          </p:cNvPicPr>
          <p:nvPr/>
        </p:nvPicPr>
        <p:blipFill rotWithShape="1">
          <a:blip r:embed="rId2"/>
          <a:srcRect r="1041"/>
          <a:stretch/>
        </p:blipFill>
        <p:spPr>
          <a:xfrm>
            <a:off x="7556409" y="640082"/>
            <a:ext cx="3995928" cy="5577837"/>
          </a:xfrm>
          <a:prstGeom prst="rect">
            <a:avLst/>
          </a:prstGeom>
          <a:effectLst/>
        </p:spPr>
      </p:pic>
    </p:spTree>
    <p:extLst>
      <p:ext uri="{BB962C8B-B14F-4D97-AF65-F5344CB8AC3E}">
        <p14:creationId xmlns:p14="http://schemas.microsoft.com/office/powerpoint/2010/main" val="37533691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66EEAC-F97C-DA6D-53B4-C6B889E637D9}"/>
              </a:ext>
            </a:extLst>
          </p:cNvPr>
          <p:cNvSpPr>
            <a:spLocks noGrp="1"/>
          </p:cNvSpPr>
          <p:nvPr>
            <p:ph type="title"/>
          </p:nvPr>
        </p:nvSpPr>
        <p:spPr>
          <a:xfrm>
            <a:off x="1198181" y="560881"/>
            <a:ext cx="9795638" cy="1114380"/>
          </a:xfrm>
        </p:spPr>
        <p:txBody>
          <a:bodyPr vert="horz" lIns="91440" tIns="45720" rIns="91440" bIns="45720" rtlCol="0" anchor="b">
            <a:normAutofit/>
          </a:bodyPr>
          <a:lstStyle/>
          <a:p>
            <a:pPr algn="ctr"/>
            <a:r>
              <a:rPr lang="en-US" sz="2100" dirty="0"/>
              <a:t>Analysis Approaches – Random Forest</a:t>
            </a:r>
            <a:br>
              <a:rPr lang="en-US" sz="2100" dirty="0"/>
            </a:br>
            <a:br>
              <a:rPr lang="en-US" sz="2100" dirty="0"/>
            </a:br>
            <a:endParaRPr lang="en-US" sz="2100" dirty="0"/>
          </a:p>
        </p:txBody>
      </p:sp>
      <p:sp>
        <p:nvSpPr>
          <p:cNvPr id="7" name="Content Placeholder 6">
            <a:extLst>
              <a:ext uri="{FF2B5EF4-FFF2-40B4-BE49-F238E27FC236}">
                <a16:creationId xmlns:a16="http://schemas.microsoft.com/office/drawing/2014/main" id="{CB70BBAB-F1CA-46E8-BA85-2DBF442BEE98}"/>
              </a:ext>
            </a:extLst>
          </p:cNvPr>
          <p:cNvSpPr>
            <a:spLocks noGrp="1"/>
          </p:cNvSpPr>
          <p:nvPr>
            <p:ph idx="1"/>
          </p:nvPr>
        </p:nvSpPr>
        <p:spPr>
          <a:xfrm>
            <a:off x="1198181" y="1839595"/>
            <a:ext cx="9795638" cy="943119"/>
          </a:xfrm>
        </p:spPr>
        <p:txBody>
          <a:bodyPr vert="horz" lIns="91440" tIns="45720" rIns="91440" bIns="45720" rtlCol="0">
            <a:normAutofit/>
          </a:bodyPr>
          <a:lstStyle/>
          <a:p>
            <a:pPr marL="0" indent="0" algn="ctr">
              <a:buNone/>
            </a:pPr>
            <a:r>
              <a:rPr lang="en-US" sz="2400" dirty="0"/>
              <a:t>Phone</a:t>
            </a:r>
          </a:p>
        </p:txBody>
      </p:sp>
      <p:pic>
        <p:nvPicPr>
          <p:cNvPr id="9" name="Picture 8">
            <a:extLst>
              <a:ext uri="{FF2B5EF4-FFF2-40B4-BE49-F238E27FC236}">
                <a16:creationId xmlns:a16="http://schemas.microsoft.com/office/drawing/2014/main" id="{4557661A-1F6E-FB60-163D-6A9BD910B16E}"/>
              </a:ext>
            </a:extLst>
          </p:cNvPr>
          <p:cNvPicPr>
            <a:picLocks noChangeAspect="1"/>
          </p:cNvPicPr>
          <p:nvPr/>
        </p:nvPicPr>
        <p:blipFill>
          <a:blip r:embed="rId2"/>
          <a:stretch>
            <a:fillRect/>
          </a:stretch>
        </p:blipFill>
        <p:spPr>
          <a:xfrm>
            <a:off x="679208" y="2957665"/>
            <a:ext cx="4832312" cy="3346376"/>
          </a:xfrm>
          <a:prstGeom prst="rect">
            <a:avLst/>
          </a:prstGeom>
        </p:spPr>
      </p:pic>
      <p:pic>
        <p:nvPicPr>
          <p:cNvPr id="5" name="Picture 4">
            <a:extLst>
              <a:ext uri="{FF2B5EF4-FFF2-40B4-BE49-F238E27FC236}">
                <a16:creationId xmlns:a16="http://schemas.microsoft.com/office/drawing/2014/main" id="{6685F910-F8BB-8653-F467-E26D4B42434B}"/>
              </a:ext>
            </a:extLst>
          </p:cNvPr>
          <p:cNvPicPr>
            <a:picLocks noChangeAspect="1"/>
          </p:cNvPicPr>
          <p:nvPr/>
        </p:nvPicPr>
        <p:blipFill>
          <a:blip r:embed="rId3"/>
          <a:stretch>
            <a:fillRect/>
          </a:stretch>
        </p:blipFill>
        <p:spPr>
          <a:xfrm>
            <a:off x="6182505" y="3134017"/>
            <a:ext cx="5828261" cy="2993672"/>
          </a:xfrm>
          <a:prstGeom prst="rect">
            <a:avLst/>
          </a:prstGeom>
        </p:spPr>
      </p:pic>
    </p:spTree>
    <p:extLst>
      <p:ext uri="{BB962C8B-B14F-4D97-AF65-F5344CB8AC3E}">
        <p14:creationId xmlns:p14="http://schemas.microsoft.com/office/powerpoint/2010/main" val="11818123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66EEAC-F97C-DA6D-53B4-C6B889E637D9}"/>
              </a:ext>
            </a:extLst>
          </p:cNvPr>
          <p:cNvSpPr>
            <a:spLocks noGrp="1"/>
          </p:cNvSpPr>
          <p:nvPr>
            <p:ph type="title"/>
          </p:nvPr>
        </p:nvSpPr>
        <p:spPr>
          <a:xfrm>
            <a:off x="1198181" y="560881"/>
            <a:ext cx="9795638" cy="1114380"/>
          </a:xfrm>
        </p:spPr>
        <p:txBody>
          <a:bodyPr vert="horz" lIns="91440" tIns="45720" rIns="91440" bIns="45720" rtlCol="0" anchor="b">
            <a:normAutofit/>
          </a:bodyPr>
          <a:lstStyle/>
          <a:p>
            <a:pPr algn="ctr"/>
            <a:r>
              <a:rPr lang="en-US" sz="2100" dirty="0"/>
              <a:t>Analysis Approaches – Gaussian Naïve Bayes</a:t>
            </a:r>
            <a:br>
              <a:rPr lang="en-US" sz="2100" dirty="0"/>
            </a:br>
            <a:br>
              <a:rPr lang="en-US" sz="2100" dirty="0"/>
            </a:br>
            <a:endParaRPr lang="en-US" sz="2100" dirty="0"/>
          </a:p>
        </p:txBody>
      </p:sp>
      <p:sp>
        <p:nvSpPr>
          <p:cNvPr id="7" name="Content Placeholder 6">
            <a:extLst>
              <a:ext uri="{FF2B5EF4-FFF2-40B4-BE49-F238E27FC236}">
                <a16:creationId xmlns:a16="http://schemas.microsoft.com/office/drawing/2014/main" id="{CB70BBAB-F1CA-46E8-BA85-2DBF442BEE98}"/>
              </a:ext>
            </a:extLst>
          </p:cNvPr>
          <p:cNvSpPr>
            <a:spLocks noGrp="1"/>
          </p:cNvSpPr>
          <p:nvPr>
            <p:ph idx="1"/>
          </p:nvPr>
        </p:nvSpPr>
        <p:spPr>
          <a:xfrm>
            <a:off x="1198181" y="1839595"/>
            <a:ext cx="9795638" cy="943119"/>
          </a:xfrm>
        </p:spPr>
        <p:txBody>
          <a:bodyPr vert="horz" lIns="91440" tIns="45720" rIns="91440" bIns="45720" rtlCol="0">
            <a:normAutofit/>
          </a:bodyPr>
          <a:lstStyle/>
          <a:p>
            <a:pPr marL="0" indent="0" algn="ctr">
              <a:buNone/>
            </a:pPr>
            <a:r>
              <a:rPr lang="en-US" sz="2400" dirty="0"/>
              <a:t>Watch</a:t>
            </a:r>
          </a:p>
        </p:txBody>
      </p:sp>
      <p:pic>
        <p:nvPicPr>
          <p:cNvPr id="8" name="Picture 7">
            <a:extLst>
              <a:ext uri="{FF2B5EF4-FFF2-40B4-BE49-F238E27FC236}">
                <a16:creationId xmlns:a16="http://schemas.microsoft.com/office/drawing/2014/main" id="{F4197B4D-A579-8283-6234-47DDBC60CC96}"/>
              </a:ext>
            </a:extLst>
          </p:cNvPr>
          <p:cNvPicPr>
            <a:picLocks noChangeAspect="1"/>
          </p:cNvPicPr>
          <p:nvPr/>
        </p:nvPicPr>
        <p:blipFill>
          <a:blip r:embed="rId2"/>
          <a:stretch>
            <a:fillRect/>
          </a:stretch>
        </p:blipFill>
        <p:spPr>
          <a:xfrm>
            <a:off x="696529" y="2957665"/>
            <a:ext cx="4797671" cy="3346376"/>
          </a:xfrm>
          <a:prstGeom prst="rect">
            <a:avLst/>
          </a:prstGeom>
        </p:spPr>
      </p:pic>
      <p:pic>
        <p:nvPicPr>
          <p:cNvPr id="4" name="Picture 3">
            <a:extLst>
              <a:ext uri="{FF2B5EF4-FFF2-40B4-BE49-F238E27FC236}">
                <a16:creationId xmlns:a16="http://schemas.microsoft.com/office/drawing/2014/main" id="{2907F6A4-B41A-CC39-5E33-E805D980BC38}"/>
              </a:ext>
            </a:extLst>
          </p:cNvPr>
          <p:cNvPicPr>
            <a:picLocks noChangeAspect="1"/>
          </p:cNvPicPr>
          <p:nvPr/>
        </p:nvPicPr>
        <p:blipFill>
          <a:blip r:embed="rId3"/>
          <a:stretch>
            <a:fillRect/>
          </a:stretch>
        </p:blipFill>
        <p:spPr>
          <a:xfrm>
            <a:off x="6691914" y="2957665"/>
            <a:ext cx="4809442" cy="3346376"/>
          </a:xfrm>
          <a:prstGeom prst="rect">
            <a:avLst/>
          </a:prstGeom>
        </p:spPr>
      </p:pic>
    </p:spTree>
    <p:extLst>
      <p:ext uri="{BB962C8B-B14F-4D97-AF65-F5344CB8AC3E}">
        <p14:creationId xmlns:p14="http://schemas.microsoft.com/office/powerpoint/2010/main" val="21367180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66EEAC-F97C-DA6D-53B4-C6B889E637D9}"/>
              </a:ext>
            </a:extLst>
          </p:cNvPr>
          <p:cNvSpPr>
            <a:spLocks noGrp="1"/>
          </p:cNvSpPr>
          <p:nvPr>
            <p:ph type="title"/>
          </p:nvPr>
        </p:nvSpPr>
        <p:spPr>
          <a:xfrm>
            <a:off x="1198181" y="560881"/>
            <a:ext cx="9795638" cy="1114380"/>
          </a:xfrm>
        </p:spPr>
        <p:txBody>
          <a:bodyPr vert="horz" lIns="91440" tIns="45720" rIns="91440" bIns="45720" rtlCol="0" anchor="b">
            <a:normAutofit/>
          </a:bodyPr>
          <a:lstStyle/>
          <a:p>
            <a:pPr algn="ctr"/>
            <a:r>
              <a:rPr lang="en-US" sz="3600"/>
              <a:t>Analysis Approaches – Logistic Regression</a:t>
            </a:r>
            <a:br>
              <a:rPr lang="en-US" sz="3600"/>
            </a:br>
            <a:endParaRPr lang="en-US" sz="3600"/>
          </a:p>
        </p:txBody>
      </p:sp>
      <p:sp>
        <p:nvSpPr>
          <p:cNvPr id="7" name="Content Placeholder 6">
            <a:extLst>
              <a:ext uri="{FF2B5EF4-FFF2-40B4-BE49-F238E27FC236}">
                <a16:creationId xmlns:a16="http://schemas.microsoft.com/office/drawing/2014/main" id="{CB70BBAB-F1CA-46E8-BA85-2DBF442BEE98}"/>
              </a:ext>
            </a:extLst>
          </p:cNvPr>
          <p:cNvSpPr>
            <a:spLocks noGrp="1"/>
          </p:cNvSpPr>
          <p:nvPr>
            <p:ph idx="1"/>
          </p:nvPr>
        </p:nvSpPr>
        <p:spPr>
          <a:xfrm>
            <a:off x="1198181" y="1839595"/>
            <a:ext cx="9795638" cy="943119"/>
          </a:xfrm>
        </p:spPr>
        <p:txBody>
          <a:bodyPr vert="horz" lIns="91440" tIns="45720" rIns="91440" bIns="45720" rtlCol="0">
            <a:normAutofit/>
          </a:bodyPr>
          <a:lstStyle/>
          <a:p>
            <a:pPr marL="0" indent="0" algn="ctr">
              <a:buNone/>
            </a:pPr>
            <a:r>
              <a:rPr lang="en-US" sz="2400" dirty="0"/>
              <a:t>Watch</a:t>
            </a:r>
          </a:p>
        </p:txBody>
      </p:sp>
      <p:pic>
        <p:nvPicPr>
          <p:cNvPr id="9" name="Picture 8">
            <a:extLst>
              <a:ext uri="{FF2B5EF4-FFF2-40B4-BE49-F238E27FC236}">
                <a16:creationId xmlns:a16="http://schemas.microsoft.com/office/drawing/2014/main" id="{563A81C8-84A0-1891-F6CE-455FEF139FBB}"/>
              </a:ext>
            </a:extLst>
          </p:cNvPr>
          <p:cNvPicPr>
            <a:picLocks noChangeAspect="1"/>
          </p:cNvPicPr>
          <p:nvPr/>
        </p:nvPicPr>
        <p:blipFill>
          <a:blip r:embed="rId2"/>
          <a:stretch>
            <a:fillRect/>
          </a:stretch>
        </p:blipFill>
        <p:spPr>
          <a:xfrm>
            <a:off x="687900" y="2957665"/>
            <a:ext cx="4814929" cy="3346376"/>
          </a:xfrm>
          <a:prstGeom prst="rect">
            <a:avLst/>
          </a:prstGeom>
        </p:spPr>
      </p:pic>
      <p:pic>
        <p:nvPicPr>
          <p:cNvPr id="5" name="Picture 4">
            <a:extLst>
              <a:ext uri="{FF2B5EF4-FFF2-40B4-BE49-F238E27FC236}">
                <a16:creationId xmlns:a16="http://schemas.microsoft.com/office/drawing/2014/main" id="{4102FD85-AC0C-AAC2-0C9E-B2D3078323C5}"/>
              </a:ext>
            </a:extLst>
          </p:cNvPr>
          <p:cNvPicPr>
            <a:picLocks noChangeAspect="1"/>
          </p:cNvPicPr>
          <p:nvPr/>
        </p:nvPicPr>
        <p:blipFill>
          <a:blip r:embed="rId3"/>
          <a:stretch>
            <a:fillRect/>
          </a:stretch>
        </p:blipFill>
        <p:spPr>
          <a:xfrm>
            <a:off x="6659251" y="2957665"/>
            <a:ext cx="4874768" cy="3346376"/>
          </a:xfrm>
          <a:prstGeom prst="rect">
            <a:avLst/>
          </a:prstGeom>
        </p:spPr>
      </p:pic>
    </p:spTree>
    <p:extLst>
      <p:ext uri="{BB962C8B-B14F-4D97-AF65-F5344CB8AC3E}">
        <p14:creationId xmlns:p14="http://schemas.microsoft.com/office/powerpoint/2010/main" val="16687639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66EEAC-F97C-DA6D-53B4-C6B889E637D9}"/>
              </a:ext>
            </a:extLst>
          </p:cNvPr>
          <p:cNvSpPr>
            <a:spLocks noGrp="1"/>
          </p:cNvSpPr>
          <p:nvPr>
            <p:ph type="title"/>
          </p:nvPr>
        </p:nvSpPr>
        <p:spPr>
          <a:xfrm>
            <a:off x="1198181" y="560881"/>
            <a:ext cx="9795638" cy="1114380"/>
          </a:xfrm>
        </p:spPr>
        <p:txBody>
          <a:bodyPr vert="horz" lIns="91440" tIns="45720" rIns="91440" bIns="45720" rtlCol="0" anchor="b">
            <a:normAutofit/>
          </a:bodyPr>
          <a:lstStyle/>
          <a:p>
            <a:pPr algn="ctr"/>
            <a:r>
              <a:rPr lang="en-US" sz="5200"/>
              <a:t>Analysis Approaches – AdaBoost</a:t>
            </a:r>
          </a:p>
        </p:txBody>
      </p:sp>
      <p:sp>
        <p:nvSpPr>
          <p:cNvPr id="7" name="Content Placeholder 6">
            <a:extLst>
              <a:ext uri="{FF2B5EF4-FFF2-40B4-BE49-F238E27FC236}">
                <a16:creationId xmlns:a16="http://schemas.microsoft.com/office/drawing/2014/main" id="{CB70BBAB-F1CA-46E8-BA85-2DBF442BEE98}"/>
              </a:ext>
            </a:extLst>
          </p:cNvPr>
          <p:cNvSpPr>
            <a:spLocks noGrp="1"/>
          </p:cNvSpPr>
          <p:nvPr>
            <p:ph idx="1"/>
          </p:nvPr>
        </p:nvSpPr>
        <p:spPr>
          <a:xfrm>
            <a:off x="1198181" y="1839595"/>
            <a:ext cx="9795638" cy="943119"/>
          </a:xfrm>
        </p:spPr>
        <p:txBody>
          <a:bodyPr vert="horz" lIns="91440" tIns="45720" rIns="91440" bIns="45720" rtlCol="0">
            <a:normAutofit/>
          </a:bodyPr>
          <a:lstStyle/>
          <a:p>
            <a:pPr marL="0" indent="0" algn="ctr">
              <a:buNone/>
            </a:pPr>
            <a:r>
              <a:rPr lang="en-US" sz="2400" dirty="0"/>
              <a:t>watch</a:t>
            </a:r>
          </a:p>
        </p:txBody>
      </p:sp>
      <p:pic>
        <p:nvPicPr>
          <p:cNvPr id="5" name="Picture 4">
            <a:extLst>
              <a:ext uri="{FF2B5EF4-FFF2-40B4-BE49-F238E27FC236}">
                <a16:creationId xmlns:a16="http://schemas.microsoft.com/office/drawing/2014/main" id="{C8ABF9EB-4892-9546-F3C6-354F7A951D50}"/>
              </a:ext>
            </a:extLst>
          </p:cNvPr>
          <p:cNvPicPr>
            <a:picLocks noChangeAspect="1"/>
          </p:cNvPicPr>
          <p:nvPr/>
        </p:nvPicPr>
        <p:blipFill>
          <a:blip r:embed="rId2"/>
          <a:stretch>
            <a:fillRect/>
          </a:stretch>
        </p:blipFill>
        <p:spPr>
          <a:xfrm>
            <a:off x="705096" y="2957665"/>
            <a:ext cx="4780537" cy="3346376"/>
          </a:xfrm>
          <a:prstGeom prst="rect">
            <a:avLst/>
          </a:prstGeom>
        </p:spPr>
      </p:pic>
      <p:pic>
        <p:nvPicPr>
          <p:cNvPr id="4" name="Picture 3">
            <a:extLst>
              <a:ext uri="{FF2B5EF4-FFF2-40B4-BE49-F238E27FC236}">
                <a16:creationId xmlns:a16="http://schemas.microsoft.com/office/drawing/2014/main" id="{FE144DB2-B84B-E216-A951-D9D195B1689E}"/>
              </a:ext>
            </a:extLst>
          </p:cNvPr>
          <p:cNvPicPr>
            <a:picLocks noChangeAspect="1"/>
          </p:cNvPicPr>
          <p:nvPr/>
        </p:nvPicPr>
        <p:blipFill>
          <a:blip r:embed="rId3"/>
          <a:stretch>
            <a:fillRect/>
          </a:stretch>
        </p:blipFill>
        <p:spPr>
          <a:xfrm>
            <a:off x="6182505" y="2976887"/>
            <a:ext cx="5828261" cy="3307931"/>
          </a:xfrm>
          <a:prstGeom prst="rect">
            <a:avLst/>
          </a:prstGeom>
        </p:spPr>
      </p:pic>
    </p:spTree>
    <p:extLst>
      <p:ext uri="{BB962C8B-B14F-4D97-AF65-F5344CB8AC3E}">
        <p14:creationId xmlns:p14="http://schemas.microsoft.com/office/powerpoint/2010/main" val="11794938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66EEAC-F97C-DA6D-53B4-C6B889E637D9}"/>
              </a:ext>
            </a:extLst>
          </p:cNvPr>
          <p:cNvSpPr>
            <a:spLocks noGrp="1"/>
          </p:cNvSpPr>
          <p:nvPr>
            <p:ph type="title"/>
          </p:nvPr>
        </p:nvSpPr>
        <p:spPr>
          <a:xfrm>
            <a:off x="1198181" y="560881"/>
            <a:ext cx="9795638" cy="1114380"/>
          </a:xfrm>
        </p:spPr>
        <p:txBody>
          <a:bodyPr vert="horz" lIns="91440" tIns="45720" rIns="91440" bIns="45720" rtlCol="0" anchor="b">
            <a:normAutofit/>
          </a:bodyPr>
          <a:lstStyle/>
          <a:p>
            <a:pPr algn="ctr"/>
            <a:r>
              <a:rPr lang="en-US" sz="2100" dirty="0"/>
              <a:t>Analysis Approaches – Decision Tree</a:t>
            </a:r>
            <a:br>
              <a:rPr lang="en-US" sz="2100" dirty="0"/>
            </a:br>
            <a:br>
              <a:rPr lang="en-US" sz="2100" dirty="0"/>
            </a:br>
            <a:endParaRPr lang="en-US" sz="2100" dirty="0"/>
          </a:p>
        </p:txBody>
      </p:sp>
      <p:sp>
        <p:nvSpPr>
          <p:cNvPr id="7" name="Content Placeholder 6">
            <a:extLst>
              <a:ext uri="{FF2B5EF4-FFF2-40B4-BE49-F238E27FC236}">
                <a16:creationId xmlns:a16="http://schemas.microsoft.com/office/drawing/2014/main" id="{CB70BBAB-F1CA-46E8-BA85-2DBF442BEE98}"/>
              </a:ext>
            </a:extLst>
          </p:cNvPr>
          <p:cNvSpPr>
            <a:spLocks noGrp="1"/>
          </p:cNvSpPr>
          <p:nvPr>
            <p:ph idx="1"/>
          </p:nvPr>
        </p:nvSpPr>
        <p:spPr>
          <a:xfrm>
            <a:off x="1198181" y="1839595"/>
            <a:ext cx="9795638" cy="943119"/>
          </a:xfrm>
        </p:spPr>
        <p:txBody>
          <a:bodyPr vert="horz" lIns="91440" tIns="45720" rIns="91440" bIns="45720" rtlCol="0">
            <a:normAutofit/>
          </a:bodyPr>
          <a:lstStyle/>
          <a:p>
            <a:pPr marL="0" indent="0" algn="ctr">
              <a:buNone/>
            </a:pPr>
            <a:r>
              <a:rPr lang="en-US" sz="2400" dirty="0"/>
              <a:t>Watch</a:t>
            </a:r>
          </a:p>
        </p:txBody>
      </p:sp>
      <p:pic>
        <p:nvPicPr>
          <p:cNvPr id="9" name="Picture 8">
            <a:extLst>
              <a:ext uri="{FF2B5EF4-FFF2-40B4-BE49-F238E27FC236}">
                <a16:creationId xmlns:a16="http://schemas.microsoft.com/office/drawing/2014/main" id="{9F78068E-978B-1C8C-C67E-F604931F6F61}"/>
              </a:ext>
            </a:extLst>
          </p:cNvPr>
          <p:cNvPicPr>
            <a:picLocks noChangeAspect="1"/>
          </p:cNvPicPr>
          <p:nvPr/>
        </p:nvPicPr>
        <p:blipFill>
          <a:blip r:embed="rId2"/>
          <a:stretch>
            <a:fillRect/>
          </a:stretch>
        </p:blipFill>
        <p:spPr>
          <a:xfrm>
            <a:off x="738762" y="2957665"/>
            <a:ext cx="4713205" cy="3346376"/>
          </a:xfrm>
          <a:prstGeom prst="rect">
            <a:avLst/>
          </a:prstGeom>
        </p:spPr>
      </p:pic>
      <p:pic>
        <p:nvPicPr>
          <p:cNvPr id="5" name="Picture 4">
            <a:extLst>
              <a:ext uri="{FF2B5EF4-FFF2-40B4-BE49-F238E27FC236}">
                <a16:creationId xmlns:a16="http://schemas.microsoft.com/office/drawing/2014/main" id="{F8805275-A812-FBAF-C596-C5EB39BD3D11}"/>
              </a:ext>
            </a:extLst>
          </p:cNvPr>
          <p:cNvPicPr>
            <a:picLocks noChangeAspect="1"/>
          </p:cNvPicPr>
          <p:nvPr/>
        </p:nvPicPr>
        <p:blipFill>
          <a:blip r:embed="rId3"/>
          <a:stretch>
            <a:fillRect/>
          </a:stretch>
        </p:blipFill>
        <p:spPr>
          <a:xfrm>
            <a:off x="6614347" y="2957665"/>
            <a:ext cx="4964576" cy="3346376"/>
          </a:xfrm>
          <a:prstGeom prst="rect">
            <a:avLst/>
          </a:prstGeom>
        </p:spPr>
      </p:pic>
    </p:spTree>
    <p:extLst>
      <p:ext uri="{BB962C8B-B14F-4D97-AF65-F5344CB8AC3E}">
        <p14:creationId xmlns:p14="http://schemas.microsoft.com/office/powerpoint/2010/main" val="13111683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66EEAC-F97C-DA6D-53B4-C6B889E637D9}"/>
              </a:ext>
            </a:extLst>
          </p:cNvPr>
          <p:cNvSpPr>
            <a:spLocks noGrp="1"/>
          </p:cNvSpPr>
          <p:nvPr>
            <p:ph type="title"/>
          </p:nvPr>
        </p:nvSpPr>
        <p:spPr>
          <a:xfrm>
            <a:off x="1198181" y="560881"/>
            <a:ext cx="9795638" cy="1114380"/>
          </a:xfrm>
        </p:spPr>
        <p:txBody>
          <a:bodyPr vert="horz" lIns="91440" tIns="45720" rIns="91440" bIns="45720" rtlCol="0" anchor="b">
            <a:normAutofit/>
          </a:bodyPr>
          <a:lstStyle/>
          <a:p>
            <a:pPr algn="ctr"/>
            <a:r>
              <a:rPr lang="en-US" sz="2100" dirty="0"/>
              <a:t>Analysis Approaches – KNN</a:t>
            </a:r>
            <a:br>
              <a:rPr lang="en-US" sz="2100" dirty="0"/>
            </a:br>
            <a:br>
              <a:rPr lang="en-US" sz="2100" dirty="0"/>
            </a:br>
            <a:endParaRPr lang="en-US" sz="2100" dirty="0"/>
          </a:p>
        </p:txBody>
      </p:sp>
      <p:sp>
        <p:nvSpPr>
          <p:cNvPr id="7" name="Content Placeholder 6">
            <a:extLst>
              <a:ext uri="{FF2B5EF4-FFF2-40B4-BE49-F238E27FC236}">
                <a16:creationId xmlns:a16="http://schemas.microsoft.com/office/drawing/2014/main" id="{CB70BBAB-F1CA-46E8-BA85-2DBF442BEE98}"/>
              </a:ext>
            </a:extLst>
          </p:cNvPr>
          <p:cNvSpPr>
            <a:spLocks noGrp="1"/>
          </p:cNvSpPr>
          <p:nvPr>
            <p:ph idx="1"/>
          </p:nvPr>
        </p:nvSpPr>
        <p:spPr>
          <a:xfrm>
            <a:off x="1198181" y="1839595"/>
            <a:ext cx="9795638" cy="943119"/>
          </a:xfrm>
        </p:spPr>
        <p:txBody>
          <a:bodyPr vert="horz" lIns="91440" tIns="45720" rIns="91440" bIns="45720" rtlCol="0">
            <a:normAutofit/>
          </a:bodyPr>
          <a:lstStyle/>
          <a:p>
            <a:pPr marL="0" indent="0" algn="ctr">
              <a:buNone/>
            </a:pPr>
            <a:r>
              <a:rPr lang="en-US" sz="2400" dirty="0"/>
              <a:t>Watch</a:t>
            </a:r>
          </a:p>
        </p:txBody>
      </p:sp>
      <p:pic>
        <p:nvPicPr>
          <p:cNvPr id="5" name="Picture 4">
            <a:extLst>
              <a:ext uri="{FF2B5EF4-FFF2-40B4-BE49-F238E27FC236}">
                <a16:creationId xmlns:a16="http://schemas.microsoft.com/office/drawing/2014/main" id="{DB955996-D83F-A28E-FD97-1826D2E28500}"/>
              </a:ext>
            </a:extLst>
          </p:cNvPr>
          <p:cNvPicPr>
            <a:picLocks noChangeAspect="1"/>
          </p:cNvPicPr>
          <p:nvPr/>
        </p:nvPicPr>
        <p:blipFill>
          <a:blip r:embed="rId2"/>
          <a:stretch>
            <a:fillRect/>
          </a:stretch>
        </p:blipFill>
        <p:spPr>
          <a:xfrm>
            <a:off x="713602" y="2957665"/>
            <a:ext cx="4763524" cy="3346376"/>
          </a:xfrm>
          <a:prstGeom prst="rect">
            <a:avLst/>
          </a:prstGeom>
        </p:spPr>
      </p:pic>
      <p:pic>
        <p:nvPicPr>
          <p:cNvPr id="4" name="Picture 3">
            <a:extLst>
              <a:ext uri="{FF2B5EF4-FFF2-40B4-BE49-F238E27FC236}">
                <a16:creationId xmlns:a16="http://schemas.microsoft.com/office/drawing/2014/main" id="{A0708F6E-9A72-3FD2-58EF-E212AC5E5F3F}"/>
              </a:ext>
            </a:extLst>
          </p:cNvPr>
          <p:cNvPicPr>
            <a:picLocks noChangeAspect="1"/>
          </p:cNvPicPr>
          <p:nvPr/>
        </p:nvPicPr>
        <p:blipFill>
          <a:blip r:embed="rId3"/>
          <a:stretch>
            <a:fillRect/>
          </a:stretch>
        </p:blipFill>
        <p:spPr>
          <a:xfrm>
            <a:off x="6182505" y="2970029"/>
            <a:ext cx="5828261" cy="3321647"/>
          </a:xfrm>
          <a:prstGeom prst="rect">
            <a:avLst/>
          </a:prstGeom>
        </p:spPr>
      </p:pic>
    </p:spTree>
    <p:extLst>
      <p:ext uri="{BB962C8B-B14F-4D97-AF65-F5344CB8AC3E}">
        <p14:creationId xmlns:p14="http://schemas.microsoft.com/office/powerpoint/2010/main" val="276999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66EEAC-F97C-DA6D-53B4-C6B889E637D9}"/>
              </a:ext>
            </a:extLst>
          </p:cNvPr>
          <p:cNvSpPr>
            <a:spLocks noGrp="1"/>
          </p:cNvSpPr>
          <p:nvPr>
            <p:ph type="title"/>
          </p:nvPr>
        </p:nvSpPr>
        <p:spPr>
          <a:xfrm>
            <a:off x="1198181" y="560881"/>
            <a:ext cx="9795638" cy="1114380"/>
          </a:xfrm>
        </p:spPr>
        <p:txBody>
          <a:bodyPr vert="horz" lIns="91440" tIns="45720" rIns="91440" bIns="45720" rtlCol="0" anchor="b">
            <a:normAutofit/>
          </a:bodyPr>
          <a:lstStyle/>
          <a:p>
            <a:pPr algn="ctr"/>
            <a:r>
              <a:rPr lang="en-US" sz="2100" dirty="0"/>
              <a:t>Analysis Approaches – Random Forest</a:t>
            </a:r>
            <a:br>
              <a:rPr lang="en-US" sz="2100" dirty="0"/>
            </a:br>
            <a:br>
              <a:rPr lang="en-US" sz="2100" dirty="0"/>
            </a:br>
            <a:endParaRPr lang="en-US" sz="2100" dirty="0"/>
          </a:p>
        </p:txBody>
      </p:sp>
      <p:sp>
        <p:nvSpPr>
          <p:cNvPr id="7" name="Content Placeholder 6">
            <a:extLst>
              <a:ext uri="{FF2B5EF4-FFF2-40B4-BE49-F238E27FC236}">
                <a16:creationId xmlns:a16="http://schemas.microsoft.com/office/drawing/2014/main" id="{CB70BBAB-F1CA-46E8-BA85-2DBF442BEE98}"/>
              </a:ext>
            </a:extLst>
          </p:cNvPr>
          <p:cNvSpPr>
            <a:spLocks noGrp="1"/>
          </p:cNvSpPr>
          <p:nvPr>
            <p:ph idx="1"/>
          </p:nvPr>
        </p:nvSpPr>
        <p:spPr>
          <a:xfrm>
            <a:off x="1198181" y="1839595"/>
            <a:ext cx="9795638" cy="943119"/>
          </a:xfrm>
        </p:spPr>
        <p:txBody>
          <a:bodyPr vert="horz" lIns="91440" tIns="45720" rIns="91440" bIns="45720" rtlCol="0">
            <a:normAutofit/>
          </a:bodyPr>
          <a:lstStyle/>
          <a:p>
            <a:pPr marL="0" indent="0" algn="ctr">
              <a:buNone/>
            </a:pPr>
            <a:r>
              <a:rPr lang="en-US" sz="2400" dirty="0"/>
              <a:t>Watch</a:t>
            </a:r>
          </a:p>
        </p:txBody>
      </p:sp>
      <p:pic>
        <p:nvPicPr>
          <p:cNvPr id="8" name="Picture 7">
            <a:extLst>
              <a:ext uri="{FF2B5EF4-FFF2-40B4-BE49-F238E27FC236}">
                <a16:creationId xmlns:a16="http://schemas.microsoft.com/office/drawing/2014/main" id="{7D2AA8DA-F6B5-53D3-D322-AD6F76BB1237}"/>
              </a:ext>
            </a:extLst>
          </p:cNvPr>
          <p:cNvPicPr>
            <a:picLocks noChangeAspect="1"/>
          </p:cNvPicPr>
          <p:nvPr/>
        </p:nvPicPr>
        <p:blipFill>
          <a:blip r:embed="rId2"/>
          <a:stretch>
            <a:fillRect/>
          </a:stretch>
        </p:blipFill>
        <p:spPr>
          <a:xfrm>
            <a:off x="730434" y="2957665"/>
            <a:ext cx="4729860" cy="3346376"/>
          </a:xfrm>
          <a:prstGeom prst="rect">
            <a:avLst/>
          </a:prstGeom>
        </p:spPr>
      </p:pic>
      <p:pic>
        <p:nvPicPr>
          <p:cNvPr id="4" name="Picture 3">
            <a:extLst>
              <a:ext uri="{FF2B5EF4-FFF2-40B4-BE49-F238E27FC236}">
                <a16:creationId xmlns:a16="http://schemas.microsoft.com/office/drawing/2014/main" id="{A1428457-1C92-B788-26C3-D368DF9C4893}"/>
              </a:ext>
            </a:extLst>
          </p:cNvPr>
          <p:cNvPicPr>
            <a:picLocks noChangeAspect="1"/>
          </p:cNvPicPr>
          <p:nvPr/>
        </p:nvPicPr>
        <p:blipFill>
          <a:blip r:embed="rId3"/>
          <a:stretch>
            <a:fillRect/>
          </a:stretch>
        </p:blipFill>
        <p:spPr>
          <a:xfrm>
            <a:off x="6182505" y="3141567"/>
            <a:ext cx="5828261" cy="2978571"/>
          </a:xfrm>
          <a:prstGeom prst="rect">
            <a:avLst/>
          </a:prstGeom>
        </p:spPr>
      </p:pic>
    </p:spTree>
    <p:extLst>
      <p:ext uri="{BB962C8B-B14F-4D97-AF65-F5344CB8AC3E}">
        <p14:creationId xmlns:p14="http://schemas.microsoft.com/office/powerpoint/2010/main" val="40187988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CFAF2-4815-7C7D-3CDD-3A226EE7872D}"/>
              </a:ext>
            </a:extLst>
          </p:cNvPr>
          <p:cNvSpPr>
            <a:spLocks noGrp="1"/>
          </p:cNvSpPr>
          <p:nvPr>
            <p:ph type="title"/>
          </p:nvPr>
        </p:nvSpPr>
        <p:spPr/>
        <p:txBody>
          <a:bodyPr/>
          <a:lstStyle/>
          <a:p>
            <a:r>
              <a:rPr lang="en-US" dirty="0"/>
              <a:t>Challenges and Approaches</a:t>
            </a:r>
          </a:p>
        </p:txBody>
      </p:sp>
      <p:sp>
        <p:nvSpPr>
          <p:cNvPr id="3" name="Text Placeholder 2">
            <a:extLst>
              <a:ext uri="{FF2B5EF4-FFF2-40B4-BE49-F238E27FC236}">
                <a16:creationId xmlns:a16="http://schemas.microsoft.com/office/drawing/2014/main" id="{19D36134-935B-DDC7-EA80-80E8990AC7DB}"/>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478980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1DE50-7547-C314-242B-A61CE5466798}"/>
              </a:ext>
            </a:extLst>
          </p:cNvPr>
          <p:cNvSpPr>
            <a:spLocks noGrp="1"/>
          </p:cNvSpPr>
          <p:nvPr>
            <p:ph type="title"/>
          </p:nvPr>
        </p:nvSpPr>
        <p:spPr/>
        <p:txBody>
          <a:bodyPr/>
          <a:lstStyle/>
          <a:p>
            <a:r>
              <a:rPr lang="en-US" dirty="0"/>
              <a:t>Challenges and Approaches</a:t>
            </a:r>
          </a:p>
        </p:txBody>
      </p:sp>
      <p:sp>
        <p:nvSpPr>
          <p:cNvPr id="3" name="Content Placeholder 2">
            <a:extLst>
              <a:ext uri="{FF2B5EF4-FFF2-40B4-BE49-F238E27FC236}">
                <a16:creationId xmlns:a16="http://schemas.microsoft.com/office/drawing/2014/main" id="{E3DD0EBC-B2B3-215D-66AC-D307CB092F12}"/>
              </a:ext>
            </a:extLst>
          </p:cNvPr>
          <p:cNvSpPr>
            <a:spLocks noGrp="1"/>
          </p:cNvSpPr>
          <p:nvPr>
            <p:ph idx="1"/>
          </p:nvPr>
        </p:nvSpPr>
        <p:spPr/>
        <p:txBody>
          <a:bodyPr/>
          <a:lstStyle/>
          <a:p>
            <a:r>
              <a:rPr lang="en-US" dirty="0"/>
              <a:t>While the phone and watch both had the best results for random forest, the phone was much more accurate. We will have to learn how to leverage the scores from both devices to make the best prediction</a:t>
            </a:r>
          </a:p>
          <a:p>
            <a:r>
              <a:rPr lang="en-US" dirty="0"/>
              <a:t>Also, grouping by 3 seconds might not be the best aggregation</a:t>
            </a:r>
          </a:p>
          <a:p>
            <a:pPr lvl="1"/>
            <a:endParaRPr lang="en-US" dirty="0"/>
          </a:p>
        </p:txBody>
      </p:sp>
    </p:spTree>
    <p:extLst>
      <p:ext uri="{BB962C8B-B14F-4D97-AF65-F5344CB8AC3E}">
        <p14:creationId xmlns:p14="http://schemas.microsoft.com/office/powerpoint/2010/main" val="1961836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22">
            <a:extLst>
              <a:ext uri="{FF2B5EF4-FFF2-40B4-BE49-F238E27FC236}">
                <a16:creationId xmlns:a16="http://schemas.microsoft.com/office/drawing/2014/main" id="{B66D7F65-E9B6-4775-8355-D095CC73C1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7E317D-873C-FFD8-D641-6626E777CE66}"/>
              </a:ext>
            </a:extLst>
          </p:cNvPr>
          <p:cNvSpPr>
            <a:spLocks noGrp="1"/>
          </p:cNvSpPr>
          <p:nvPr>
            <p:ph type="title"/>
          </p:nvPr>
        </p:nvSpPr>
        <p:spPr>
          <a:xfrm>
            <a:off x="1136396" y="502021"/>
            <a:ext cx="6173262" cy="1655483"/>
          </a:xfrm>
        </p:spPr>
        <p:txBody>
          <a:bodyPr anchor="b">
            <a:normAutofit/>
          </a:bodyPr>
          <a:lstStyle/>
          <a:p>
            <a:r>
              <a:rPr lang="en-US" sz="4000" dirty="0"/>
              <a:t>Data Description Cont.</a:t>
            </a:r>
          </a:p>
        </p:txBody>
      </p:sp>
      <p:sp>
        <p:nvSpPr>
          <p:cNvPr id="3" name="Content Placeholder 2">
            <a:extLst>
              <a:ext uri="{FF2B5EF4-FFF2-40B4-BE49-F238E27FC236}">
                <a16:creationId xmlns:a16="http://schemas.microsoft.com/office/drawing/2014/main" id="{0FF07A85-CAF8-4FA0-4CFB-02D51DEF1927}"/>
              </a:ext>
            </a:extLst>
          </p:cNvPr>
          <p:cNvSpPr>
            <a:spLocks noGrp="1"/>
          </p:cNvSpPr>
          <p:nvPr>
            <p:ph idx="1"/>
          </p:nvPr>
        </p:nvSpPr>
        <p:spPr>
          <a:xfrm>
            <a:off x="1136397" y="2408518"/>
            <a:ext cx="6173262" cy="3535083"/>
          </a:xfrm>
        </p:spPr>
        <p:txBody>
          <a:bodyPr>
            <a:normAutofit/>
          </a:bodyPr>
          <a:lstStyle/>
          <a:p>
            <a:r>
              <a:rPr lang="en-US" sz="2000"/>
              <a:t>Each subject had a smartwatch placed on his/her dominant hand and a smartphone in their pocket. The smartphone and smartwatch both had an accelerometer and gyrocope, yielding four total sensors (Phone - Gyroscope, Phone - Accelerometer, Watch - Gyroscope, Watch - Accelerometer).</a:t>
            </a:r>
          </a:p>
        </p:txBody>
      </p:sp>
      <p:pic>
        <p:nvPicPr>
          <p:cNvPr id="5" name="Picture 4">
            <a:extLst>
              <a:ext uri="{FF2B5EF4-FFF2-40B4-BE49-F238E27FC236}">
                <a16:creationId xmlns:a16="http://schemas.microsoft.com/office/drawing/2014/main" id="{A55D0C6B-1296-DFA4-46BD-0B5CF04F72A8}"/>
              </a:ext>
            </a:extLst>
          </p:cNvPr>
          <p:cNvPicPr>
            <a:picLocks noChangeAspect="1"/>
          </p:cNvPicPr>
          <p:nvPr/>
        </p:nvPicPr>
        <p:blipFill rotWithShape="1">
          <a:blip r:embed="rId2"/>
          <a:srcRect t="6771" r="1" b="6731"/>
          <a:stretch/>
        </p:blipFill>
        <p:spPr>
          <a:xfrm>
            <a:off x="8115300" y="-12515"/>
            <a:ext cx="4076700" cy="6418631"/>
          </a:xfrm>
          <a:prstGeom prst="rect">
            <a:avLst/>
          </a:prstGeom>
        </p:spPr>
      </p:pic>
      <p:sp>
        <p:nvSpPr>
          <p:cNvPr id="32" name="Rectangle 24">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rgbClr val="000000"/>
              </a:gs>
              <a:gs pos="70000">
                <a:schemeClr val="accent1">
                  <a:lumMod val="7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6">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rgbClr val="000000">
                  <a:alpha val="46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535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76E94D-13BB-2C9E-C2AB-9773BCF5D2CC}"/>
              </a:ext>
            </a:extLst>
          </p:cNvPr>
          <p:cNvSpPr>
            <a:spLocks noGrp="1"/>
          </p:cNvSpPr>
          <p:nvPr>
            <p:ph type="title"/>
          </p:nvPr>
        </p:nvSpPr>
        <p:spPr>
          <a:xfrm>
            <a:off x="5596501" y="489508"/>
            <a:ext cx="5754896" cy="1667569"/>
          </a:xfrm>
        </p:spPr>
        <p:txBody>
          <a:bodyPr anchor="b">
            <a:normAutofit/>
          </a:bodyPr>
          <a:lstStyle/>
          <a:p>
            <a:r>
              <a:rPr lang="en-US" sz="4000" dirty="0"/>
              <a:t>Data Description Cont.</a:t>
            </a:r>
          </a:p>
        </p:txBody>
      </p:sp>
      <p:pic>
        <p:nvPicPr>
          <p:cNvPr id="5" name="Picture 4" descr="Text&#10;&#10;Description automatically generated">
            <a:extLst>
              <a:ext uri="{FF2B5EF4-FFF2-40B4-BE49-F238E27FC236}">
                <a16:creationId xmlns:a16="http://schemas.microsoft.com/office/drawing/2014/main" id="{27F3612E-5059-180D-6B43-2EC57C2ADF95}"/>
              </a:ext>
            </a:extLst>
          </p:cNvPr>
          <p:cNvPicPr>
            <a:picLocks noChangeAspect="1"/>
          </p:cNvPicPr>
          <p:nvPr/>
        </p:nvPicPr>
        <p:blipFill>
          <a:blip r:embed="rId2"/>
          <a:stretch>
            <a:fillRect/>
          </a:stretch>
        </p:blipFill>
        <p:spPr>
          <a:xfrm>
            <a:off x="1068130" y="1448113"/>
            <a:ext cx="3876165" cy="3530079"/>
          </a:xfrm>
          <a:prstGeom prst="rect">
            <a:avLst/>
          </a:prstGeom>
        </p:spPr>
      </p:pic>
      <p:sp>
        <p:nvSpPr>
          <p:cNvPr id="3" name="Content Placeholder 2">
            <a:extLst>
              <a:ext uri="{FF2B5EF4-FFF2-40B4-BE49-F238E27FC236}">
                <a16:creationId xmlns:a16="http://schemas.microsoft.com/office/drawing/2014/main" id="{31203AB8-DC62-E7F3-A619-A8C4F3324405}"/>
              </a:ext>
            </a:extLst>
          </p:cNvPr>
          <p:cNvSpPr>
            <a:spLocks noGrp="1"/>
          </p:cNvSpPr>
          <p:nvPr>
            <p:ph idx="1"/>
          </p:nvPr>
        </p:nvSpPr>
        <p:spPr>
          <a:xfrm>
            <a:off x="5596502" y="2405894"/>
            <a:ext cx="5754896" cy="3197464"/>
          </a:xfrm>
        </p:spPr>
        <p:txBody>
          <a:bodyPr anchor="t">
            <a:normAutofit/>
          </a:bodyPr>
          <a:lstStyle/>
          <a:p>
            <a:r>
              <a:rPr lang="en-US" sz="2000" dirty="0"/>
              <a:t>The results for each subject are stored in a comma delimited text file. Since there are 51 subjects and 4 different sensors, there are a total of 204 text files. Each text file has the same six attributes: Subject-id, Activity Code, Timestamp, x, y, z</a:t>
            </a:r>
          </a:p>
        </p:txBody>
      </p:sp>
      <p:sp>
        <p:nvSpPr>
          <p:cNvPr id="12" name="Rectangle 11">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69945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18C26-550C-6514-58F4-F4BCCEEDFDA8}"/>
              </a:ext>
            </a:extLst>
          </p:cNvPr>
          <p:cNvSpPr>
            <a:spLocks noGrp="1"/>
          </p:cNvSpPr>
          <p:nvPr>
            <p:ph type="title"/>
          </p:nvPr>
        </p:nvSpPr>
        <p:spPr/>
        <p:txBody>
          <a:bodyPr/>
          <a:lstStyle/>
          <a:p>
            <a:r>
              <a:rPr lang="en-US" dirty="0"/>
              <a:t>Data Preparation</a:t>
            </a:r>
          </a:p>
        </p:txBody>
      </p:sp>
      <p:sp>
        <p:nvSpPr>
          <p:cNvPr id="3" name="Text Placeholder 2">
            <a:extLst>
              <a:ext uri="{FF2B5EF4-FFF2-40B4-BE49-F238E27FC236}">
                <a16:creationId xmlns:a16="http://schemas.microsoft.com/office/drawing/2014/main" id="{00B47F8C-E7F5-F6BB-4D06-97EAFA3698A6}"/>
              </a:ext>
            </a:extLst>
          </p:cNvPr>
          <p:cNvSpPr>
            <a:spLocks noGrp="1"/>
          </p:cNvSpPr>
          <p:nvPr>
            <p:ph type="body" idx="1"/>
          </p:nvPr>
        </p:nvSpPr>
        <p:spPr/>
        <p:txBody>
          <a:bodyPr/>
          <a:lstStyle/>
          <a:p>
            <a:r>
              <a:rPr lang="en-US" dirty="0"/>
              <a:t>Dask or Spark?</a:t>
            </a:r>
          </a:p>
        </p:txBody>
      </p:sp>
    </p:spTree>
    <p:extLst>
      <p:ext uri="{BB962C8B-B14F-4D97-AF65-F5344CB8AC3E}">
        <p14:creationId xmlns:p14="http://schemas.microsoft.com/office/powerpoint/2010/main" val="1605039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5F907-2480-9980-A5D9-261F3924EFF1}"/>
              </a:ext>
            </a:extLst>
          </p:cNvPr>
          <p:cNvSpPr>
            <a:spLocks noGrp="1"/>
          </p:cNvSpPr>
          <p:nvPr>
            <p:ph type="title"/>
          </p:nvPr>
        </p:nvSpPr>
        <p:spPr/>
        <p:txBody>
          <a:bodyPr/>
          <a:lstStyle/>
          <a:p>
            <a:r>
              <a:rPr lang="en-US" dirty="0"/>
              <a:t>Data Preparation – Dask or Spark?</a:t>
            </a:r>
          </a:p>
        </p:txBody>
      </p:sp>
      <p:sp>
        <p:nvSpPr>
          <p:cNvPr id="3" name="Content Placeholder 2">
            <a:extLst>
              <a:ext uri="{FF2B5EF4-FFF2-40B4-BE49-F238E27FC236}">
                <a16:creationId xmlns:a16="http://schemas.microsoft.com/office/drawing/2014/main" id="{A8D90899-2637-29C8-6518-E991642A51C9}"/>
              </a:ext>
            </a:extLst>
          </p:cNvPr>
          <p:cNvSpPr>
            <a:spLocks noGrp="1"/>
          </p:cNvSpPr>
          <p:nvPr>
            <p:ph idx="1"/>
          </p:nvPr>
        </p:nvSpPr>
        <p:spPr/>
        <p:txBody>
          <a:bodyPr/>
          <a:lstStyle/>
          <a:p>
            <a:r>
              <a:rPr lang="en-US" dirty="0"/>
              <a:t>To clean, prepare and train our data, we decided to go with </a:t>
            </a:r>
            <a:r>
              <a:rPr lang="en-US" dirty="0" err="1"/>
              <a:t>dask</a:t>
            </a:r>
            <a:r>
              <a:rPr lang="en-US" dirty="0"/>
              <a:t>. Our reasoning was that, while our data was large (approx. 15 million records), it was not large enough to warrant the use of Spark. The image below summarizes the point.</a:t>
            </a:r>
          </a:p>
        </p:txBody>
      </p:sp>
      <p:pic>
        <p:nvPicPr>
          <p:cNvPr id="5" name="Picture 4">
            <a:extLst>
              <a:ext uri="{FF2B5EF4-FFF2-40B4-BE49-F238E27FC236}">
                <a16:creationId xmlns:a16="http://schemas.microsoft.com/office/drawing/2014/main" id="{A60F4DC3-2F7B-556A-69CF-02984680B7F7}"/>
              </a:ext>
            </a:extLst>
          </p:cNvPr>
          <p:cNvPicPr>
            <a:picLocks noChangeAspect="1"/>
          </p:cNvPicPr>
          <p:nvPr/>
        </p:nvPicPr>
        <p:blipFill>
          <a:blip r:embed="rId2"/>
          <a:stretch>
            <a:fillRect/>
          </a:stretch>
        </p:blipFill>
        <p:spPr>
          <a:xfrm>
            <a:off x="3547707" y="3673107"/>
            <a:ext cx="5096586" cy="2638793"/>
          </a:xfrm>
          <a:prstGeom prst="rect">
            <a:avLst/>
          </a:prstGeom>
        </p:spPr>
      </p:pic>
    </p:spTree>
    <p:extLst>
      <p:ext uri="{BB962C8B-B14F-4D97-AF65-F5344CB8AC3E}">
        <p14:creationId xmlns:p14="http://schemas.microsoft.com/office/powerpoint/2010/main" val="2306711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5F907-2480-9980-A5D9-261F3924EFF1}"/>
              </a:ext>
            </a:extLst>
          </p:cNvPr>
          <p:cNvSpPr>
            <a:spLocks noGrp="1"/>
          </p:cNvSpPr>
          <p:nvPr>
            <p:ph type="title"/>
          </p:nvPr>
        </p:nvSpPr>
        <p:spPr/>
        <p:txBody>
          <a:bodyPr/>
          <a:lstStyle/>
          <a:p>
            <a:r>
              <a:rPr lang="en-US" dirty="0"/>
              <a:t>Data Preparation – Dask or Spark? Cont</a:t>
            </a:r>
          </a:p>
        </p:txBody>
      </p:sp>
      <p:sp>
        <p:nvSpPr>
          <p:cNvPr id="3" name="Content Placeholder 2">
            <a:extLst>
              <a:ext uri="{FF2B5EF4-FFF2-40B4-BE49-F238E27FC236}">
                <a16:creationId xmlns:a16="http://schemas.microsoft.com/office/drawing/2014/main" id="{A8D90899-2637-29C8-6518-E991642A51C9}"/>
              </a:ext>
            </a:extLst>
          </p:cNvPr>
          <p:cNvSpPr>
            <a:spLocks noGrp="1"/>
          </p:cNvSpPr>
          <p:nvPr>
            <p:ph idx="1"/>
          </p:nvPr>
        </p:nvSpPr>
        <p:spPr/>
        <p:txBody>
          <a:bodyPr/>
          <a:lstStyle/>
          <a:p>
            <a:r>
              <a:rPr lang="en-US" dirty="0"/>
              <a:t>In addition to file size, we also wanted to use Dask because of its natural integration with python and pandas</a:t>
            </a:r>
          </a:p>
        </p:txBody>
      </p:sp>
      <p:pic>
        <p:nvPicPr>
          <p:cNvPr id="5122" name="Picture 2" descr="Images and Logos — Dask documentation">
            <a:extLst>
              <a:ext uri="{FF2B5EF4-FFF2-40B4-BE49-F238E27FC236}">
                <a16:creationId xmlns:a16="http://schemas.microsoft.com/office/drawing/2014/main" id="{D5A45F10-08AE-272B-A5A8-F214BC6847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7964" y="2939709"/>
            <a:ext cx="2095500" cy="218122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pandas - Python Data Analysis Library">
            <a:extLst>
              <a:ext uri="{FF2B5EF4-FFF2-40B4-BE49-F238E27FC236}">
                <a16:creationId xmlns:a16="http://schemas.microsoft.com/office/drawing/2014/main" id="{22FD2F37-BC23-6F27-8EC4-920D242DE3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6950" y="3130208"/>
            <a:ext cx="2543175" cy="1800225"/>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a:extLst>
              <a:ext uri="{FF2B5EF4-FFF2-40B4-BE49-F238E27FC236}">
                <a16:creationId xmlns:a16="http://schemas.microsoft.com/office/drawing/2014/main" id="{0CCF6550-9605-E872-B9CD-606F0E944B21}"/>
              </a:ext>
            </a:extLst>
          </p:cNvPr>
          <p:cNvCxnSpPr>
            <a:cxnSpLocks/>
            <a:stCxn id="5122" idx="3"/>
          </p:cNvCxnSpPr>
          <p:nvPr/>
        </p:nvCxnSpPr>
        <p:spPr>
          <a:xfrm>
            <a:off x="4313464" y="4030322"/>
            <a:ext cx="2435679" cy="0"/>
          </a:xfrm>
          <a:prstGeom prst="straightConnector1">
            <a:avLst/>
          </a:prstGeom>
          <a:ln w="76200">
            <a:headEnd type="triangle"/>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215341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TotalTime>
  <Words>1265</Words>
  <Application>Microsoft Office PowerPoint</Application>
  <PresentationFormat>Widescreen</PresentationFormat>
  <Paragraphs>129</Paragraphs>
  <Slides>48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48</vt:i4>
      </vt:variant>
    </vt:vector>
  </HeadingPairs>
  <TitlesOfParts>
    <vt:vector size="52" baseType="lpstr">
      <vt:lpstr>Arial</vt:lpstr>
      <vt:lpstr>Calibri</vt:lpstr>
      <vt:lpstr>Calibri Light</vt:lpstr>
      <vt:lpstr>Office Theme</vt:lpstr>
      <vt:lpstr>Spotify Activity Tracking</vt:lpstr>
      <vt:lpstr>Problem Definition</vt:lpstr>
      <vt:lpstr>Data Description</vt:lpstr>
      <vt:lpstr>Data Description</vt:lpstr>
      <vt:lpstr>Data Description Cont.</vt:lpstr>
      <vt:lpstr>Data Description Cont.</vt:lpstr>
      <vt:lpstr>Data Preparation</vt:lpstr>
      <vt:lpstr>Data Preparation – Dask or Spark?</vt:lpstr>
      <vt:lpstr>Data Preparation – Dask or Spark? Cont</vt:lpstr>
      <vt:lpstr>Data Preparation – Dask or Spark? Cont</vt:lpstr>
      <vt:lpstr>Data Preparation – Dask or Spark? Cont</vt:lpstr>
      <vt:lpstr>Data Preparation</vt:lpstr>
      <vt:lpstr>Data Preparation – Merging</vt:lpstr>
      <vt:lpstr>Data Preparation – Merging</vt:lpstr>
      <vt:lpstr>Data Preparation – Merging</vt:lpstr>
      <vt:lpstr>Data Preparation – Merging Problems</vt:lpstr>
      <vt:lpstr>Data Preparation – Merging Solutions</vt:lpstr>
      <vt:lpstr>Data Preparation – convert to parquet</vt:lpstr>
      <vt:lpstr>Data Preparation – Custom Indexes</vt:lpstr>
      <vt:lpstr>Data Preparation – Custom Indexes</vt:lpstr>
      <vt:lpstr>Data Preparation – Merging</vt:lpstr>
      <vt:lpstr>Data Preparation – Merging</vt:lpstr>
      <vt:lpstr>Data Preparation</vt:lpstr>
      <vt:lpstr>Data Preparation – Grouping</vt:lpstr>
      <vt:lpstr>Data Preparation – Cosine Similarity</vt:lpstr>
      <vt:lpstr>Data Preparation – Grouping</vt:lpstr>
      <vt:lpstr>From Dask to Pandas</vt:lpstr>
      <vt:lpstr>From Dask to Pandas</vt:lpstr>
      <vt:lpstr>Analysis Approaches</vt:lpstr>
      <vt:lpstr>PowerPoint Presentation</vt:lpstr>
      <vt:lpstr>PowerPoint Presentation</vt:lpstr>
      <vt:lpstr>Analysis Approaches</vt:lpstr>
      <vt:lpstr>Analysis Approaches – Classification</vt:lpstr>
      <vt:lpstr>Analysis Approaches – Classification</vt:lpstr>
      <vt:lpstr>Analysis Approaches – Logistic Regression </vt:lpstr>
      <vt:lpstr>Analysis Approaches – Gaussian Naïve Bayes  </vt:lpstr>
      <vt:lpstr>Analysis Approaches – AdaBoost</vt:lpstr>
      <vt:lpstr>Analysis Approaches – KNN  </vt:lpstr>
      <vt:lpstr>Analysis Approaches – Decision Tree  </vt:lpstr>
      <vt:lpstr>Analysis Approaches – Random Forest  </vt:lpstr>
      <vt:lpstr>Analysis Approaches – Gaussian Naïve Bayes  </vt:lpstr>
      <vt:lpstr>Analysis Approaches – Logistic Regression </vt:lpstr>
      <vt:lpstr>Analysis Approaches – AdaBoost</vt:lpstr>
      <vt:lpstr>Analysis Approaches – Decision Tree  </vt:lpstr>
      <vt:lpstr>Analysis Approaches – KNN  </vt:lpstr>
      <vt:lpstr>Analysis Approaches – Random Forest  </vt:lpstr>
      <vt:lpstr>Challenges and Approaches</vt:lpstr>
      <vt:lpstr>Challenges and Approaches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Spotify Activity Tracking</dc:title>
  <dc:creator>Garrett Michael</dc:creator>
  <cp:lastModifiedBy>Garrett Michael</cp:lastModifiedBy>
  <cp:revision>1</cp:revision>
  <dcterms:created xsi:type="dcterms:W3CDTF">2022-05-26T20:40:35Z</dcterms:created>
  <dcterms:modified xsi:type="dcterms:W3CDTF">2022-05-26T22:53:52Z</dcterms:modified>
</cp:coreProperties>
</file>