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6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Automobile 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EDA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dirty="0" smtClean="0"/>
              <a:t>LR Modeling</a:t>
            </a:r>
            <a:endParaRPr lang="en-US" sz="2400" dirty="0"/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Analysis by Alejandro Hohmann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574819"/>
            <a:ext cx="4495800" cy="14668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Dummy Variables for ‘Make’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067486" cy="3638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filtered out ‘makes’ with less than 30 instances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712" y="2549439"/>
            <a:ext cx="4057650" cy="6286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0" y="2667130"/>
            <a:ext cx="5184775" cy="3622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2200762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Predicted Value plotted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8186" y="2667130"/>
            <a:ext cx="4552897" cy="2745129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46" y="2667130"/>
            <a:ext cx="5190086" cy="35635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19150" y="2230500"/>
            <a:ext cx="5184775" cy="3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Would like to try with same features but for different ‘Makes”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parameter: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 mins to present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773"/>
          <a:stretch/>
        </p:blipFill>
        <p:spPr>
          <a:xfrm>
            <a:off x="1361940" y="2593414"/>
            <a:ext cx="4898822" cy="413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334"/>
          <a:stretch/>
        </p:blipFill>
        <p:spPr>
          <a:xfrm>
            <a:off x="6557294" y="2593414"/>
            <a:ext cx="4571855" cy="4135354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04664" y="1622964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133 of Vehicle ‘Makes”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6534" y="1616232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‘Years’ 1984 - 2017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Feature Columns -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002278"/>
            <a:ext cx="4604951" cy="4803015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38" y="2851023"/>
            <a:ext cx="3147862" cy="2686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 -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Dummy coding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26860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69" y="2905669"/>
            <a:ext cx="5438775" cy="11334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" y="2939921"/>
            <a:ext cx="6013944" cy="1064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Root Mean Squared Error: </a:t>
            </a:r>
            <a:br>
              <a:rPr lang="en-US" dirty="0" smtClean="0"/>
            </a:br>
            <a:r>
              <a:rPr lang="en-US" dirty="0" smtClean="0"/>
              <a:t>Null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Regression with ‘Year’ as Feature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Null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Additional Feature Columns Improve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Additional Features Bring Down RMSE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400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Automobile Fuel Economy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Best model yet – time to apply it</vt:lpstr>
      <vt:lpstr>Examine Coefficients</vt:lpstr>
      <vt:lpstr>Fin</vt:lpstr>
    </vt:vector>
  </TitlesOfParts>
  <Company>The UPS 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Alejandro Hohmann</cp:lastModifiedBy>
  <cp:revision>27</cp:revision>
  <dcterms:created xsi:type="dcterms:W3CDTF">2018-03-22T20:58:35Z</dcterms:created>
  <dcterms:modified xsi:type="dcterms:W3CDTF">2018-03-28T21:30:41Z</dcterms:modified>
</cp:coreProperties>
</file>