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654-5CC5-4994-9412-36BBFBA15C94}" type="datetimeFigureOut">
              <a:rPr lang="en-IN" smtClean="0"/>
              <a:t>03-12-2016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3710-D4A5-4308-91DF-6B3F054A0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3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654-5CC5-4994-9412-36BBFBA15C94}" type="datetimeFigureOut">
              <a:rPr lang="en-IN" smtClean="0"/>
              <a:t>03-12-2016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3710-D4A5-4308-91DF-6B3F054A0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654-5CC5-4994-9412-36BBFBA15C94}" type="datetimeFigureOut">
              <a:rPr lang="en-IN" smtClean="0"/>
              <a:t>03-12-2016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3710-D4A5-4308-91DF-6B3F054A0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66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654-5CC5-4994-9412-36BBFBA15C94}" type="datetimeFigureOut">
              <a:rPr lang="en-IN" smtClean="0"/>
              <a:t>03-12-2016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3710-D4A5-4308-91DF-6B3F054A0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64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654-5CC5-4994-9412-36BBFBA15C94}" type="datetimeFigureOut">
              <a:rPr lang="en-IN" smtClean="0"/>
              <a:t>03-12-2016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3710-D4A5-4308-91DF-6B3F054A0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654-5CC5-4994-9412-36BBFBA15C94}" type="datetimeFigureOut">
              <a:rPr lang="en-IN" smtClean="0"/>
              <a:t>03-12-2016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3710-D4A5-4308-91DF-6B3F054A0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80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654-5CC5-4994-9412-36BBFBA15C94}" type="datetimeFigureOut">
              <a:rPr lang="en-IN" smtClean="0"/>
              <a:t>03-12-2016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3710-D4A5-4308-91DF-6B3F054A0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62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654-5CC5-4994-9412-36BBFBA15C94}" type="datetimeFigureOut">
              <a:rPr lang="en-IN" smtClean="0"/>
              <a:t>03-12-2016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3710-D4A5-4308-91DF-6B3F054A0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28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654-5CC5-4994-9412-36BBFBA15C94}" type="datetimeFigureOut">
              <a:rPr lang="en-IN" smtClean="0"/>
              <a:t>03-12-2016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3710-D4A5-4308-91DF-6B3F054A0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2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654-5CC5-4994-9412-36BBFBA15C94}" type="datetimeFigureOut">
              <a:rPr lang="en-IN" smtClean="0"/>
              <a:t>03-12-2016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3710-D4A5-4308-91DF-6B3F054A0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29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654-5CC5-4994-9412-36BBFBA15C94}" type="datetimeFigureOut">
              <a:rPr lang="en-IN" smtClean="0"/>
              <a:t>03-12-2016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3710-D4A5-4308-91DF-6B3F054A0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9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6654-5CC5-4994-9412-36BBFBA15C94}" type="datetimeFigureOut">
              <a:rPr lang="en-IN" smtClean="0"/>
              <a:t>03-12-2016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D3710-D4A5-4308-91DF-6B3F054A0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28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583413"/>
              </p:ext>
            </p:extLst>
          </p:nvPr>
        </p:nvGraphicFramePr>
        <p:xfrm>
          <a:off x="371061" y="414786"/>
          <a:ext cx="11221255" cy="6443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17497349" imgH="9210742" progId="Excel.Sheet.12">
                  <p:embed/>
                </p:oleObj>
              </mc:Choice>
              <mc:Fallback>
                <p:oleObj name="Worksheet" r:id="rId3" imgW="17497349" imgH="92107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061" y="414786"/>
                        <a:ext cx="11221255" cy="6443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752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2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Agarwal</dc:creator>
  <cp:lastModifiedBy>Tarun Agarwal</cp:lastModifiedBy>
  <cp:revision>4</cp:revision>
  <dcterms:created xsi:type="dcterms:W3CDTF">2016-12-03T10:11:30Z</dcterms:created>
  <dcterms:modified xsi:type="dcterms:W3CDTF">2016-12-03T11:19:52Z</dcterms:modified>
</cp:coreProperties>
</file>