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6" autoAdjust="0"/>
    <p:restoredTop sz="94660"/>
  </p:normalViewPr>
  <p:slideViewPr>
    <p:cSldViewPr snapToGrid="0">
      <p:cViewPr varScale="1">
        <p:scale>
          <a:sx n="81" d="100"/>
          <a:sy n="81" d="100"/>
        </p:scale>
        <p:origin x="9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27D0A-5C21-4EA8-8BBD-4CD4846BD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9570E4-AA2F-4BA9-8C06-7CE94F55C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021CA6-AE80-4275-AE25-8183A622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D121-2C3B-4E7F-AFC9-A79DD8CC8AF7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1B862A-CE65-408A-9C04-04B7C96D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9970C0-FB44-4839-9BDE-CA10FCA2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8642-17D0-4DB0-95BF-04A1F198E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53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21EC3-F088-4B6E-995A-89B7F717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BEE158-9745-47B7-86C6-350338118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76F16-27C6-4FF7-B77E-4EE55518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D121-2C3B-4E7F-AFC9-A79DD8CC8AF7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5341EC-FC67-4115-93C3-30CBC93D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AF74C-561E-49CB-906B-15A0929A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8642-17D0-4DB0-95BF-04A1F198E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3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C4D288-9544-4BBF-BBBD-8AE29500B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B9F756-79D4-4D4A-9C17-FE54358C6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62D01-3ADA-4CCA-8509-A245BA62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D121-2C3B-4E7F-AFC9-A79DD8CC8AF7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5448A-95F8-4313-AA4A-F2295CC2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2BAC7E-8BBF-4B2C-AB93-51C379B5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8642-17D0-4DB0-95BF-04A1F198E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20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93C4B-A2E9-4D4B-8E06-FEBB0602E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4CCBAD-D03D-47C2-8B70-BC8ABFEF4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B70E8D-7921-4679-B6FA-3D632F0A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D121-2C3B-4E7F-AFC9-A79DD8CC8AF7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C79E8-0930-4F78-BD5D-476C456AF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AE61B1-2D0F-460C-BF89-1F3F8323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8642-17D0-4DB0-95BF-04A1F198E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55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A2E12-04A3-4909-9178-49BB9240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A013A2-10D5-4023-AD4D-E5880A30F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C76E9-F538-47F7-BA41-F72E2D6F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D121-2C3B-4E7F-AFC9-A79DD8CC8AF7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09A125-CFB4-42A1-8C7A-0E72AC6D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69C794-4130-4BED-830C-ACE6DCAF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8642-17D0-4DB0-95BF-04A1F198E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66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B4285-3C80-49B8-B765-543833F3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C3A1C-B9FF-474B-A811-EAA34E416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4BDF9F-9EE9-45B4-B3F0-AC93BF503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DB78CF-A6AF-42D9-B407-721E7B774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D121-2C3B-4E7F-AFC9-A79DD8CC8AF7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DA7918-2FA2-4692-B0C3-1309EFEC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0EAF4E-122C-407F-96E1-E2579ABFF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8642-17D0-4DB0-95BF-04A1F198E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85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538BB-C5BF-42C2-A3D5-D6A818DB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519895-0A1C-46AF-BF9A-CA6174245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550FB2-BDCD-4FA7-BE1C-8B8631FA2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E3459D-C858-4E21-BA40-591DDFCCD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3024C7-3F58-41CF-BC3D-3047EFB37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730E60-A7CA-47F4-BE79-FA82C290A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D121-2C3B-4E7F-AFC9-A79DD8CC8AF7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0D4381-8CD7-4F9E-9532-E1B41A90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7CA1A5-E98A-4735-8EB2-98C1D490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8642-17D0-4DB0-95BF-04A1F198E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23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D321B-AB81-457E-BAD3-0E24A4F4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592CB8-06D7-41DB-9A3A-8FDE4B8D3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D121-2C3B-4E7F-AFC9-A79DD8CC8AF7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D2ECDB-77D4-47D9-8665-C3605570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B370D5-8A28-4CDC-B515-A8956B7D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8642-17D0-4DB0-95BF-04A1F198E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56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EA35A1-4D2B-4FB8-A6A2-19F886A6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D121-2C3B-4E7F-AFC9-A79DD8CC8AF7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64BDEF-DC59-4D74-876D-95B955A60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3FC90-CC0C-4E1C-B8D9-6D6B0AD89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8642-17D0-4DB0-95BF-04A1F198E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76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6EC8A-9AF4-4727-8733-578FED4C4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03BE11-04F1-49F1-A010-D13309E7B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0A6377-61E3-4212-AC74-487924D48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E95BF6-0D69-4C6A-8810-BEA04291D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D121-2C3B-4E7F-AFC9-A79DD8CC8AF7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30D9C4-AFDF-4DA9-9860-8939234B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0F46DD-A9FB-41B7-892B-34905A27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8642-17D0-4DB0-95BF-04A1F198E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55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01C46-CEE1-4FD5-9F99-6D8DE2DD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7641EC-81FB-4A67-A13F-31FAF9935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AA484-F377-4BFA-904F-3DB797B60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99E3E8-5101-41D1-9959-8362637F0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D121-2C3B-4E7F-AFC9-A79DD8CC8AF7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FAE9F6-72A9-4274-8FB4-B947FA575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D7077E-5AC3-43F0-90D4-C3E132DC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8642-17D0-4DB0-95BF-04A1F198E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92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CD5A9F-620D-4C0D-A267-6B7DC72A8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712D7B-1D95-4150-BB67-DC2B6A53F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46E717-FA1B-4203-9CDB-1414854F3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CD121-2C3B-4E7F-AFC9-A79DD8CC8AF7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241BAC-D3EF-4F30-A685-43B329D78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5320E5-A29B-4F21-9E65-35128A1C0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28642-17D0-4DB0-95BF-04A1F198E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47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C028337-6CEF-4EB0-B30C-7086E899EC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52" t="26804" r="46959" b="26048"/>
          <a:stretch/>
        </p:blipFill>
        <p:spPr>
          <a:xfrm>
            <a:off x="678731" y="584461"/>
            <a:ext cx="4326904" cy="323339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7BF6C84-5357-4C7E-BC21-E7D553C6CC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06" t="39725" r="47577" b="13127"/>
          <a:stretch/>
        </p:blipFill>
        <p:spPr>
          <a:xfrm>
            <a:off x="4062952" y="1687398"/>
            <a:ext cx="4232635" cy="323339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8B38D2-ED6F-4E8E-A65C-F5575D711C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97" t="30653" r="47114" b="23299"/>
          <a:stretch/>
        </p:blipFill>
        <p:spPr>
          <a:xfrm>
            <a:off x="3629319" y="2733772"/>
            <a:ext cx="4326904" cy="315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2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9B3DD7A-7857-43E8-9B9B-E57CC36685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07" t="27079" r="48737" b="27148"/>
          <a:stretch/>
        </p:blipFill>
        <p:spPr>
          <a:xfrm>
            <a:off x="452487" y="414779"/>
            <a:ext cx="4091234" cy="313912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2C2F64A-BE82-4CC4-AF5B-28BC36D5B5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74" t="28316" r="46572" b="25910"/>
          <a:stretch/>
        </p:blipFill>
        <p:spPr>
          <a:xfrm>
            <a:off x="3431357" y="414779"/>
            <a:ext cx="4383464" cy="31391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30D8BCC-00C9-4EA7-A499-D917F237D0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015" t="29966" r="47346" b="24261"/>
          <a:stretch/>
        </p:blipFill>
        <p:spPr>
          <a:xfrm>
            <a:off x="7516303" y="914400"/>
            <a:ext cx="4223210" cy="31391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1DF3AA-EDD9-45F9-B26C-827F396F2B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474" t="30791" r="46572" b="21374"/>
          <a:stretch/>
        </p:blipFill>
        <p:spPr>
          <a:xfrm>
            <a:off x="160257" y="2281286"/>
            <a:ext cx="4383464" cy="32805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8882B84-B8BF-4A75-B3A0-63C0FBDEF12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474" t="33265" r="47887" b="18900"/>
          <a:stretch/>
        </p:blipFill>
        <p:spPr>
          <a:xfrm>
            <a:off x="3425071" y="2771480"/>
            <a:ext cx="4223210" cy="32805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B00612-E440-4852-9F30-7A7227611BA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7783" t="35050" r="48660" b="17114"/>
          <a:stretch/>
        </p:blipFill>
        <p:spPr>
          <a:xfrm>
            <a:off x="6249970" y="2630078"/>
            <a:ext cx="4091235" cy="32805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4CD0CA-6EC2-4667-B8EA-97FE2741F87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7397" t="36701" r="47964" b="15463"/>
          <a:stretch/>
        </p:blipFill>
        <p:spPr>
          <a:xfrm>
            <a:off x="8675797" y="2912883"/>
            <a:ext cx="4223211" cy="328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12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seonmin</dc:creator>
  <cp:lastModifiedBy>seonmin</cp:lastModifiedBy>
  <cp:revision>2</cp:revision>
  <dcterms:created xsi:type="dcterms:W3CDTF">2019-08-20T06:42:58Z</dcterms:created>
  <dcterms:modified xsi:type="dcterms:W3CDTF">2019-08-20T06:46:20Z</dcterms:modified>
</cp:coreProperties>
</file>