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61" autoAdjust="0"/>
    <p:restoredTop sz="94660"/>
  </p:normalViewPr>
  <p:slideViewPr>
    <p:cSldViewPr>
      <p:cViewPr varScale="1">
        <p:scale>
          <a:sx n="99" d="100"/>
          <a:sy n="99" d="100"/>
        </p:scale>
        <p:origin x="-1248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3" y="2814580"/>
            <a:ext cx="585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강한 압박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시도하여 상대방을 </a:t>
            </a:r>
            <a:r>
              <a:rPr lang="ko-KR" altLang="en-US" sz="2000" dirty="0" err="1" smtClean="0"/>
              <a:t>정신없게</a:t>
            </a:r>
            <a:r>
              <a:rPr lang="ko-KR" altLang="en-US" sz="2000" dirty="0" smtClean="0"/>
              <a:t> 만드는 팀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844" y="3643318"/>
            <a:ext cx="8825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압박을 통해 볼 탈취 후 재빨리 짧은 패스를 연결하여 슈팅찬스를 잡는다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770795"/>
            <a:ext cx="857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수비</a:t>
            </a:r>
            <a:r>
              <a:rPr lang="en-US" altLang="ko-KR" sz="2000" dirty="0" smtClean="0"/>
              <a:t> </a:t>
            </a:r>
          </a:p>
          <a:p>
            <a:pPr algn="ctr"/>
            <a:r>
              <a:rPr lang="ko-KR" altLang="en-US" sz="2000" dirty="0" smtClean="0"/>
              <a:t>거친 수비수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헤딩경합 우위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높은 수비라인을 보완하는 오프사이드 수비 </a:t>
            </a:r>
            <a:r>
              <a:rPr lang="en-US" altLang="ko-KR" sz="2000" dirty="0" smtClean="0"/>
              <a:t>  </a:t>
            </a:r>
          </a:p>
          <a:p>
            <a:endParaRPr lang="ko-KR" altLang="en-US" sz="2000" dirty="0"/>
          </a:p>
        </p:txBody>
      </p:sp>
      <p:pic>
        <p:nvPicPr>
          <p:cNvPr id="3074" name="Picture 2" descr="rb leipzi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750" y="285732"/>
            <a:ext cx="4643390" cy="2375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7" y="2814580"/>
            <a:ext cx="585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강한 압박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시도하여 상대방을 </a:t>
            </a:r>
            <a:r>
              <a:rPr lang="ko-KR" altLang="en-US" sz="2000" dirty="0" err="1" smtClean="0"/>
              <a:t>정신없게</a:t>
            </a:r>
            <a:r>
              <a:rPr lang="ko-KR" altLang="en-US" sz="2000" dirty="0" smtClean="0"/>
              <a:t> 만드는 팀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4282" y="3462887"/>
            <a:ext cx="8825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공격</a:t>
            </a:r>
            <a:endParaRPr lang="en-US" altLang="ko-KR" sz="2000" b="1" dirty="0" smtClean="0"/>
          </a:p>
          <a:p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압박을 통해 볼 탈취 후 재빨리 짧은 패스를 연결하여 슈팅찬스를 잡는다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770795"/>
            <a:ext cx="857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수비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거친 수비수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헤딩경합 우위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높은 수비라인을 보완하는 오프사이드 수비 </a:t>
            </a:r>
            <a:r>
              <a:rPr lang="en-US" altLang="ko-KR" sz="2000" dirty="0" smtClean="0"/>
              <a:t>  </a:t>
            </a:r>
          </a:p>
          <a:p>
            <a:endParaRPr lang="ko-KR" altLang="en-US" sz="2000" dirty="0"/>
          </a:p>
        </p:txBody>
      </p:sp>
      <p:pic>
        <p:nvPicPr>
          <p:cNvPr id="3074" name="Picture 2" descr="rb leipzi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32"/>
            <a:ext cx="4643390" cy="237586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85720" y="4429136"/>
            <a:ext cx="50006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4480" y="4429136"/>
            <a:ext cx="85725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9058" y="4429136"/>
            <a:ext cx="50006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3429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4572012"/>
            <a:ext cx="9144000" cy="11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07" y="271462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22% / 47% / 32%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271462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very strong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074" y="2786062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short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키패스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/>
          <a:srcRect l="11053" t="2805" r="11578" b="4645"/>
          <a:stretch>
            <a:fillRect/>
          </a:stretch>
        </p:blipFill>
        <p:spPr bwMode="auto">
          <a:xfrm>
            <a:off x="2500298" y="214294"/>
            <a:ext cx="3714776" cy="2501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7" y="2814580"/>
            <a:ext cx="585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강한 압박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시도하여 상대방을 </a:t>
            </a:r>
            <a:r>
              <a:rPr lang="ko-KR" altLang="en-US" sz="2000" dirty="0" err="1" smtClean="0"/>
              <a:t>정신없게</a:t>
            </a:r>
            <a:r>
              <a:rPr lang="ko-KR" altLang="en-US" sz="2000" dirty="0" smtClean="0"/>
              <a:t> 만드는 팀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4282" y="3643318"/>
            <a:ext cx="8825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공격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압박을 통해 볼 탈취 후 재빨리 짧은 패스를 연결하여 슈팅찬스를 잡는다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463019"/>
            <a:ext cx="8572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수비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거친 수비수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헤딩경합 우위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높은 수비라인을 보완하는 오프사이드 수비 </a:t>
            </a:r>
            <a:r>
              <a:rPr lang="en-US" altLang="ko-KR" sz="2000" dirty="0" smtClean="0"/>
              <a:t>  </a:t>
            </a:r>
          </a:p>
          <a:p>
            <a:endParaRPr lang="ko-KR" altLang="en-US" sz="2000" dirty="0"/>
          </a:p>
        </p:txBody>
      </p:sp>
      <p:pic>
        <p:nvPicPr>
          <p:cNvPr id="3074" name="Picture 2" descr="rb leipzi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32"/>
            <a:ext cx="4643390" cy="237586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3643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442"/>
            <a:ext cx="9144000" cy="928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4282" y="5429268"/>
            <a:ext cx="50006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4480" y="5429268"/>
            <a:ext cx="100013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72264" y="5429268"/>
            <a:ext cx="121444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282" y="3500442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파울 </a:t>
            </a: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태클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3896033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공중볼</a:t>
            </a:r>
            <a:r>
              <a:rPr lang="ko-KR" altLang="en-US" sz="2400" dirty="0" smtClean="0">
                <a:solidFill>
                  <a:schemeClr val="bg1"/>
                </a:solidFill>
              </a:rPr>
              <a:t> 승리 </a:t>
            </a: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6446" y="3902811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오프사이드 유도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125</Words>
  <Application>Microsoft Office PowerPoint</Application>
  <PresentationFormat>화면 슬라이드 쇼(16:10)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seonmin</cp:lastModifiedBy>
  <cp:revision>23</cp:revision>
  <dcterms:created xsi:type="dcterms:W3CDTF">2006-10-05T04:04:58Z</dcterms:created>
  <dcterms:modified xsi:type="dcterms:W3CDTF">2019-06-11T00:05:49Z</dcterms:modified>
</cp:coreProperties>
</file>