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8" autoAdjust="0"/>
    <p:restoredTop sz="94660"/>
  </p:normalViewPr>
  <p:slideViewPr>
    <p:cSldViewPr snapToGrid="0">
      <p:cViewPr>
        <p:scale>
          <a:sx n="50" d="100"/>
          <a:sy n="50" d="100"/>
        </p:scale>
        <p:origin x="156" y="192"/>
      </p:cViewPr>
      <p:guideLst>
        <p:guide orient="horz" pos="2834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9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56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6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1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00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43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5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736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74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5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56E1-0FD5-439A-A1B3-D67D7CC79665}" type="datetimeFigureOut">
              <a:rPr lang="es-CO" smtClean="0"/>
              <a:t>17/10/2022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41DA0-9A8A-4C9A-9559-47161DD65B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8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B8AB4D5-3FA0-48B5-84B9-0D213E77D76C}"/>
              </a:ext>
            </a:extLst>
          </p:cNvPr>
          <p:cNvSpPr txBox="1"/>
          <p:nvPr/>
        </p:nvSpPr>
        <p:spPr>
          <a:xfrm>
            <a:off x="2115204" y="5914782"/>
            <a:ext cx="18664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/>
              <a:t>a		b		a		b		b		a		a		b		b		a		a		b		b		a		b		a		b		a		b		b		a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EFCC10-2349-4541-89F4-D6C1BB2AE035}"/>
              </a:ext>
            </a:extLst>
          </p:cNvPr>
          <p:cNvCxnSpPr/>
          <p:nvPr/>
        </p:nvCxnSpPr>
        <p:spPr>
          <a:xfrm>
            <a:off x="2255529" y="61678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613CA5-2506-4993-8FBF-A823FFA2167F}"/>
              </a:ext>
            </a:extLst>
          </p:cNvPr>
          <p:cNvCxnSpPr/>
          <p:nvPr/>
        </p:nvCxnSpPr>
        <p:spPr>
          <a:xfrm>
            <a:off x="3241348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FD311B-C083-47CB-85EA-740117D31964}"/>
              </a:ext>
            </a:extLst>
          </p:cNvPr>
          <p:cNvCxnSpPr/>
          <p:nvPr/>
        </p:nvCxnSpPr>
        <p:spPr>
          <a:xfrm>
            <a:off x="4119889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631CFC1-B2FF-497B-A859-6A793E1AD267}"/>
              </a:ext>
            </a:extLst>
          </p:cNvPr>
          <p:cNvCxnSpPr/>
          <p:nvPr/>
        </p:nvCxnSpPr>
        <p:spPr>
          <a:xfrm>
            <a:off x="5043254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AFAD3E-658A-4A1E-BFBB-BFB6A7A35149}"/>
              </a:ext>
            </a:extLst>
          </p:cNvPr>
          <p:cNvCxnSpPr/>
          <p:nvPr/>
        </p:nvCxnSpPr>
        <p:spPr>
          <a:xfrm>
            <a:off x="5912830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159BB5-B919-43AB-96F0-44E66D708DC1}"/>
              </a:ext>
            </a:extLst>
          </p:cNvPr>
          <p:cNvCxnSpPr/>
          <p:nvPr/>
        </p:nvCxnSpPr>
        <p:spPr>
          <a:xfrm>
            <a:off x="6836195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1A21F1-77B0-4912-91C8-39DC3383BC9B}"/>
              </a:ext>
            </a:extLst>
          </p:cNvPr>
          <p:cNvCxnSpPr/>
          <p:nvPr/>
        </p:nvCxnSpPr>
        <p:spPr>
          <a:xfrm>
            <a:off x="7714736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E44437-B814-421C-86A5-0E6E533941F3}"/>
              </a:ext>
            </a:extLst>
          </p:cNvPr>
          <p:cNvCxnSpPr/>
          <p:nvPr/>
        </p:nvCxnSpPr>
        <p:spPr>
          <a:xfrm>
            <a:off x="8638101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2D6950-C4EC-4EA8-AEAA-249053618104}"/>
              </a:ext>
            </a:extLst>
          </p:cNvPr>
          <p:cNvCxnSpPr/>
          <p:nvPr/>
        </p:nvCxnSpPr>
        <p:spPr>
          <a:xfrm>
            <a:off x="9588359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B9C7EC-2242-43D1-8537-0A52A93D1341}"/>
              </a:ext>
            </a:extLst>
          </p:cNvPr>
          <p:cNvCxnSpPr/>
          <p:nvPr/>
        </p:nvCxnSpPr>
        <p:spPr>
          <a:xfrm>
            <a:off x="10511724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C090424-340A-45F1-AA3A-888BA6433D63}"/>
              </a:ext>
            </a:extLst>
          </p:cNvPr>
          <p:cNvCxnSpPr/>
          <p:nvPr/>
        </p:nvCxnSpPr>
        <p:spPr>
          <a:xfrm>
            <a:off x="11390265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7E2F98E-B969-4185-8E86-9A94EB07B81C}"/>
              </a:ext>
            </a:extLst>
          </p:cNvPr>
          <p:cNvCxnSpPr/>
          <p:nvPr/>
        </p:nvCxnSpPr>
        <p:spPr>
          <a:xfrm>
            <a:off x="12313630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1B9DAB8-4858-4434-AC85-602CA8B395C6}"/>
              </a:ext>
            </a:extLst>
          </p:cNvPr>
          <p:cNvCxnSpPr/>
          <p:nvPr/>
        </p:nvCxnSpPr>
        <p:spPr>
          <a:xfrm>
            <a:off x="13183206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45418AC-28C1-4109-BDDD-9975E303940F}"/>
              </a:ext>
            </a:extLst>
          </p:cNvPr>
          <p:cNvCxnSpPr/>
          <p:nvPr/>
        </p:nvCxnSpPr>
        <p:spPr>
          <a:xfrm>
            <a:off x="14106571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C3DC4E-60F1-4F3D-A65A-EB129FB9D533}"/>
              </a:ext>
            </a:extLst>
          </p:cNvPr>
          <p:cNvCxnSpPr/>
          <p:nvPr/>
        </p:nvCxnSpPr>
        <p:spPr>
          <a:xfrm>
            <a:off x="14985112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7A8851-B25A-4E6A-805C-2C3CE3C08414}"/>
              </a:ext>
            </a:extLst>
          </p:cNvPr>
          <p:cNvCxnSpPr/>
          <p:nvPr/>
        </p:nvCxnSpPr>
        <p:spPr>
          <a:xfrm>
            <a:off x="15908477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90430C0-0CCA-4C1A-A30F-8046BD56E659}"/>
              </a:ext>
            </a:extLst>
          </p:cNvPr>
          <p:cNvCxnSpPr/>
          <p:nvPr/>
        </p:nvCxnSpPr>
        <p:spPr>
          <a:xfrm>
            <a:off x="16876665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74C63B-1844-4AA0-889E-63B08C971B9C}"/>
              </a:ext>
            </a:extLst>
          </p:cNvPr>
          <p:cNvCxnSpPr/>
          <p:nvPr/>
        </p:nvCxnSpPr>
        <p:spPr>
          <a:xfrm>
            <a:off x="17746241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6717000-0755-4533-9B81-37751A05FC27}"/>
              </a:ext>
            </a:extLst>
          </p:cNvPr>
          <p:cNvCxnSpPr/>
          <p:nvPr/>
        </p:nvCxnSpPr>
        <p:spPr>
          <a:xfrm>
            <a:off x="18669606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4A76B7A-E942-407D-A2EF-2BD4E62E218A}"/>
              </a:ext>
            </a:extLst>
          </p:cNvPr>
          <p:cNvCxnSpPr/>
          <p:nvPr/>
        </p:nvCxnSpPr>
        <p:spPr>
          <a:xfrm>
            <a:off x="19548147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3D9A73-EB3D-4A1A-8F64-E4AFB86AD7B7}"/>
              </a:ext>
            </a:extLst>
          </p:cNvPr>
          <p:cNvCxnSpPr/>
          <p:nvPr/>
        </p:nvCxnSpPr>
        <p:spPr>
          <a:xfrm>
            <a:off x="20471512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2251277-702B-41CF-A519-97A9F156D70C}"/>
              </a:ext>
            </a:extLst>
          </p:cNvPr>
          <p:cNvSpPr txBox="1"/>
          <p:nvPr/>
        </p:nvSpPr>
        <p:spPr>
          <a:xfrm>
            <a:off x="1824001" y="678912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46F94E-6146-4D4C-A82D-E7804A4B2098}"/>
              </a:ext>
            </a:extLst>
          </p:cNvPr>
          <p:cNvSpPr txBox="1"/>
          <p:nvPr/>
        </p:nvSpPr>
        <p:spPr>
          <a:xfrm>
            <a:off x="2514266" y="14462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AEB741B-8B3C-4868-A39E-9EAF8552422E}"/>
              </a:ext>
            </a:extLst>
          </p:cNvPr>
          <p:cNvSpPr txBox="1"/>
          <p:nvPr/>
        </p:nvSpPr>
        <p:spPr>
          <a:xfrm>
            <a:off x="3490069" y="253412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387F30F-E41F-4E01-8A91-14192CAF2A33}"/>
              </a:ext>
            </a:extLst>
          </p:cNvPr>
          <p:cNvSpPr txBox="1"/>
          <p:nvPr/>
        </p:nvSpPr>
        <p:spPr>
          <a:xfrm>
            <a:off x="3417183" y="35203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1486D7D-443C-4700-B257-D722BE639655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2039765" y="1085177"/>
            <a:ext cx="474501" cy="54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3B11447-C0F6-4CA4-B4C0-3A1EEA93BB60}"/>
              </a:ext>
            </a:extLst>
          </p:cNvPr>
          <p:cNvCxnSpPr>
            <a:stCxn id="29" idx="2"/>
            <a:endCxn id="30" idx="1"/>
          </p:cNvCxnSpPr>
          <p:nvPr/>
        </p:nvCxnSpPr>
        <p:spPr>
          <a:xfrm>
            <a:off x="2718008" y="1815615"/>
            <a:ext cx="772061" cy="9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26BB0FF-BA82-4DC9-A699-84552A970C84}"/>
              </a:ext>
            </a:extLst>
          </p:cNvPr>
          <p:cNvCxnSpPr>
            <a:stCxn id="29" idx="2"/>
            <a:endCxn id="31" idx="1"/>
          </p:cNvCxnSpPr>
          <p:nvPr/>
        </p:nvCxnSpPr>
        <p:spPr>
          <a:xfrm>
            <a:off x="2718008" y="1815615"/>
            <a:ext cx="699175" cy="188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FCDCAE6-08CF-487E-B3C7-16F98D4F65D8}"/>
              </a:ext>
            </a:extLst>
          </p:cNvPr>
          <p:cNvSpPr txBox="1"/>
          <p:nvPr/>
        </p:nvSpPr>
        <p:spPr>
          <a:xfrm>
            <a:off x="4307029" y="253639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98553-1579-4809-A3D7-BB963D070706}"/>
              </a:ext>
            </a:extLst>
          </p:cNvPr>
          <p:cNvSpPr txBox="1"/>
          <p:nvPr/>
        </p:nvSpPr>
        <p:spPr>
          <a:xfrm>
            <a:off x="4251874" y="354593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D5FB296-CA72-4376-9756-CE2A3E65F634}"/>
              </a:ext>
            </a:extLst>
          </p:cNvPr>
          <p:cNvCxnSpPr>
            <a:stCxn id="30" idx="3"/>
            <a:endCxn id="41" idx="1"/>
          </p:cNvCxnSpPr>
          <p:nvPr/>
        </p:nvCxnSpPr>
        <p:spPr>
          <a:xfrm>
            <a:off x="3897553" y="2718788"/>
            <a:ext cx="409476" cy="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B2BB248-15C9-42DD-A277-F5EB6D07F2B3}"/>
              </a:ext>
            </a:extLst>
          </p:cNvPr>
          <p:cNvCxnSpPr>
            <a:stCxn id="31" idx="3"/>
            <a:endCxn id="43" idx="1"/>
          </p:cNvCxnSpPr>
          <p:nvPr/>
        </p:nvCxnSpPr>
        <p:spPr>
          <a:xfrm>
            <a:off x="3824667" y="3705021"/>
            <a:ext cx="427207" cy="2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8418516-874A-49BB-AF54-48D2699EADEF}"/>
              </a:ext>
            </a:extLst>
          </p:cNvPr>
          <p:cNvSpPr txBox="1"/>
          <p:nvPr/>
        </p:nvSpPr>
        <p:spPr>
          <a:xfrm>
            <a:off x="4308182" y="5164168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126A36B-D873-43EA-B2B8-7956BADA58FA}"/>
              </a:ext>
            </a:extLst>
          </p:cNvPr>
          <p:cNvCxnSpPr>
            <a:cxnSpLocks/>
            <a:stCxn id="30" idx="3"/>
            <a:endCxn id="51" idx="0"/>
          </p:cNvCxnSpPr>
          <p:nvPr/>
        </p:nvCxnSpPr>
        <p:spPr>
          <a:xfrm>
            <a:off x="3897553" y="2718788"/>
            <a:ext cx="626393" cy="244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2518FE0-A1B3-4E3A-92AA-EC4D2DB3691C}"/>
              </a:ext>
            </a:extLst>
          </p:cNvPr>
          <p:cNvSpPr txBox="1"/>
          <p:nvPr/>
        </p:nvSpPr>
        <p:spPr>
          <a:xfrm>
            <a:off x="5338365" y="678912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05DAE20-20F9-486A-A6A9-9DDAD5BCE440}"/>
              </a:ext>
            </a:extLst>
          </p:cNvPr>
          <p:cNvCxnSpPr>
            <a:cxnSpLocks/>
            <a:stCxn id="41" idx="3"/>
            <a:endCxn id="58" idx="1"/>
          </p:cNvCxnSpPr>
          <p:nvPr/>
        </p:nvCxnSpPr>
        <p:spPr>
          <a:xfrm flipV="1">
            <a:off x="4714513" y="882045"/>
            <a:ext cx="623852" cy="183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6996C8F-1996-4C30-A578-A6CA43DA7B4F}"/>
              </a:ext>
            </a:extLst>
          </p:cNvPr>
          <p:cNvSpPr txBox="1"/>
          <p:nvPr/>
        </p:nvSpPr>
        <p:spPr>
          <a:xfrm>
            <a:off x="5229617" y="25238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3FB7320-C159-4B87-B45F-40313C6FA6C8}"/>
              </a:ext>
            </a:extLst>
          </p:cNvPr>
          <p:cNvCxnSpPr>
            <a:stCxn id="43" idx="3"/>
            <a:endCxn id="63" idx="1"/>
          </p:cNvCxnSpPr>
          <p:nvPr/>
        </p:nvCxnSpPr>
        <p:spPr>
          <a:xfrm flipV="1">
            <a:off x="4659358" y="2708505"/>
            <a:ext cx="570259" cy="10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C93FF5C-5CB3-464B-ACBD-3DF07908423A}"/>
              </a:ext>
            </a:extLst>
          </p:cNvPr>
          <p:cNvSpPr txBox="1"/>
          <p:nvPr/>
        </p:nvSpPr>
        <p:spPr>
          <a:xfrm>
            <a:off x="5135044" y="4499679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FA22B2E8-3595-4E9D-8BEC-AB9E17DB86BA}"/>
              </a:ext>
            </a:extLst>
          </p:cNvPr>
          <p:cNvCxnSpPr>
            <a:cxnSpLocks/>
            <a:stCxn id="51" idx="3"/>
            <a:endCxn id="67" idx="1"/>
          </p:cNvCxnSpPr>
          <p:nvPr/>
        </p:nvCxnSpPr>
        <p:spPr>
          <a:xfrm flipV="1">
            <a:off x="4739710" y="4702812"/>
            <a:ext cx="395334" cy="66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46DC365-B046-4DCB-AB3D-07D94E53E8CB}"/>
              </a:ext>
            </a:extLst>
          </p:cNvPr>
          <p:cNvSpPr txBox="1"/>
          <p:nvPr/>
        </p:nvSpPr>
        <p:spPr>
          <a:xfrm>
            <a:off x="6223248" y="256302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D3C263E-21D2-47F7-9B9A-6ED71352285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791196" y="863578"/>
            <a:ext cx="432052" cy="188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E2E882E-7F84-484D-A418-3B0B19D90094}"/>
              </a:ext>
            </a:extLst>
          </p:cNvPr>
          <p:cNvSpPr txBox="1"/>
          <p:nvPr/>
        </p:nvSpPr>
        <p:spPr>
          <a:xfrm>
            <a:off x="6187390" y="678912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78F441E-10A7-40B1-BADD-10BE18EC90AC}"/>
              </a:ext>
            </a:extLst>
          </p:cNvPr>
          <p:cNvCxnSpPr>
            <a:stCxn id="63" idx="3"/>
            <a:endCxn id="75" idx="1"/>
          </p:cNvCxnSpPr>
          <p:nvPr/>
        </p:nvCxnSpPr>
        <p:spPr>
          <a:xfrm flipV="1">
            <a:off x="5637101" y="882045"/>
            <a:ext cx="550289" cy="182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AE9D534-751A-435F-819E-82A864F2E1A6}"/>
              </a:ext>
            </a:extLst>
          </p:cNvPr>
          <p:cNvSpPr txBox="1"/>
          <p:nvPr/>
        </p:nvSpPr>
        <p:spPr>
          <a:xfrm>
            <a:off x="6187390" y="35203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913AB34-FC6E-4D91-A3E4-16FBB6A000B0}"/>
              </a:ext>
            </a:extLst>
          </p:cNvPr>
          <p:cNvSpPr txBox="1"/>
          <p:nvPr/>
        </p:nvSpPr>
        <p:spPr>
          <a:xfrm>
            <a:off x="6233367" y="1506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4E2A063E-5068-466B-A611-7D0AFE4A2741}"/>
              </a:ext>
            </a:extLst>
          </p:cNvPr>
          <p:cNvCxnSpPr>
            <a:stCxn id="67" idx="3"/>
            <a:endCxn id="78" idx="1"/>
          </p:cNvCxnSpPr>
          <p:nvPr/>
        </p:nvCxnSpPr>
        <p:spPr>
          <a:xfrm flipV="1">
            <a:off x="5566572" y="3705021"/>
            <a:ext cx="620818" cy="99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4307DA88-3168-4ABE-9447-DBFC0E2ABBFD}"/>
              </a:ext>
            </a:extLst>
          </p:cNvPr>
          <p:cNvCxnSpPr>
            <a:stCxn id="67" idx="3"/>
            <a:endCxn id="79" idx="1"/>
          </p:cNvCxnSpPr>
          <p:nvPr/>
        </p:nvCxnSpPr>
        <p:spPr>
          <a:xfrm flipV="1">
            <a:off x="5566572" y="1691635"/>
            <a:ext cx="666795" cy="301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E40043A7-E01C-491E-80C7-5449E9A149BB}"/>
              </a:ext>
            </a:extLst>
          </p:cNvPr>
          <p:cNvSpPr txBox="1"/>
          <p:nvPr/>
        </p:nvSpPr>
        <p:spPr>
          <a:xfrm>
            <a:off x="7065930" y="15069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200" dirty="0"/>
              <a:t>_2</a:t>
            </a:r>
            <a:endParaRPr lang="es-CO" dirty="0"/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97AD2726-DD28-40B7-81F7-0E444510E2BF}"/>
              </a:ext>
            </a:extLst>
          </p:cNvPr>
          <p:cNvCxnSpPr>
            <a:stCxn id="75" idx="3"/>
            <a:endCxn id="103" idx="1"/>
          </p:cNvCxnSpPr>
          <p:nvPr/>
        </p:nvCxnSpPr>
        <p:spPr>
          <a:xfrm>
            <a:off x="6618918" y="882045"/>
            <a:ext cx="447012" cy="80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2D932F14-F250-45BF-8CA7-E2EAD438F0E1}"/>
              </a:ext>
            </a:extLst>
          </p:cNvPr>
          <p:cNvCxnSpPr>
            <a:stCxn id="79" idx="3"/>
            <a:endCxn id="103" idx="1"/>
          </p:cNvCxnSpPr>
          <p:nvPr/>
        </p:nvCxnSpPr>
        <p:spPr>
          <a:xfrm>
            <a:off x="6640851" y="1691635"/>
            <a:ext cx="42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3AD31889-77FA-4A8A-8973-FC9362383747}"/>
              </a:ext>
            </a:extLst>
          </p:cNvPr>
          <p:cNvSpPr txBox="1"/>
          <p:nvPr/>
        </p:nvSpPr>
        <p:spPr>
          <a:xfrm>
            <a:off x="7064233" y="25319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1DABA81-F6DA-44EA-BDCC-2E9FE4F7DDAC}"/>
              </a:ext>
            </a:extLst>
          </p:cNvPr>
          <p:cNvSpPr txBox="1"/>
          <p:nvPr/>
        </p:nvSpPr>
        <p:spPr>
          <a:xfrm>
            <a:off x="7064233" y="5194893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1E8DC74E-B459-4DCE-BBEB-93EEFD0167D8}"/>
              </a:ext>
            </a:extLst>
          </p:cNvPr>
          <p:cNvCxnSpPr>
            <a:stCxn id="70" idx="3"/>
            <a:endCxn id="108" idx="1"/>
          </p:cNvCxnSpPr>
          <p:nvPr/>
        </p:nvCxnSpPr>
        <p:spPr>
          <a:xfrm flipV="1">
            <a:off x="6630732" y="2716566"/>
            <a:ext cx="433501" cy="3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6F5FFB4-2C78-45C7-ACE1-1E940D4BAAB6}"/>
              </a:ext>
            </a:extLst>
          </p:cNvPr>
          <p:cNvCxnSpPr>
            <a:cxnSpLocks/>
            <a:stCxn id="70" idx="3"/>
            <a:endCxn id="109" idx="0"/>
          </p:cNvCxnSpPr>
          <p:nvPr/>
        </p:nvCxnSpPr>
        <p:spPr>
          <a:xfrm>
            <a:off x="6630732" y="2747690"/>
            <a:ext cx="649265" cy="244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9CD3F536-2522-4657-A41F-3E6259E04B85}"/>
              </a:ext>
            </a:extLst>
          </p:cNvPr>
          <p:cNvSpPr txBox="1"/>
          <p:nvPr/>
        </p:nvSpPr>
        <p:spPr>
          <a:xfrm>
            <a:off x="7100359" y="35394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D202002C-E276-46EF-92B3-F70899D9CFD7}"/>
              </a:ext>
            </a:extLst>
          </p:cNvPr>
          <p:cNvCxnSpPr>
            <a:stCxn id="78" idx="3"/>
            <a:endCxn id="115" idx="1"/>
          </p:cNvCxnSpPr>
          <p:nvPr/>
        </p:nvCxnSpPr>
        <p:spPr>
          <a:xfrm>
            <a:off x="6594874" y="3705021"/>
            <a:ext cx="505485" cy="1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E82AEE33-EBBD-41C0-9E9A-F94D732991D5}"/>
              </a:ext>
            </a:extLst>
          </p:cNvPr>
          <p:cNvSpPr txBox="1"/>
          <p:nvPr/>
        </p:nvSpPr>
        <p:spPr>
          <a:xfrm>
            <a:off x="8030790" y="15069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_2</a:t>
            </a:r>
            <a:endParaRPr lang="es-CO" dirty="0"/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DD1FC040-99B9-4237-BD25-E5005E5A0172}"/>
              </a:ext>
            </a:extLst>
          </p:cNvPr>
          <p:cNvCxnSpPr>
            <a:stCxn id="103" idx="3"/>
            <a:endCxn id="119" idx="1"/>
          </p:cNvCxnSpPr>
          <p:nvPr/>
        </p:nvCxnSpPr>
        <p:spPr>
          <a:xfrm>
            <a:off x="7649744" y="1691635"/>
            <a:ext cx="38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D2454B0-FF21-4F40-AB7E-BF84FB344487}"/>
              </a:ext>
            </a:extLst>
          </p:cNvPr>
          <p:cNvSpPr txBox="1"/>
          <p:nvPr/>
        </p:nvSpPr>
        <p:spPr>
          <a:xfrm>
            <a:off x="8062486" y="251722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5BEEFB6-C0A5-45A0-A9C6-DC1083B3101B}"/>
              </a:ext>
            </a:extLst>
          </p:cNvPr>
          <p:cNvSpPr txBox="1"/>
          <p:nvPr/>
        </p:nvSpPr>
        <p:spPr>
          <a:xfrm>
            <a:off x="7949701" y="5241668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</a:p>
        </p:txBody>
      </p: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92358A02-16D6-4821-A694-C0890444ED58}"/>
              </a:ext>
            </a:extLst>
          </p:cNvPr>
          <p:cNvCxnSpPr>
            <a:stCxn id="108" idx="3"/>
            <a:endCxn id="122" idx="1"/>
          </p:cNvCxnSpPr>
          <p:nvPr/>
        </p:nvCxnSpPr>
        <p:spPr>
          <a:xfrm flipV="1">
            <a:off x="7471717" y="2701894"/>
            <a:ext cx="590769" cy="1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1389F611-0498-419A-A886-E53485885A03}"/>
              </a:ext>
            </a:extLst>
          </p:cNvPr>
          <p:cNvCxnSpPr>
            <a:cxnSpLocks/>
            <a:stCxn id="108" idx="3"/>
            <a:endCxn id="123" idx="0"/>
          </p:cNvCxnSpPr>
          <p:nvPr/>
        </p:nvCxnSpPr>
        <p:spPr>
          <a:xfrm>
            <a:off x="7471717" y="2716566"/>
            <a:ext cx="693748" cy="252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84B244-D228-42EC-923F-EBCB0E8DF78E}"/>
              </a:ext>
            </a:extLst>
          </p:cNvPr>
          <p:cNvSpPr txBox="1"/>
          <p:nvPr/>
        </p:nvSpPr>
        <p:spPr>
          <a:xfrm>
            <a:off x="8029527" y="353944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_2</a:t>
            </a:r>
            <a:endParaRPr lang="es-CO" dirty="0"/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ECBEDB3C-CFE1-4572-BA13-F7770CE6486A}"/>
              </a:ext>
            </a:extLst>
          </p:cNvPr>
          <p:cNvCxnSpPr>
            <a:stCxn id="115" idx="3"/>
            <a:endCxn id="128" idx="1"/>
          </p:cNvCxnSpPr>
          <p:nvPr/>
        </p:nvCxnSpPr>
        <p:spPr>
          <a:xfrm>
            <a:off x="7507843" y="3724110"/>
            <a:ext cx="521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6B092669-DE3E-44C1-B4B0-8918301644B2}"/>
              </a:ext>
            </a:extLst>
          </p:cNvPr>
          <p:cNvCxnSpPr>
            <a:cxnSpLocks/>
            <a:stCxn id="109" idx="3"/>
            <a:endCxn id="128" idx="1"/>
          </p:cNvCxnSpPr>
          <p:nvPr/>
        </p:nvCxnSpPr>
        <p:spPr>
          <a:xfrm flipV="1">
            <a:off x="7495761" y="3724110"/>
            <a:ext cx="533766" cy="167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a 135">
            <a:extLst>
              <a:ext uri="{FF2B5EF4-FFF2-40B4-BE49-F238E27FC236}">
                <a16:creationId xmlns:a16="http://schemas.microsoft.com/office/drawing/2014/main" id="{A7DA9267-F5E5-4E17-A821-DC962659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416032"/>
              </p:ext>
            </p:extLst>
          </p:nvPr>
        </p:nvGraphicFramePr>
        <p:xfrm>
          <a:off x="114300" y="6542030"/>
          <a:ext cx="21438208" cy="2168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58">
                  <a:extLst>
                    <a:ext uri="{9D8B030D-6E8A-4147-A177-3AD203B41FA5}">
                      <a16:colId xmlns:a16="http://schemas.microsoft.com/office/drawing/2014/main" val="3387794335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466514274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958279787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853181413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14160752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082720830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101781591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659723898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1364637094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832838613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926917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55777001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4135293025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53697138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856487914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893507750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431253713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4048990062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193304307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435322285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468543236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045730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 Estados de Transición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95684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Estados Finales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46696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rgbClr val="002060"/>
                          </a:solidFill>
                          <a:effectLst/>
                        </a:rPr>
                        <a:t>Total Estados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967537"/>
                  </a:ext>
                </a:extLst>
              </a:tr>
            </a:tbl>
          </a:graphicData>
        </a:graphic>
      </p:graphicFrame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0886053-8108-4F84-A02B-DC901BD572B7}"/>
              </a:ext>
            </a:extLst>
          </p:cNvPr>
          <p:cNvSpPr txBox="1"/>
          <p:nvPr/>
        </p:nvSpPr>
        <p:spPr>
          <a:xfrm>
            <a:off x="8977827" y="255321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_4</a:t>
            </a:r>
            <a:endParaRPr lang="es-CO" dirty="0"/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FF3FF78-3891-421E-9917-7526970B851C}"/>
              </a:ext>
            </a:extLst>
          </p:cNvPr>
          <p:cNvSpPr txBox="1"/>
          <p:nvPr/>
        </p:nvSpPr>
        <p:spPr>
          <a:xfrm>
            <a:off x="8904941" y="353944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_2</a:t>
            </a:r>
            <a:endParaRPr lang="es-CO" dirty="0"/>
          </a:p>
        </p:txBody>
      </p: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E2789680-C119-4C8F-80F3-FB1CF08D9C56}"/>
              </a:ext>
            </a:extLst>
          </p:cNvPr>
          <p:cNvCxnSpPr>
            <a:cxnSpLocks/>
            <a:stCxn id="119" idx="3"/>
            <a:endCxn id="140" idx="1"/>
          </p:cNvCxnSpPr>
          <p:nvPr/>
        </p:nvCxnSpPr>
        <p:spPr>
          <a:xfrm>
            <a:off x="8593765" y="1691635"/>
            <a:ext cx="384062" cy="104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ABDF3B12-B305-4281-A756-E0D40231ECB8}"/>
              </a:ext>
            </a:extLst>
          </p:cNvPr>
          <p:cNvCxnSpPr>
            <a:cxnSpLocks/>
            <a:stCxn id="119" idx="3"/>
            <a:endCxn id="141" idx="1"/>
          </p:cNvCxnSpPr>
          <p:nvPr/>
        </p:nvCxnSpPr>
        <p:spPr>
          <a:xfrm>
            <a:off x="8593765" y="1691635"/>
            <a:ext cx="311176" cy="203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AFD4DA87-D445-440B-9DE6-71DF2C48F952}"/>
              </a:ext>
            </a:extLst>
          </p:cNvPr>
          <p:cNvSpPr txBox="1"/>
          <p:nvPr/>
        </p:nvSpPr>
        <p:spPr>
          <a:xfrm>
            <a:off x="8928041" y="697851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</a:p>
        </p:txBody>
      </p:sp>
      <p:cxnSp>
        <p:nvCxnSpPr>
          <p:cNvPr id="153" name="Conector recto de flecha 152">
            <a:extLst>
              <a:ext uri="{FF2B5EF4-FFF2-40B4-BE49-F238E27FC236}">
                <a16:creationId xmlns:a16="http://schemas.microsoft.com/office/drawing/2014/main" id="{39C1C10F-3ADC-431C-A436-AF2F8526BB6E}"/>
              </a:ext>
            </a:extLst>
          </p:cNvPr>
          <p:cNvCxnSpPr>
            <a:stCxn id="122" idx="3"/>
            <a:endCxn id="151" idx="1"/>
          </p:cNvCxnSpPr>
          <p:nvPr/>
        </p:nvCxnSpPr>
        <p:spPr>
          <a:xfrm flipV="1">
            <a:off x="8469970" y="900984"/>
            <a:ext cx="458071" cy="180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9020C65D-5B52-4C60-AE18-30903C4FDF42}"/>
              </a:ext>
            </a:extLst>
          </p:cNvPr>
          <p:cNvCxnSpPr>
            <a:stCxn id="128" idx="3"/>
            <a:endCxn id="140" idx="1"/>
          </p:cNvCxnSpPr>
          <p:nvPr/>
        </p:nvCxnSpPr>
        <p:spPr>
          <a:xfrm flipV="1">
            <a:off x="8592502" y="2737876"/>
            <a:ext cx="385325" cy="98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CDB0D8E-AFD8-41CC-802C-83E5D182200F}"/>
              </a:ext>
            </a:extLst>
          </p:cNvPr>
          <p:cNvSpPr txBox="1"/>
          <p:nvPr/>
        </p:nvSpPr>
        <p:spPr>
          <a:xfrm>
            <a:off x="8887280" y="4446199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</a:p>
        </p:txBody>
      </p: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FF6B8B67-B2D7-4230-86CD-A8AC0EA41C7F}"/>
              </a:ext>
            </a:extLst>
          </p:cNvPr>
          <p:cNvCxnSpPr>
            <a:stCxn id="123" idx="3"/>
            <a:endCxn id="160" idx="1"/>
          </p:cNvCxnSpPr>
          <p:nvPr/>
        </p:nvCxnSpPr>
        <p:spPr>
          <a:xfrm flipV="1">
            <a:off x="8381229" y="4649332"/>
            <a:ext cx="506051" cy="79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2915213D-F9C6-471B-838A-ED462804A054}"/>
              </a:ext>
            </a:extLst>
          </p:cNvPr>
          <p:cNvSpPr txBox="1"/>
          <p:nvPr/>
        </p:nvSpPr>
        <p:spPr>
          <a:xfrm>
            <a:off x="9835345" y="251722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0813190D-E960-4104-A5B8-32FEFA397B9E}"/>
              </a:ext>
            </a:extLst>
          </p:cNvPr>
          <p:cNvCxnSpPr>
            <a:stCxn id="151" idx="3"/>
            <a:endCxn id="163" idx="1"/>
          </p:cNvCxnSpPr>
          <p:nvPr/>
        </p:nvCxnSpPr>
        <p:spPr>
          <a:xfrm>
            <a:off x="9359569" y="900984"/>
            <a:ext cx="475776" cy="180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4782072A-E7C2-4A16-ADC4-9AFFD6C26A94}"/>
              </a:ext>
            </a:extLst>
          </p:cNvPr>
          <p:cNvSpPr txBox="1"/>
          <p:nvPr/>
        </p:nvSpPr>
        <p:spPr>
          <a:xfrm>
            <a:off x="9823094" y="6978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_4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3295D6AC-CD64-4D2C-ACB7-5C4F3C63AA35}"/>
              </a:ext>
            </a:extLst>
          </p:cNvPr>
          <p:cNvCxnSpPr>
            <a:stCxn id="140" idx="3"/>
            <a:endCxn id="166" idx="1"/>
          </p:cNvCxnSpPr>
          <p:nvPr/>
        </p:nvCxnSpPr>
        <p:spPr>
          <a:xfrm flipV="1">
            <a:off x="9540802" y="882517"/>
            <a:ext cx="282292" cy="185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71EAAFCF-744E-4939-943C-02D6CB931DED}"/>
              </a:ext>
            </a:extLst>
          </p:cNvPr>
          <p:cNvCxnSpPr>
            <a:stCxn id="141" idx="3"/>
            <a:endCxn id="163" idx="1"/>
          </p:cNvCxnSpPr>
          <p:nvPr/>
        </p:nvCxnSpPr>
        <p:spPr>
          <a:xfrm flipV="1">
            <a:off x="9467916" y="2701894"/>
            <a:ext cx="367429" cy="102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3A4D090F-FE2B-45CA-A0F8-58483D6453BF}"/>
              </a:ext>
            </a:extLst>
          </p:cNvPr>
          <p:cNvSpPr txBox="1"/>
          <p:nvPr/>
        </p:nvSpPr>
        <p:spPr>
          <a:xfrm>
            <a:off x="9823515" y="352035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39ECC13C-D9C0-4F4C-9E05-B1A6B681EA95}"/>
              </a:ext>
            </a:extLst>
          </p:cNvPr>
          <p:cNvSpPr txBox="1"/>
          <p:nvPr/>
        </p:nvSpPr>
        <p:spPr>
          <a:xfrm>
            <a:off x="9869492" y="150696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</a:p>
        </p:txBody>
      </p: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B56B5F4D-176D-4E08-9DC8-714E18224E61}"/>
              </a:ext>
            </a:extLst>
          </p:cNvPr>
          <p:cNvCxnSpPr>
            <a:stCxn id="160" idx="3"/>
            <a:endCxn id="175" idx="1"/>
          </p:cNvCxnSpPr>
          <p:nvPr/>
        </p:nvCxnSpPr>
        <p:spPr>
          <a:xfrm flipV="1">
            <a:off x="9318808" y="1691635"/>
            <a:ext cx="550684" cy="295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FF8E7343-DA96-4915-9B27-DBEDB0EF4498}"/>
              </a:ext>
            </a:extLst>
          </p:cNvPr>
          <p:cNvCxnSpPr>
            <a:stCxn id="160" idx="3"/>
            <a:endCxn id="174" idx="1"/>
          </p:cNvCxnSpPr>
          <p:nvPr/>
        </p:nvCxnSpPr>
        <p:spPr>
          <a:xfrm flipV="1">
            <a:off x="9318808" y="3705021"/>
            <a:ext cx="504707" cy="94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87FBE43C-BC4D-4C66-B501-686612DDED33}"/>
              </a:ext>
            </a:extLst>
          </p:cNvPr>
          <p:cNvSpPr txBox="1"/>
          <p:nvPr/>
        </p:nvSpPr>
        <p:spPr>
          <a:xfrm>
            <a:off x="10713885" y="15254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_5</a:t>
            </a:r>
            <a:endParaRPr lang="es-CO" dirty="0"/>
          </a:p>
        </p:txBody>
      </p: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E934E0B9-05DE-4DC5-BBC8-32E930FC0101}"/>
              </a:ext>
            </a:extLst>
          </p:cNvPr>
          <p:cNvCxnSpPr>
            <a:stCxn id="166" idx="3"/>
            <a:endCxn id="180" idx="1"/>
          </p:cNvCxnSpPr>
          <p:nvPr/>
        </p:nvCxnSpPr>
        <p:spPr>
          <a:xfrm>
            <a:off x="10379657" y="882517"/>
            <a:ext cx="334228" cy="82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B036446B-08D1-40B6-85EA-696921215DA3}"/>
              </a:ext>
            </a:extLst>
          </p:cNvPr>
          <p:cNvCxnSpPr>
            <a:stCxn id="175" idx="3"/>
            <a:endCxn id="180" idx="1"/>
          </p:cNvCxnSpPr>
          <p:nvPr/>
        </p:nvCxnSpPr>
        <p:spPr>
          <a:xfrm>
            <a:off x="10276976" y="1691635"/>
            <a:ext cx="436909" cy="1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A96F09A9-C6F0-4A8E-B8C3-DE05CC7E830D}"/>
              </a:ext>
            </a:extLst>
          </p:cNvPr>
          <p:cNvSpPr txBox="1"/>
          <p:nvPr/>
        </p:nvSpPr>
        <p:spPr>
          <a:xfrm>
            <a:off x="10677877" y="251722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190" name="Conector recto de flecha 189">
            <a:extLst>
              <a:ext uri="{FF2B5EF4-FFF2-40B4-BE49-F238E27FC236}">
                <a16:creationId xmlns:a16="http://schemas.microsoft.com/office/drawing/2014/main" id="{F71923CE-477D-47E2-BFD3-A6AFEFE7A995}"/>
              </a:ext>
            </a:extLst>
          </p:cNvPr>
          <p:cNvCxnSpPr>
            <a:stCxn id="163" idx="3"/>
            <a:endCxn id="188" idx="1"/>
          </p:cNvCxnSpPr>
          <p:nvPr/>
        </p:nvCxnSpPr>
        <p:spPr>
          <a:xfrm>
            <a:off x="10444807" y="2701894"/>
            <a:ext cx="23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53D83EAD-6A4D-4A3D-85C8-ED2CC4BDB642}"/>
              </a:ext>
            </a:extLst>
          </p:cNvPr>
          <p:cNvSpPr txBox="1"/>
          <p:nvPr/>
        </p:nvSpPr>
        <p:spPr>
          <a:xfrm>
            <a:off x="10768406" y="51485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83BEF3C6-F528-436E-85BF-6E782C6CD34C}"/>
              </a:ext>
            </a:extLst>
          </p:cNvPr>
          <p:cNvCxnSpPr>
            <a:stCxn id="163" idx="3"/>
            <a:endCxn id="191" idx="1"/>
          </p:cNvCxnSpPr>
          <p:nvPr/>
        </p:nvCxnSpPr>
        <p:spPr>
          <a:xfrm>
            <a:off x="10444807" y="2701894"/>
            <a:ext cx="323599" cy="26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5E861576-9816-4224-BB89-358E56B43633}"/>
              </a:ext>
            </a:extLst>
          </p:cNvPr>
          <p:cNvSpPr txBox="1"/>
          <p:nvPr/>
        </p:nvSpPr>
        <p:spPr>
          <a:xfrm>
            <a:off x="10739067" y="35394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cxnSp>
        <p:nvCxnSpPr>
          <p:cNvPr id="196" name="Conector recto de flecha 195">
            <a:extLst>
              <a:ext uri="{FF2B5EF4-FFF2-40B4-BE49-F238E27FC236}">
                <a16:creationId xmlns:a16="http://schemas.microsoft.com/office/drawing/2014/main" id="{E14B748A-C27F-475C-8EAE-7C31E03D59C2}"/>
              </a:ext>
            </a:extLst>
          </p:cNvPr>
          <p:cNvCxnSpPr>
            <a:stCxn id="174" idx="3"/>
            <a:endCxn id="194" idx="1"/>
          </p:cNvCxnSpPr>
          <p:nvPr/>
        </p:nvCxnSpPr>
        <p:spPr>
          <a:xfrm>
            <a:off x="10230999" y="3705021"/>
            <a:ext cx="508068" cy="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3B08A77E-F28C-45D9-8796-3F7A5419FBA4}"/>
              </a:ext>
            </a:extLst>
          </p:cNvPr>
          <p:cNvSpPr txBox="1"/>
          <p:nvPr/>
        </p:nvSpPr>
        <p:spPr>
          <a:xfrm>
            <a:off x="11569583" y="15066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_5</a:t>
            </a:r>
            <a:endParaRPr lang="es-CO" dirty="0"/>
          </a:p>
        </p:txBody>
      </p:sp>
      <p:cxnSp>
        <p:nvCxnSpPr>
          <p:cNvPr id="199" name="Conector recto de flecha 198">
            <a:extLst>
              <a:ext uri="{FF2B5EF4-FFF2-40B4-BE49-F238E27FC236}">
                <a16:creationId xmlns:a16="http://schemas.microsoft.com/office/drawing/2014/main" id="{5E86E468-FB19-4CD3-A894-192E5481C964}"/>
              </a:ext>
            </a:extLst>
          </p:cNvPr>
          <p:cNvCxnSpPr>
            <a:stCxn id="180" idx="3"/>
            <a:endCxn id="197" idx="1"/>
          </p:cNvCxnSpPr>
          <p:nvPr/>
        </p:nvCxnSpPr>
        <p:spPr>
          <a:xfrm flipV="1">
            <a:off x="11276860" y="1691308"/>
            <a:ext cx="292723" cy="1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0C71B835-C3C4-45AD-AA8F-DEC5A5B78DB2}"/>
              </a:ext>
            </a:extLst>
          </p:cNvPr>
          <p:cNvSpPr txBox="1"/>
          <p:nvPr/>
        </p:nvSpPr>
        <p:spPr>
          <a:xfrm>
            <a:off x="11498587" y="251722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_3</a:t>
            </a:r>
            <a:endParaRPr lang="es-CO" dirty="0"/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4DE39870-29DA-4536-83B1-2C2B024BB44A}"/>
              </a:ext>
            </a:extLst>
          </p:cNvPr>
          <p:cNvSpPr txBox="1"/>
          <p:nvPr/>
        </p:nvSpPr>
        <p:spPr>
          <a:xfrm>
            <a:off x="11589116" y="514857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203" name="Conector recto de flecha 202">
            <a:extLst>
              <a:ext uri="{FF2B5EF4-FFF2-40B4-BE49-F238E27FC236}">
                <a16:creationId xmlns:a16="http://schemas.microsoft.com/office/drawing/2014/main" id="{ABC4D7E5-FDBB-4A9E-A48B-6A42A95EC439}"/>
              </a:ext>
            </a:extLst>
          </p:cNvPr>
          <p:cNvCxnSpPr>
            <a:stCxn id="188" idx="3"/>
            <a:endCxn id="200" idx="1"/>
          </p:cNvCxnSpPr>
          <p:nvPr/>
        </p:nvCxnSpPr>
        <p:spPr>
          <a:xfrm>
            <a:off x="11287339" y="2701894"/>
            <a:ext cx="21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de flecha 204">
            <a:extLst>
              <a:ext uri="{FF2B5EF4-FFF2-40B4-BE49-F238E27FC236}">
                <a16:creationId xmlns:a16="http://schemas.microsoft.com/office/drawing/2014/main" id="{ECF598DC-C3D1-4FEA-959F-342CCC394DD9}"/>
              </a:ext>
            </a:extLst>
          </p:cNvPr>
          <p:cNvCxnSpPr>
            <a:stCxn id="188" idx="3"/>
            <a:endCxn id="201" idx="1"/>
          </p:cNvCxnSpPr>
          <p:nvPr/>
        </p:nvCxnSpPr>
        <p:spPr>
          <a:xfrm>
            <a:off x="11287339" y="2701894"/>
            <a:ext cx="301777" cy="263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833B810C-CADF-45CF-B41F-F28078FF5057}"/>
              </a:ext>
            </a:extLst>
          </p:cNvPr>
          <p:cNvSpPr txBox="1"/>
          <p:nvPr/>
        </p:nvSpPr>
        <p:spPr>
          <a:xfrm>
            <a:off x="11595514" y="35203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208" name="Conector recto de flecha 207">
            <a:extLst>
              <a:ext uri="{FF2B5EF4-FFF2-40B4-BE49-F238E27FC236}">
                <a16:creationId xmlns:a16="http://schemas.microsoft.com/office/drawing/2014/main" id="{9A1295FE-66B4-4710-948E-028787396246}"/>
              </a:ext>
            </a:extLst>
          </p:cNvPr>
          <p:cNvCxnSpPr>
            <a:endCxn id="206" idx="1"/>
          </p:cNvCxnSpPr>
          <p:nvPr/>
        </p:nvCxnSpPr>
        <p:spPr>
          <a:xfrm flipV="1">
            <a:off x="11276860" y="3705021"/>
            <a:ext cx="318654" cy="2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>
            <a:extLst>
              <a:ext uri="{FF2B5EF4-FFF2-40B4-BE49-F238E27FC236}">
                <a16:creationId xmlns:a16="http://schemas.microsoft.com/office/drawing/2014/main" id="{CE07E5D2-005C-4AD4-BF0D-F649C6AC1133}"/>
              </a:ext>
            </a:extLst>
          </p:cNvPr>
          <p:cNvCxnSpPr>
            <a:stCxn id="191" idx="3"/>
            <a:endCxn id="206" idx="1"/>
          </p:cNvCxnSpPr>
          <p:nvPr/>
        </p:nvCxnSpPr>
        <p:spPr>
          <a:xfrm flipV="1">
            <a:off x="11371456" y="3705021"/>
            <a:ext cx="224058" cy="162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A918BB60-E149-4822-BA59-825EE481E638}"/>
              </a:ext>
            </a:extLst>
          </p:cNvPr>
          <p:cNvSpPr txBox="1"/>
          <p:nvPr/>
        </p:nvSpPr>
        <p:spPr>
          <a:xfrm>
            <a:off x="12519897" y="25341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_9</a:t>
            </a:r>
            <a:endParaRPr lang="es-CO" dirty="0"/>
          </a:p>
        </p:txBody>
      </p: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DA691B03-028F-4A31-8AC9-7CE78A15697E}"/>
              </a:ext>
            </a:extLst>
          </p:cNvPr>
          <p:cNvSpPr txBox="1"/>
          <p:nvPr/>
        </p:nvSpPr>
        <p:spPr>
          <a:xfrm>
            <a:off x="12503882" y="353944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_5</a:t>
            </a:r>
            <a:endParaRPr lang="es-CO" dirty="0"/>
          </a:p>
        </p:txBody>
      </p:sp>
      <p:cxnSp>
        <p:nvCxnSpPr>
          <p:cNvPr id="215" name="Conector recto de flecha 214">
            <a:extLst>
              <a:ext uri="{FF2B5EF4-FFF2-40B4-BE49-F238E27FC236}">
                <a16:creationId xmlns:a16="http://schemas.microsoft.com/office/drawing/2014/main" id="{17F98103-BDA9-485C-BE16-683FBA4774F9}"/>
              </a:ext>
            </a:extLst>
          </p:cNvPr>
          <p:cNvCxnSpPr>
            <a:stCxn id="197" idx="3"/>
            <a:endCxn id="212" idx="1"/>
          </p:cNvCxnSpPr>
          <p:nvPr/>
        </p:nvCxnSpPr>
        <p:spPr>
          <a:xfrm>
            <a:off x="12132558" y="1691308"/>
            <a:ext cx="387339" cy="102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643F2A9E-B0C8-44D2-A1EB-E699DA77EC15}"/>
              </a:ext>
            </a:extLst>
          </p:cNvPr>
          <p:cNvCxnSpPr>
            <a:stCxn id="197" idx="3"/>
            <a:endCxn id="213" idx="1"/>
          </p:cNvCxnSpPr>
          <p:nvPr/>
        </p:nvCxnSpPr>
        <p:spPr>
          <a:xfrm>
            <a:off x="12132558" y="1691308"/>
            <a:ext cx="371324" cy="20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adroTexto 218">
            <a:extLst>
              <a:ext uri="{FF2B5EF4-FFF2-40B4-BE49-F238E27FC236}">
                <a16:creationId xmlns:a16="http://schemas.microsoft.com/office/drawing/2014/main" id="{F67FF34C-5C81-4355-A062-709583154422}"/>
              </a:ext>
            </a:extLst>
          </p:cNvPr>
          <p:cNvSpPr txBox="1"/>
          <p:nvPr/>
        </p:nvSpPr>
        <p:spPr>
          <a:xfrm>
            <a:off x="12491365" y="6978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_3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56442991-F44B-4436-A3C2-694773F45A30}"/>
              </a:ext>
            </a:extLst>
          </p:cNvPr>
          <p:cNvCxnSpPr>
            <a:stCxn id="200" idx="3"/>
            <a:endCxn id="219" idx="1"/>
          </p:cNvCxnSpPr>
          <p:nvPr/>
        </p:nvCxnSpPr>
        <p:spPr>
          <a:xfrm flipV="1">
            <a:off x="12108049" y="882517"/>
            <a:ext cx="383316" cy="181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5EE83DE5-1184-4880-82E3-E18E06E74D4D}"/>
              </a:ext>
            </a:extLst>
          </p:cNvPr>
          <p:cNvCxnSpPr>
            <a:stCxn id="206" idx="3"/>
            <a:endCxn id="212" idx="1"/>
          </p:cNvCxnSpPr>
          <p:nvPr/>
        </p:nvCxnSpPr>
        <p:spPr>
          <a:xfrm flipV="1">
            <a:off x="12198564" y="2718788"/>
            <a:ext cx="321333" cy="98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3A4C7463-205D-46A1-AB6D-0D6B7E24172F}"/>
              </a:ext>
            </a:extLst>
          </p:cNvPr>
          <p:cNvSpPr txBox="1"/>
          <p:nvPr/>
        </p:nvSpPr>
        <p:spPr>
          <a:xfrm>
            <a:off x="12528172" y="44693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226" name="Conector recto de flecha 225">
            <a:extLst>
              <a:ext uri="{FF2B5EF4-FFF2-40B4-BE49-F238E27FC236}">
                <a16:creationId xmlns:a16="http://schemas.microsoft.com/office/drawing/2014/main" id="{232EAF23-2B67-4236-A2CE-5CECA6CAC544}"/>
              </a:ext>
            </a:extLst>
          </p:cNvPr>
          <p:cNvCxnSpPr>
            <a:stCxn id="201" idx="3"/>
            <a:endCxn id="224" idx="1"/>
          </p:cNvCxnSpPr>
          <p:nvPr/>
        </p:nvCxnSpPr>
        <p:spPr>
          <a:xfrm flipV="1">
            <a:off x="12192166" y="4654018"/>
            <a:ext cx="336006" cy="67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557C2405-3954-4825-9908-FFAA138DA1A4}"/>
              </a:ext>
            </a:extLst>
          </p:cNvPr>
          <p:cNvSpPr txBox="1"/>
          <p:nvPr/>
        </p:nvSpPr>
        <p:spPr>
          <a:xfrm>
            <a:off x="13417025" y="255321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kumimoji="0" lang="es-CO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_8</a:t>
            </a:r>
            <a:endParaRPr lang="es-CO" dirty="0"/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53EDEA6D-0110-42A9-A651-79135208D4E0}"/>
              </a:ext>
            </a:extLst>
          </p:cNvPr>
          <p:cNvCxnSpPr>
            <a:stCxn id="219" idx="3"/>
            <a:endCxn id="228" idx="1"/>
          </p:cNvCxnSpPr>
          <p:nvPr/>
        </p:nvCxnSpPr>
        <p:spPr>
          <a:xfrm>
            <a:off x="13047928" y="882517"/>
            <a:ext cx="369097" cy="185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1F3FF302-4406-489D-AB91-83DBDCAE480B}"/>
              </a:ext>
            </a:extLst>
          </p:cNvPr>
          <p:cNvSpPr txBox="1"/>
          <p:nvPr/>
        </p:nvSpPr>
        <p:spPr>
          <a:xfrm>
            <a:off x="13404508" y="6967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_9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54AD2199-3A70-4E74-BB4C-F5B27C5F21A7}"/>
              </a:ext>
            </a:extLst>
          </p:cNvPr>
          <p:cNvCxnSpPr>
            <a:stCxn id="212" idx="3"/>
            <a:endCxn id="231" idx="1"/>
          </p:cNvCxnSpPr>
          <p:nvPr/>
        </p:nvCxnSpPr>
        <p:spPr>
          <a:xfrm flipV="1">
            <a:off x="13076460" y="881421"/>
            <a:ext cx="328048" cy="183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B68B6ACF-E76E-4E38-B40D-F9309F2340CD}"/>
              </a:ext>
            </a:extLst>
          </p:cNvPr>
          <p:cNvCxnSpPr>
            <a:stCxn id="213" idx="3"/>
            <a:endCxn id="228" idx="1"/>
          </p:cNvCxnSpPr>
          <p:nvPr/>
        </p:nvCxnSpPr>
        <p:spPr>
          <a:xfrm flipV="1">
            <a:off x="13060445" y="2737876"/>
            <a:ext cx="356580" cy="98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8FB0B143-2084-4A75-A7D7-D64EACCFA0CB}"/>
              </a:ext>
            </a:extLst>
          </p:cNvPr>
          <p:cNvSpPr txBox="1"/>
          <p:nvPr/>
        </p:nvSpPr>
        <p:spPr>
          <a:xfrm>
            <a:off x="13384734" y="35203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_3</a:t>
            </a:r>
            <a:endParaRPr lang="es-CO" dirty="0"/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4451516C-3B0D-46CB-990C-01F9CA66E8DF}"/>
              </a:ext>
            </a:extLst>
          </p:cNvPr>
          <p:cNvSpPr txBox="1"/>
          <p:nvPr/>
        </p:nvSpPr>
        <p:spPr>
          <a:xfrm>
            <a:off x="13430711" y="15069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239" name="Conector recto de flecha 238">
            <a:extLst>
              <a:ext uri="{FF2B5EF4-FFF2-40B4-BE49-F238E27FC236}">
                <a16:creationId xmlns:a16="http://schemas.microsoft.com/office/drawing/2014/main" id="{4C99E09A-AE9C-4319-B2DA-E3785EFB653E}"/>
              </a:ext>
            </a:extLst>
          </p:cNvPr>
          <p:cNvCxnSpPr>
            <a:stCxn id="224" idx="3"/>
            <a:endCxn id="237" idx="1"/>
          </p:cNvCxnSpPr>
          <p:nvPr/>
        </p:nvCxnSpPr>
        <p:spPr>
          <a:xfrm flipV="1">
            <a:off x="13131222" y="1691635"/>
            <a:ext cx="299489" cy="29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de flecha 240">
            <a:extLst>
              <a:ext uri="{FF2B5EF4-FFF2-40B4-BE49-F238E27FC236}">
                <a16:creationId xmlns:a16="http://schemas.microsoft.com/office/drawing/2014/main" id="{45593E25-5980-4901-9FEB-5DFB68CFC2A8}"/>
              </a:ext>
            </a:extLst>
          </p:cNvPr>
          <p:cNvCxnSpPr>
            <a:stCxn id="224" idx="3"/>
            <a:endCxn id="236" idx="1"/>
          </p:cNvCxnSpPr>
          <p:nvPr/>
        </p:nvCxnSpPr>
        <p:spPr>
          <a:xfrm flipV="1">
            <a:off x="13131222" y="3705021"/>
            <a:ext cx="253512" cy="94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>
            <a:extLst>
              <a:ext uri="{FF2B5EF4-FFF2-40B4-BE49-F238E27FC236}">
                <a16:creationId xmlns:a16="http://schemas.microsoft.com/office/drawing/2014/main" id="{27660717-4B13-4CBC-A8C9-9854DB0DD8E4}"/>
              </a:ext>
            </a:extLst>
          </p:cNvPr>
          <p:cNvSpPr txBox="1"/>
          <p:nvPr/>
        </p:nvSpPr>
        <p:spPr>
          <a:xfrm>
            <a:off x="14308731" y="151033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33BB36AC-1CBB-4B59-954A-47B6DE837AAC}"/>
              </a:ext>
            </a:extLst>
          </p:cNvPr>
          <p:cNvCxnSpPr>
            <a:stCxn id="231" idx="3"/>
            <a:endCxn id="242" idx="1"/>
          </p:cNvCxnSpPr>
          <p:nvPr/>
        </p:nvCxnSpPr>
        <p:spPr>
          <a:xfrm>
            <a:off x="13961071" y="881421"/>
            <a:ext cx="347660" cy="81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de flecha 245">
            <a:extLst>
              <a:ext uri="{FF2B5EF4-FFF2-40B4-BE49-F238E27FC236}">
                <a16:creationId xmlns:a16="http://schemas.microsoft.com/office/drawing/2014/main" id="{E17F3245-566D-4233-B090-CEF03DD28B34}"/>
              </a:ext>
            </a:extLst>
          </p:cNvPr>
          <p:cNvCxnSpPr>
            <a:stCxn id="237" idx="3"/>
            <a:endCxn id="242" idx="1"/>
          </p:cNvCxnSpPr>
          <p:nvPr/>
        </p:nvCxnSpPr>
        <p:spPr>
          <a:xfrm>
            <a:off x="14033761" y="1691635"/>
            <a:ext cx="274970" cy="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CuadroTexto 246">
            <a:extLst>
              <a:ext uri="{FF2B5EF4-FFF2-40B4-BE49-F238E27FC236}">
                <a16:creationId xmlns:a16="http://schemas.microsoft.com/office/drawing/2014/main" id="{07789FA0-C465-4398-A1D8-B5A4608B15B7}"/>
              </a:ext>
            </a:extLst>
          </p:cNvPr>
          <p:cNvSpPr txBox="1"/>
          <p:nvPr/>
        </p:nvSpPr>
        <p:spPr>
          <a:xfrm>
            <a:off x="14223858" y="253282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_8</a:t>
            </a:r>
            <a:endParaRPr lang="es-CO" dirty="0"/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A4CA271F-E15B-4D58-ADA2-48B29F76D2E0}"/>
              </a:ext>
            </a:extLst>
          </p:cNvPr>
          <p:cNvSpPr txBox="1"/>
          <p:nvPr/>
        </p:nvSpPr>
        <p:spPr>
          <a:xfrm>
            <a:off x="14314387" y="51641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_8</a:t>
            </a:r>
            <a:endParaRPr lang="es-CO" dirty="0"/>
          </a:p>
        </p:txBody>
      </p:sp>
      <p:cxnSp>
        <p:nvCxnSpPr>
          <p:cNvPr id="250" name="Conector recto de flecha 249">
            <a:extLst>
              <a:ext uri="{FF2B5EF4-FFF2-40B4-BE49-F238E27FC236}">
                <a16:creationId xmlns:a16="http://schemas.microsoft.com/office/drawing/2014/main" id="{1511F2DD-A8CD-4C70-8A37-6248D75CEF58}"/>
              </a:ext>
            </a:extLst>
          </p:cNvPr>
          <p:cNvCxnSpPr>
            <a:stCxn id="228" idx="3"/>
            <a:endCxn id="247" idx="1"/>
          </p:cNvCxnSpPr>
          <p:nvPr/>
        </p:nvCxnSpPr>
        <p:spPr>
          <a:xfrm flipV="1">
            <a:off x="13973588" y="2717490"/>
            <a:ext cx="250270" cy="2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7B53E975-7183-4D34-B0B9-B803734FDAB5}"/>
              </a:ext>
            </a:extLst>
          </p:cNvPr>
          <p:cNvCxnSpPr>
            <a:stCxn id="228" idx="3"/>
            <a:endCxn id="248" idx="1"/>
          </p:cNvCxnSpPr>
          <p:nvPr/>
        </p:nvCxnSpPr>
        <p:spPr>
          <a:xfrm>
            <a:off x="13973588" y="2737876"/>
            <a:ext cx="340799" cy="261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340B5C81-84F7-41C3-B877-82A76F3B41F5}"/>
              </a:ext>
            </a:extLst>
          </p:cNvPr>
          <p:cNvSpPr txBox="1"/>
          <p:nvPr/>
        </p:nvSpPr>
        <p:spPr>
          <a:xfrm>
            <a:off x="14260597" y="35203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_3</a:t>
            </a:r>
            <a:endParaRPr lang="es-CO" dirty="0"/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4844CE5D-BF6E-4944-BAD7-B6C3ACF364AB}"/>
              </a:ext>
            </a:extLst>
          </p:cNvPr>
          <p:cNvCxnSpPr>
            <a:stCxn id="236" idx="3"/>
            <a:endCxn id="255" idx="1"/>
          </p:cNvCxnSpPr>
          <p:nvPr/>
        </p:nvCxnSpPr>
        <p:spPr>
          <a:xfrm>
            <a:off x="13987784" y="3705021"/>
            <a:ext cx="27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24FC6B89-F33C-474E-9B96-E15C7138425F}"/>
              </a:ext>
            </a:extLst>
          </p:cNvPr>
          <p:cNvSpPr txBox="1"/>
          <p:nvPr/>
        </p:nvSpPr>
        <p:spPr>
          <a:xfrm>
            <a:off x="15140014" y="257085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_15</a:t>
            </a:r>
            <a:endParaRPr lang="es-CO" dirty="0"/>
          </a:p>
        </p:txBody>
      </p:sp>
      <p:sp>
        <p:nvSpPr>
          <p:cNvPr id="261" name="CuadroTexto 260">
            <a:extLst>
              <a:ext uri="{FF2B5EF4-FFF2-40B4-BE49-F238E27FC236}">
                <a16:creationId xmlns:a16="http://schemas.microsoft.com/office/drawing/2014/main" id="{BFA96C26-4E67-45F9-8857-3F3D047C8A65}"/>
              </a:ext>
            </a:extLst>
          </p:cNvPr>
          <p:cNvSpPr txBox="1"/>
          <p:nvPr/>
        </p:nvSpPr>
        <p:spPr>
          <a:xfrm>
            <a:off x="15176753" y="35583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63" name="Conector recto de flecha 262">
            <a:extLst>
              <a:ext uri="{FF2B5EF4-FFF2-40B4-BE49-F238E27FC236}">
                <a16:creationId xmlns:a16="http://schemas.microsoft.com/office/drawing/2014/main" id="{BCA86A52-14EC-433C-BEB1-9CDFC250BA5B}"/>
              </a:ext>
            </a:extLst>
          </p:cNvPr>
          <p:cNvCxnSpPr>
            <a:stCxn id="242" idx="3"/>
            <a:endCxn id="260" idx="1"/>
          </p:cNvCxnSpPr>
          <p:nvPr/>
        </p:nvCxnSpPr>
        <p:spPr>
          <a:xfrm>
            <a:off x="15003152" y="1694996"/>
            <a:ext cx="136862" cy="106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3B5C5536-0113-41FC-8856-C1E06024C477}"/>
              </a:ext>
            </a:extLst>
          </p:cNvPr>
          <p:cNvCxnSpPr>
            <a:stCxn id="242" idx="3"/>
            <a:endCxn id="261" idx="1"/>
          </p:cNvCxnSpPr>
          <p:nvPr/>
        </p:nvCxnSpPr>
        <p:spPr>
          <a:xfrm>
            <a:off x="15003152" y="1694996"/>
            <a:ext cx="173601" cy="204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CuadroTexto 265">
            <a:extLst>
              <a:ext uri="{FF2B5EF4-FFF2-40B4-BE49-F238E27FC236}">
                <a16:creationId xmlns:a16="http://schemas.microsoft.com/office/drawing/2014/main" id="{6A5BA520-5417-4EE5-BA8D-23B522F340B2}"/>
              </a:ext>
            </a:extLst>
          </p:cNvPr>
          <p:cNvSpPr txBox="1"/>
          <p:nvPr/>
        </p:nvSpPr>
        <p:spPr>
          <a:xfrm>
            <a:off x="15140014" y="7158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_8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53EE4B0E-D155-4F69-B9B6-2CE1B445F916}"/>
              </a:ext>
            </a:extLst>
          </p:cNvPr>
          <p:cNvCxnSpPr>
            <a:stCxn id="247" idx="3"/>
            <a:endCxn id="266" idx="1"/>
          </p:cNvCxnSpPr>
          <p:nvPr/>
        </p:nvCxnSpPr>
        <p:spPr>
          <a:xfrm flipV="1">
            <a:off x="14826908" y="900511"/>
            <a:ext cx="313106" cy="1816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B197D4B0-DE12-4928-8B16-5E91F2DC8E19}"/>
              </a:ext>
            </a:extLst>
          </p:cNvPr>
          <p:cNvCxnSpPr>
            <a:stCxn id="255" idx="3"/>
            <a:endCxn id="260" idx="1"/>
          </p:cNvCxnSpPr>
          <p:nvPr/>
        </p:nvCxnSpPr>
        <p:spPr>
          <a:xfrm flipV="1">
            <a:off x="14863647" y="2755517"/>
            <a:ext cx="276367" cy="94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285342A8-F5BD-4407-8DF6-6CEA6B34D539}"/>
              </a:ext>
            </a:extLst>
          </p:cNvPr>
          <p:cNvSpPr txBox="1"/>
          <p:nvPr/>
        </p:nvSpPr>
        <p:spPr>
          <a:xfrm>
            <a:off x="15152073" y="4565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_8</a:t>
            </a:r>
            <a:endParaRPr lang="es-CO" dirty="0"/>
          </a:p>
        </p:txBody>
      </p:sp>
      <p:cxnSp>
        <p:nvCxnSpPr>
          <p:cNvPr id="273" name="Conector recto de flecha 272">
            <a:extLst>
              <a:ext uri="{FF2B5EF4-FFF2-40B4-BE49-F238E27FC236}">
                <a16:creationId xmlns:a16="http://schemas.microsoft.com/office/drawing/2014/main" id="{17CA5A4E-FCD3-4DB0-A37F-7EB37F5F2BFF}"/>
              </a:ext>
            </a:extLst>
          </p:cNvPr>
          <p:cNvCxnSpPr>
            <a:stCxn id="248" idx="3"/>
            <a:endCxn id="271" idx="1"/>
          </p:cNvCxnSpPr>
          <p:nvPr/>
        </p:nvCxnSpPr>
        <p:spPr>
          <a:xfrm flipV="1">
            <a:off x="14917437" y="4750284"/>
            <a:ext cx="234636" cy="5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BF42A81F-078E-4DDE-B951-8FF36EE0F867}"/>
              </a:ext>
            </a:extLst>
          </p:cNvPr>
          <p:cNvSpPr txBox="1"/>
          <p:nvPr/>
        </p:nvSpPr>
        <p:spPr>
          <a:xfrm>
            <a:off x="1551412" y="-27164"/>
            <a:ext cx="1981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0070C0"/>
                </a:solidFill>
              </a:rPr>
              <a:t>0		1		2		3		4		5		6		7		8		9		10		11		12		13		14		15		16		17		18		19		20		21</a:t>
            </a:r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F36D1A15-932E-4C9B-B606-DE9817E34ECE}"/>
              </a:ext>
            </a:extLst>
          </p:cNvPr>
          <p:cNvSpPr txBox="1"/>
          <p:nvPr/>
        </p:nvSpPr>
        <p:spPr>
          <a:xfrm>
            <a:off x="16061832" y="150664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_16</a:t>
            </a:r>
            <a:endParaRPr lang="es-CO" dirty="0"/>
          </a:p>
        </p:txBody>
      </p:sp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5501DE21-A156-471B-95AA-AFB444982B46}"/>
              </a:ext>
            </a:extLst>
          </p:cNvPr>
          <p:cNvCxnSpPr>
            <a:stCxn id="266" idx="3"/>
            <a:endCxn id="275" idx="1"/>
          </p:cNvCxnSpPr>
          <p:nvPr/>
        </p:nvCxnSpPr>
        <p:spPr>
          <a:xfrm>
            <a:off x="15696577" y="900511"/>
            <a:ext cx="365255" cy="79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>
            <a:extLst>
              <a:ext uri="{FF2B5EF4-FFF2-40B4-BE49-F238E27FC236}">
                <a16:creationId xmlns:a16="http://schemas.microsoft.com/office/drawing/2014/main" id="{B1774EEB-B88D-47CB-BE6C-0D58480D6C6C}"/>
              </a:ext>
            </a:extLst>
          </p:cNvPr>
          <p:cNvSpPr txBox="1"/>
          <p:nvPr/>
        </p:nvSpPr>
        <p:spPr>
          <a:xfrm>
            <a:off x="16068060" y="256975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_15</a:t>
            </a:r>
            <a:endParaRPr lang="es-CO" dirty="0"/>
          </a:p>
        </p:txBody>
      </p: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85F33252-7834-40D0-A224-9C2A872C4593}"/>
              </a:ext>
            </a:extLst>
          </p:cNvPr>
          <p:cNvSpPr txBox="1"/>
          <p:nvPr/>
        </p:nvSpPr>
        <p:spPr>
          <a:xfrm>
            <a:off x="16158589" y="520110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_15</a:t>
            </a:r>
            <a:endParaRPr lang="es-CO" dirty="0"/>
          </a:p>
        </p:txBody>
      </p:sp>
      <p:cxnSp>
        <p:nvCxnSpPr>
          <p:cNvPr id="281" name="Conector recto de flecha 280">
            <a:extLst>
              <a:ext uri="{FF2B5EF4-FFF2-40B4-BE49-F238E27FC236}">
                <a16:creationId xmlns:a16="http://schemas.microsoft.com/office/drawing/2014/main" id="{288965B7-CCF3-436E-999A-A793E99087E0}"/>
              </a:ext>
            </a:extLst>
          </p:cNvPr>
          <p:cNvCxnSpPr>
            <a:cxnSpLocks/>
            <a:stCxn id="260" idx="3"/>
            <a:endCxn id="278" idx="1"/>
          </p:cNvCxnSpPr>
          <p:nvPr/>
        </p:nvCxnSpPr>
        <p:spPr>
          <a:xfrm flipV="1">
            <a:off x="15834435" y="2754423"/>
            <a:ext cx="233625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de flecha 282">
            <a:extLst>
              <a:ext uri="{FF2B5EF4-FFF2-40B4-BE49-F238E27FC236}">
                <a16:creationId xmlns:a16="http://schemas.microsoft.com/office/drawing/2014/main" id="{74768EC2-0E59-4A06-9C98-634862DC3E7E}"/>
              </a:ext>
            </a:extLst>
          </p:cNvPr>
          <p:cNvCxnSpPr>
            <a:stCxn id="260" idx="3"/>
            <a:endCxn id="279" idx="1"/>
          </p:cNvCxnSpPr>
          <p:nvPr/>
        </p:nvCxnSpPr>
        <p:spPr>
          <a:xfrm>
            <a:off x="15834435" y="2755517"/>
            <a:ext cx="324154" cy="263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BB59877D-FFD9-4DA1-B16E-C05AD39B1470}"/>
              </a:ext>
            </a:extLst>
          </p:cNvPr>
          <p:cNvSpPr txBox="1"/>
          <p:nvPr/>
        </p:nvSpPr>
        <p:spPr>
          <a:xfrm>
            <a:off x="16089592" y="35394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87" name="Conector recto de flecha 286">
            <a:extLst>
              <a:ext uri="{FF2B5EF4-FFF2-40B4-BE49-F238E27FC236}">
                <a16:creationId xmlns:a16="http://schemas.microsoft.com/office/drawing/2014/main" id="{CF61067E-C432-4977-9D3B-23A03C4DF093}"/>
              </a:ext>
            </a:extLst>
          </p:cNvPr>
          <p:cNvCxnSpPr>
            <a:stCxn id="261" idx="3"/>
            <a:endCxn id="285" idx="1"/>
          </p:cNvCxnSpPr>
          <p:nvPr/>
        </p:nvCxnSpPr>
        <p:spPr>
          <a:xfrm flipV="1">
            <a:off x="15871174" y="3724109"/>
            <a:ext cx="218418" cy="1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recto de flecha 289">
            <a:extLst>
              <a:ext uri="{FF2B5EF4-FFF2-40B4-BE49-F238E27FC236}">
                <a16:creationId xmlns:a16="http://schemas.microsoft.com/office/drawing/2014/main" id="{FDC45AAA-901E-4E49-BEB2-E06FB1B5F79D}"/>
              </a:ext>
            </a:extLst>
          </p:cNvPr>
          <p:cNvCxnSpPr>
            <a:stCxn id="271" idx="3"/>
            <a:endCxn id="275" idx="1"/>
          </p:cNvCxnSpPr>
          <p:nvPr/>
        </p:nvCxnSpPr>
        <p:spPr>
          <a:xfrm flipV="1">
            <a:off x="15755123" y="1691308"/>
            <a:ext cx="306709" cy="305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FFD5C975-A68E-4258-B8B0-ED19D8304EE9}"/>
              </a:ext>
            </a:extLst>
          </p:cNvPr>
          <p:cNvSpPr txBox="1"/>
          <p:nvPr/>
        </p:nvSpPr>
        <p:spPr>
          <a:xfrm>
            <a:off x="16985026" y="251722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_28</a:t>
            </a:r>
            <a:endParaRPr lang="es-CO" dirty="0"/>
          </a:p>
        </p:txBody>
      </p: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26F4EFD6-497E-4B85-9AB1-3D01D3B91571}"/>
              </a:ext>
            </a:extLst>
          </p:cNvPr>
          <p:cNvSpPr txBox="1"/>
          <p:nvPr/>
        </p:nvSpPr>
        <p:spPr>
          <a:xfrm>
            <a:off x="16986703" y="353940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_16</a:t>
            </a:r>
            <a:endParaRPr lang="es-CO" dirty="0"/>
          </a:p>
        </p:txBody>
      </p:sp>
      <p:cxnSp>
        <p:nvCxnSpPr>
          <p:cNvPr id="294" name="Conector recto de flecha 293">
            <a:extLst>
              <a:ext uri="{FF2B5EF4-FFF2-40B4-BE49-F238E27FC236}">
                <a16:creationId xmlns:a16="http://schemas.microsoft.com/office/drawing/2014/main" id="{D78757A2-0A53-40C7-8C48-24C793B55845}"/>
              </a:ext>
            </a:extLst>
          </p:cNvPr>
          <p:cNvCxnSpPr>
            <a:stCxn id="275" idx="3"/>
            <a:endCxn id="291" idx="1"/>
          </p:cNvCxnSpPr>
          <p:nvPr/>
        </p:nvCxnSpPr>
        <p:spPr>
          <a:xfrm>
            <a:off x="16756253" y="1691308"/>
            <a:ext cx="228773" cy="101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de flecha 295">
            <a:extLst>
              <a:ext uri="{FF2B5EF4-FFF2-40B4-BE49-F238E27FC236}">
                <a16:creationId xmlns:a16="http://schemas.microsoft.com/office/drawing/2014/main" id="{CF501B05-A714-460F-89D9-17F808681114}"/>
              </a:ext>
            </a:extLst>
          </p:cNvPr>
          <p:cNvCxnSpPr>
            <a:stCxn id="275" idx="3"/>
            <a:endCxn id="292" idx="1"/>
          </p:cNvCxnSpPr>
          <p:nvPr/>
        </p:nvCxnSpPr>
        <p:spPr>
          <a:xfrm>
            <a:off x="16756253" y="1691308"/>
            <a:ext cx="230450" cy="20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C3AD0FD7-79C4-4EA1-B8ED-78907869D745}"/>
              </a:ext>
            </a:extLst>
          </p:cNvPr>
          <p:cNvSpPr txBox="1"/>
          <p:nvPr/>
        </p:nvSpPr>
        <p:spPr>
          <a:xfrm>
            <a:off x="17060539" y="76982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_15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0" name="Conector recto de flecha 299">
            <a:extLst>
              <a:ext uri="{FF2B5EF4-FFF2-40B4-BE49-F238E27FC236}">
                <a16:creationId xmlns:a16="http://schemas.microsoft.com/office/drawing/2014/main" id="{3F2DF5FC-1050-4744-85A1-D026856AC413}"/>
              </a:ext>
            </a:extLst>
          </p:cNvPr>
          <p:cNvCxnSpPr>
            <a:endCxn id="298" idx="1"/>
          </p:cNvCxnSpPr>
          <p:nvPr/>
        </p:nvCxnSpPr>
        <p:spPr>
          <a:xfrm flipV="1">
            <a:off x="16853010" y="954490"/>
            <a:ext cx="207529" cy="179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2925FB0F-69B5-449A-8B95-E4C7D247C282}"/>
              </a:ext>
            </a:extLst>
          </p:cNvPr>
          <p:cNvSpPr txBox="1"/>
          <p:nvPr/>
        </p:nvSpPr>
        <p:spPr>
          <a:xfrm>
            <a:off x="17001682" y="45881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_15</a:t>
            </a:r>
            <a:endParaRPr lang="es-CO" dirty="0"/>
          </a:p>
        </p:txBody>
      </p:sp>
      <p:cxnSp>
        <p:nvCxnSpPr>
          <p:cNvPr id="303" name="Conector recto de flecha 302">
            <a:extLst>
              <a:ext uri="{FF2B5EF4-FFF2-40B4-BE49-F238E27FC236}">
                <a16:creationId xmlns:a16="http://schemas.microsoft.com/office/drawing/2014/main" id="{6661FB4C-577E-4DFD-953A-60FFE6795451}"/>
              </a:ext>
            </a:extLst>
          </p:cNvPr>
          <p:cNvCxnSpPr>
            <a:stCxn id="279" idx="3"/>
            <a:endCxn id="301" idx="1"/>
          </p:cNvCxnSpPr>
          <p:nvPr/>
        </p:nvCxnSpPr>
        <p:spPr>
          <a:xfrm flipV="1">
            <a:off x="16853010" y="4772785"/>
            <a:ext cx="148672" cy="61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de flecha 304">
            <a:extLst>
              <a:ext uri="{FF2B5EF4-FFF2-40B4-BE49-F238E27FC236}">
                <a16:creationId xmlns:a16="http://schemas.microsoft.com/office/drawing/2014/main" id="{A270F836-5E16-49F7-ADBC-D901FCB8F93D}"/>
              </a:ext>
            </a:extLst>
          </p:cNvPr>
          <p:cNvCxnSpPr>
            <a:stCxn id="285" idx="3"/>
            <a:endCxn id="291" idx="1"/>
          </p:cNvCxnSpPr>
          <p:nvPr/>
        </p:nvCxnSpPr>
        <p:spPr>
          <a:xfrm flipV="1">
            <a:off x="16784013" y="2701894"/>
            <a:ext cx="201013" cy="1022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77E85473-6759-4DCC-A1BA-939852ED8DAC}"/>
              </a:ext>
            </a:extLst>
          </p:cNvPr>
          <p:cNvSpPr txBox="1"/>
          <p:nvPr/>
        </p:nvSpPr>
        <p:spPr>
          <a:xfrm>
            <a:off x="17887545" y="144628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_30</a:t>
            </a:r>
            <a:endParaRPr lang="es-CO" dirty="0"/>
          </a:p>
        </p:txBody>
      </p:sp>
      <p:cxnSp>
        <p:nvCxnSpPr>
          <p:cNvPr id="308" name="Conector recto de flecha 307">
            <a:extLst>
              <a:ext uri="{FF2B5EF4-FFF2-40B4-BE49-F238E27FC236}">
                <a16:creationId xmlns:a16="http://schemas.microsoft.com/office/drawing/2014/main" id="{0A609031-51CB-49D3-A1D6-DB337D4731B5}"/>
              </a:ext>
            </a:extLst>
          </p:cNvPr>
          <p:cNvCxnSpPr>
            <a:stCxn id="298" idx="3"/>
            <a:endCxn id="306" idx="1"/>
          </p:cNvCxnSpPr>
          <p:nvPr/>
        </p:nvCxnSpPr>
        <p:spPr>
          <a:xfrm>
            <a:off x="17695649" y="954490"/>
            <a:ext cx="191896" cy="67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BFBAAACE-C5EE-4547-BF54-2491F47452A7}"/>
              </a:ext>
            </a:extLst>
          </p:cNvPr>
          <p:cNvSpPr txBox="1"/>
          <p:nvPr/>
        </p:nvSpPr>
        <p:spPr>
          <a:xfrm>
            <a:off x="17860713" y="251749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_28</a:t>
            </a:r>
            <a:endParaRPr lang="es-CO" dirty="0"/>
          </a:p>
        </p:txBody>
      </p:sp>
      <p:cxnSp>
        <p:nvCxnSpPr>
          <p:cNvPr id="311" name="Conector recto de flecha 310">
            <a:extLst>
              <a:ext uri="{FF2B5EF4-FFF2-40B4-BE49-F238E27FC236}">
                <a16:creationId xmlns:a16="http://schemas.microsoft.com/office/drawing/2014/main" id="{AA270F7C-BB06-41EE-8EB1-E763D7DC633D}"/>
              </a:ext>
            </a:extLst>
          </p:cNvPr>
          <p:cNvCxnSpPr>
            <a:stCxn id="291" idx="3"/>
            <a:endCxn id="309" idx="1"/>
          </p:cNvCxnSpPr>
          <p:nvPr/>
        </p:nvCxnSpPr>
        <p:spPr>
          <a:xfrm>
            <a:off x="17679447" y="2701894"/>
            <a:ext cx="181266" cy="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37A41FBA-EA7F-4F2E-BE7B-22F06C654B0F}"/>
              </a:ext>
            </a:extLst>
          </p:cNvPr>
          <p:cNvSpPr txBox="1"/>
          <p:nvPr/>
        </p:nvSpPr>
        <p:spPr>
          <a:xfrm>
            <a:off x="17833882" y="51636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_28</a:t>
            </a:r>
            <a:endParaRPr lang="es-CO" dirty="0"/>
          </a:p>
        </p:txBody>
      </p:sp>
      <p:cxnSp>
        <p:nvCxnSpPr>
          <p:cNvPr id="314" name="Conector recto de flecha 313">
            <a:extLst>
              <a:ext uri="{FF2B5EF4-FFF2-40B4-BE49-F238E27FC236}">
                <a16:creationId xmlns:a16="http://schemas.microsoft.com/office/drawing/2014/main" id="{B48AB8EC-0F26-4230-A9AE-1EC626DA38BF}"/>
              </a:ext>
            </a:extLst>
          </p:cNvPr>
          <p:cNvCxnSpPr>
            <a:stCxn id="291" idx="3"/>
            <a:endCxn id="312" idx="1"/>
          </p:cNvCxnSpPr>
          <p:nvPr/>
        </p:nvCxnSpPr>
        <p:spPr>
          <a:xfrm>
            <a:off x="17679447" y="2701894"/>
            <a:ext cx="154435" cy="264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CuadroTexto 314">
            <a:extLst>
              <a:ext uri="{FF2B5EF4-FFF2-40B4-BE49-F238E27FC236}">
                <a16:creationId xmlns:a16="http://schemas.microsoft.com/office/drawing/2014/main" id="{7B067B21-D43F-4834-9C88-DF346B8AC9A8}"/>
              </a:ext>
            </a:extLst>
          </p:cNvPr>
          <p:cNvSpPr txBox="1"/>
          <p:nvPr/>
        </p:nvSpPr>
        <p:spPr>
          <a:xfrm>
            <a:off x="17898999" y="35203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_16</a:t>
            </a:r>
            <a:endParaRPr lang="es-CO" dirty="0"/>
          </a:p>
        </p:txBody>
      </p:sp>
      <p:cxnSp>
        <p:nvCxnSpPr>
          <p:cNvPr id="317" name="Conector recto de flecha 316">
            <a:extLst>
              <a:ext uri="{FF2B5EF4-FFF2-40B4-BE49-F238E27FC236}">
                <a16:creationId xmlns:a16="http://schemas.microsoft.com/office/drawing/2014/main" id="{DC2D53A9-4362-4E52-B1C4-F03E8F8FBA9B}"/>
              </a:ext>
            </a:extLst>
          </p:cNvPr>
          <p:cNvCxnSpPr>
            <a:stCxn id="292" idx="3"/>
            <a:endCxn id="315" idx="1"/>
          </p:cNvCxnSpPr>
          <p:nvPr/>
        </p:nvCxnSpPr>
        <p:spPr>
          <a:xfrm flipV="1">
            <a:off x="17681124" y="3705021"/>
            <a:ext cx="2178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ector recto de flecha 318">
            <a:extLst>
              <a:ext uri="{FF2B5EF4-FFF2-40B4-BE49-F238E27FC236}">
                <a16:creationId xmlns:a16="http://schemas.microsoft.com/office/drawing/2014/main" id="{B3EF6E98-1B16-4430-970D-9E53CB6F2FAE}"/>
              </a:ext>
            </a:extLst>
          </p:cNvPr>
          <p:cNvCxnSpPr>
            <a:stCxn id="301" idx="3"/>
            <a:endCxn id="306" idx="1"/>
          </p:cNvCxnSpPr>
          <p:nvPr/>
        </p:nvCxnSpPr>
        <p:spPr>
          <a:xfrm flipV="1">
            <a:off x="17696103" y="1630949"/>
            <a:ext cx="191442" cy="314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D89E635C-BEF5-47CF-8486-61011FBFC818}"/>
              </a:ext>
            </a:extLst>
          </p:cNvPr>
          <p:cNvSpPr txBox="1"/>
          <p:nvPr/>
        </p:nvSpPr>
        <p:spPr>
          <a:xfrm>
            <a:off x="18793639" y="255552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_46</a:t>
            </a:r>
            <a:endParaRPr lang="es-CO" dirty="0"/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4B91BC61-C1EC-4EA6-A776-85D44D2DBBC8}"/>
              </a:ext>
            </a:extLst>
          </p:cNvPr>
          <p:cNvSpPr txBox="1"/>
          <p:nvPr/>
        </p:nvSpPr>
        <p:spPr>
          <a:xfrm>
            <a:off x="18831925" y="35583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_30</a:t>
            </a:r>
            <a:endParaRPr lang="es-CO" dirty="0"/>
          </a:p>
        </p:txBody>
      </p:sp>
      <p:cxnSp>
        <p:nvCxnSpPr>
          <p:cNvPr id="323" name="Conector recto de flecha 322">
            <a:extLst>
              <a:ext uri="{FF2B5EF4-FFF2-40B4-BE49-F238E27FC236}">
                <a16:creationId xmlns:a16="http://schemas.microsoft.com/office/drawing/2014/main" id="{A7965840-563E-4D07-8E15-3AB9BE25F685}"/>
              </a:ext>
            </a:extLst>
          </p:cNvPr>
          <p:cNvCxnSpPr>
            <a:stCxn id="306" idx="3"/>
          </p:cNvCxnSpPr>
          <p:nvPr/>
        </p:nvCxnSpPr>
        <p:spPr>
          <a:xfrm>
            <a:off x="18581966" y="1630949"/>
            <a:ext cx="249959" cy="125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de flecha 324">
            <a:extLst>
              <a:ext uri="{FF2B5EF4-FFF2-40B4-BE49-F238E27FC236}">
                <a16:creationId xmlns:a16="http://schemas.microsoft.com/office/drawing/2014/main" id="{EDEF19DB-D2E4-454F-BF01-33E527C1BAFC}"/>
              </a:ext>
            </a:extLst>
          </p:cNvPr>
          <p:cNvCxnSpPr>
            <a:stCxn id="306" idx="3"/>
            <a:endCxn id="321" idx="1"/>
          </p:cNvCxnSpPr>
          <p:nvPr/>
        </p:nvCxnSpPr>
        <p:spPr>
          <a:xfrm>
            <a:off x="18581966" y="1630949"/>
            <a:ext cx="249959" cy="211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B3CD920C-72F5-452F-B143-2CC7E66E48AC}"/>
              </a:ext>
            </a:extLst>
          </p:cNvPr>
          <p:cNvSpPr txBox="1"/>
          <p:nvPr/>
        </p:nvSpPr>
        <p:spPr>
          <a:xfrm>
            <a:off x="18783864" y="78639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_28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8" name="Conector recto de flecha 327">
            <a:extLst>
              <a:ext uri="{FF2B5EF4-FFF2-40B4-BE49-F238E27FC236}">
                <a16:creationId xmlns:a16="http://schemas.microsoft.com/office/drawing/2014/main" id="{ACA5BA12-167F-4694-8FD0-5CAD8145CBB6}"/>
              </a:ext>
            </a:extLst>
          </p:cNvPr>
          <p:cNvCxnSpPr>
            <a:stCxn id="309" idx="3"/>
            <a:endCxn id="326" idx="1"/>
          </p:cNvCxnSpPr>
          <p:nvPr/>
        </p:nvCxnSpPr>
        <p:spPr>
          <a:xfrm flipV="1">
            <a:off x="18555134" y="971058"/>
            <a:ext cx="228730" cy="173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de flecha 329">
            <a:extLst>
              <a:ext uri="{FF2B5EF4-FFF2-40B4-BE49-F238E27FC236}">
                <a16:creationId xmlns:a16="http://schemas.microsoft.com/office/drawing/2014/main" id="{F3C9F670-2AB2-4859-9629-20024CC26893}"/>
              </a:ext>
            </a:extLst>
          </p:cNvPr>
          <p:cNvCxnSpPr>
            <a:stCxn id="315" idx="3"/>
            <a:endCxn id="320" idx="1"/>
          </p:cNvCxnSpPr>
          <p:nvPr/>
        </p:nvCxnSpPr>
        <p:spPr>
          <a:xfrm flipV="1">
            <a:off x="18593420" y="2740188"/>
            <a:ext cx="200219" cy="96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D608F894-9A1C-499C-8E65-0E36287DAA16}"/>
              </a:ext>
            </a:extLst>
          </p:cNvPr>
          <p:cNvSpPr txBox="1"/>
          <p:nvPr/>
        </p:nvSpPr>
        <p:spPr>
          <a:xfrm>
            <a:off x="18755539" y="467958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_28</a:t>
            </a:r>
            <a:endParaRPr lang="es-CO" dirty="0"/>
          </a:p>
        </p:txBody>
      </p:sp>
      <p:cxnSp>
        <p:nvCxnSpPr>
          <p:cNvPr id="333" name="Conector recto de flecha 332">
            <a:extLst>
              <a:ext uri="{FF2B5EF4-FFF2-40B4-BE49-F238E27FC236}">
                <a16:creationId xmlns:a16="http://schemas.microsoft.com/office/drawing/2014/main" id="{291837AB-D5FF-4AFB-B82E-3369068D6FFD}"/>
              </a:ext>
            </a:extLst>
          </p:cNvPr>
          <p:cNvCxnSpPr>
            <a:stCxn id="312" idx="3"/>
            <a:endCxn id="331" idx="1"/>
          </p:cNvCxnSpPr>
          <p:nvPr/>
        </p:nvCxnSpPr>
        <p:spPr>
          <a:xfrm flipV="1">
            <a:off x="18528303" y="4864255"/>
            <a:ext cx="227236" cy="48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390A1AF8-689E-4F31-81A4-C2AE3DD291F5}"/>
              </a:ext>
            </a:extLst>
          </p:cNvPr>
          <p:cNvSpPr txBox="1"/>
          <p:nvPr/>
        </p:nvSpPr>
        <p:spPr>
          <a:xfrm>
            <a:off x="19687672" y="257695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_58</a:t>
            </a:r>
            <a:endParaRPr lang="es-CO" dirty="0"/>
          </a:p>
        </p:txBody>
      </p:sp>
      <p:cxnSp>
        <p:nvCxnSpPr>
          <p:cNvPr id="336" name="Conector recto de flecha 335">
            <a:extLst>
              <a:ext uri="{FF2B5EF4-FFF2-40B4-BE49-F238E27FC236}">
                <a16:creationId xmlns:a16="http://schemas.microsoft.com/office/drawing/2014/main" id="{983542C7-0D93-44BA-B9D7-EEAA60706C8F}"/>
              </a:ext>
            </a:extLst>
          </p:cNvPr>
          <p:cNvCxnSpPr>
            <a:stCxn id="326" idx="3"/>
            <a:endCxn id="334" idx="1"/>
          </p:cNvCxnSpPr>
          <p:nvPr/>
        </p:nvCxnSpPr>
        <p:spPr>
          <a:xfrm>
            <a:off x="19418974" y="971058"/>
            <a:ext cx="268698" cy="179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CuadroTexto 337">
            <a:extLst>
              <a:ext uri="{FF2B5EF4-FFF2-40B4-BE49-F238E27FC236}">
                <a16:creationId xmlns:a16="http://schemas.microsoft.com/office/drawing/2014/main" id="{B69B33CF-8EEF-4CBA-AA62-679424CC79CE}"/>
              </a:ext>
            </a:extLst>
          </p:cNvPr>
          <p:cNvSpPr txBox="1"/>
          <p:nvPr/>
        </p:nvSpPr>
        <p:spPr>
          <a:xfrm>
            <a:off x="19717327" y="8157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dirty="0"/>
              <a:t>x0</a:t>
            </a:r>
            <a:r>
              <a:rPr kumimoji="0" lang="es-CO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_46</a:t>
            </a:r>
            <a:endParaRPr kumimoji="0" lang="es-CO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0" name="Conector recto de flecha 339">
            <a:extLst>
              <a:ext uri="{FF2B5EF4-FFF2-40B4-BE49-F238E27FC236}">
                <a16:creationId xmlns:a16="http://schemas.microsoft.com/office/drawing/2014/main" id="{CD6B7761-7F52-4734-B1AA-35B713F300B4}"/>
              </a:ext>
            </a:extLst>
          </p:cNvPr>
          <p:cNvCxnSpPr>
            <a:stCxn id="320" idx="3"/>
            <a:endCxn id="338" idx="1"/>
          </p:cNvCxnSpPr>
          <p:nvPr/>
        </p:nvCxnSpPr>
        <p:spPr>
          <a:xfrm flipV="1">
            <a:off x="19488060" y="1000370"/>
            <a:ext cx="229267" cy="173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de flecha 341">
            <a:extLst>
              <a:ext uri="{FF2B5EF4-FFF2-40B4-BE49-F238E27FC236}">
                <a16:creationId xmlns:a16="http://schemas.microsoft.com/office/drawing/2014/main" id="{2CCC180A-7563-4A50-8518-CF412B9B7C5F}"/>
              </a:ext>
            </a:extLst>
          </p:cNvPr>
          <p:cNvCxnSpPr>
            <a:stCxn id="321" idx="3"/>
            <a:endCxn id="334" idx="1"/>
          </p:cNvCxnSpPr>
          <p:nvPr/>
        </p:nvCxnSpPr>
        <p:spPr>
          <a:xfrm flipV="1">
            <a:off x="19526346" y="2761618"/>
            <a:ext cx="161326" cy="9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CuadroTexto 342">
            <a:extLst>
              <a:ext uri="{FF2B5EF4-FFF2-40B4-BE49-F238E27FC236}">
                <a16:creationId xmlns:a16="http://schemas.microsoft.com/office/drawing/2014/main" id="{753F1DF3-73CD-4885-8BE1-303B799C90AC}"/>
              </a:ext>
            </a:extLst>
          </p:cNvPr>
          <p:cNvSpPr txBox="1"/>
          <p:nvPr/>
        </p:nvSpPr>
        <p:spPr>
          <a:xfrm>
            <a:off x="19671645" y="35583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_28</a:t>
            </a:r>
            <a:endParaRPr lang="es-CO" dirty="0"/>
          </a:p>
        </p:txBody>
      </p:sp>
      <p:sp>
        <p:nvSpPr>
          <p:cNvPr id="344" name="CuadroTexto 343">
            <a:extLst>
              <a:ext uri="{FF2B5EF4-FFF2-40B4-BE49-F238E27FC236}">
                <a16:creationId xmlns:a16="http://schemas.microsoft.com/office/drawing/2014/main" id="{2618FF67-68E4-472C-A86E-7F06A3A8FD66}"/>
              </a:ext>
            </a:extLst>
          </p:cNvPr>
          <p:cNvSpPr txBox="1"/>
          <p:nvPr/>
        </p:nvSpPr>
        <p:spPr>
          <a:xfrm>
            <a:off x="19658794" y="14817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_28</a:t>
            </a:r>
            <a:endParaRPr lang="es-CO" dirty="0"/>
          </a:p>
        </p:txBody>
      </p:sp>
      <p:cxnSp>
        <p:nvCxnSpPr>
          <p:cNvPr id="346" name="Conector recto de flecha 345">
            <a:extLst>
              <a:ext uri="{FF2B5EF4-FFF2-40B4-BE49-F238E27FC236}">
                <a16:creationId xmlns:a16="http://schemas.microsoft.com/office/drawing/2014/main" id="{1604940A-7F41-4C24-8664-70A9C1F44A94}"/>
              </a:ext>
            </a:extLst>
          </p:cNvPr>
          <p:cNvCxnSpPr>
            <a:stCxn id="331" idx="3"/>
            <a:endCxn id="344" idx="1"/>
          </p:cNvCxnSpPr>
          <p:nvPr/>
        </p:nvCxnSpPr>
        <p:spPr>
          <a:xfrm flipV="1">
            <a:off x="19449960" y="1666424"/>
            <a:ext cx="208834" cy="319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recto de flecha 347">
            <a:extLst>
              <a:ext uri="{FF2B5EF4-FFF2-40B4-BE49-F238E27FC236}">
                <a16:creationId xmlns:a16="http://schemas.microsoft.com/office/drawing/2014/main" id="{E0119E38-89D3-4FCB-93DD-1435A3543492}"/>
              </a:ext>
            </a:extLst>
          </p:cNvPr>
          <p:cNvCxnSpPr>
            <a:endCxn id="343" idx="1"/>
          </p:cNvCxnSpPr>
          <p:nvPr/>
        </p:nvCxnSpPr>
        <p:spPr>
          <a:xfrm flipV="1">
            <a:off x="19313528" y="3743048"/>
            <a:ext cx="358117" cy="110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CuadroTexto 348">
            <a:extLst>
              <a:ext uri="{FF2B5EF4-FFF2-40B4-BE49-F238E27FC236}">
                <a16:creationId xmlns:a16="http://schemas.microsoft.com/office/drawing/2014/main" id="{234418B2-915F-491C-9031-55099F784E2B}"/>
              </a:ext>
            </a:extLst>
          </p:cNvPr>
          <p:cNvSpPr txBox="1"/>
          <p:nvPr/>
        </p:nvSpPr>
        <p:spPr>
          <a:xfrm>
            <a:off x="20676504" y="148759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_74</a:t>
            </a:r>
            <a:endParaRPr lang="es-CO" dirty="0"/>
          </a:p>
        </p:txBody>
      </p:sp>
      <p:cxnSp>
        <p:nvCxnSpPr>
          <p:cNvPr id="351" name="Conector recto de flecha 350">
            <a:extLst>
              <a:ext uri="{FF2B5EF4-FFF2-40B4-BE49-F238E27FC236}">
                <a16:creationId xmlns:a16="http://schemas.microsoft.com/office/drawing/2014/main" id="{C676A758-D370-434F-ADA4-E9FFAC361BF9}"/>
              </a:ext>
            </a:extLst>
          </p:cNvPr>
          <p:cNvCxnSpPr>
            <a:stCxn id="338" idx="3"/>
            <a:endCxn id="349" idx="1"/>
          </p:cNvCxnSpPr>
          <p:nvPr/>
        </p:nvCxnSpPr>
        <p:spPr>
          <a:xfrm>
            <a:off x="20352437" y="1000370"/>
            <a:ext cx="324067" cy="67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 recto de flecha 352">
            <a:extLst>
              <a:ext uri="{FF2B5EF4-FFF2-40B4-BE49-F238E27FC236}">
                <a16:creationId xmlns:a16="http://schemas.microsoft.com/office/drawing/2014/main" id="{31C2BC48-F6AC-4B1E-A34A-80C6B0B4BCD0}"/>
              </a:ext>
            </a:extLst>
          </p:cNvPr>
          <p:cNvCxnSpPr>
            <a:stCxn id="344" idx="3"/>
            <a:endCxn id="349" idx="1"/>
          </p:cNvCxnSpPr>
          <p:nvPr/>
        </p:nvCxnSpPr>
        <p:spPr>
          <a:xfrm>
            <a:off x="20353215" y="1666424"/>
            <a:ext cx="323289" cy="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0228BA6B-E342-4362-8A61-16054B47B727}"/>
              </a:ext>
            </a:extLst>
          </p:cNvPr>
          <p:cNvSpPr txBox="1"/>
          <p:nvPr/>
        </p:nvSpPr>
        <p:spPr>
          <a:xfrm>
            <a:off x="20603790" y="255602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_58</a:t>
            </a:r>
            <a:endParaRPr lang="es-CO" dirty="0"/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80A23D54-1970-41D3-95F0-CA069739BBA2}"/>
              </a:ext>
            </a:extLst>
          </p:cNvPr>
          <p:cNvSpPr txBox="1"/>
          <p:nvPr/>
        </p:nvSpPr>
        <p:spPr>
          <a:xfrm>
            <a:off x="20576959" y="520214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_58</a:t>
            </a:r>
            <a:endParaRPr lang="es-CO" dirty="0"/>
          </a:p>
        </p:txBody>
      </p:sp>
      <p:cxnSp>
        <p:nvCxnSpPr>
          <p:cNvPr id="357" name="Conector recto de flecha 356">
            <a:extLst>
              <a:ext uri="{FF2B5EF4-FFF2-40B4-BE49-F238E27FC236}">
                <a16:creationId xmlns:a16="http://schemas.microsoft.com/office/drawing/2014/main" id="{40B007DF-5B60-4409-BE7F-08A10231F4BE}"/>
              </a:ext>
            </a:extLst>
          </p:cNvPr>
          <p:cNvCxnSpPr>
            <a:stCxn id="334" idx="3"/>
            <a:endCxn id="354" idx="1"/>
          </p:cNvCxnSpPr>
          <p:nvPr/>
        </p:nvCxnSpPr>
        <p:spPr>
          <a:xfrm flipV="1">
            <a:off x="20382093" y="2740694"/>
            <a:ext cx="221697" cy="2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recto de flecha 358">
            <a:extLst>
              <a:ext uri="{FF2B5EF4-FFF2-40B4-BE49-F238E27FC236}">
                <a16:creationId xmlns:a16="http://schemas.microsoft.com/office/drawing/2014/main" id="{6FF46478-D829-4F10-8166-B7B582D8B450}"/>
              </a:ext>
            </a:extLst>
          </p:cNvPr>
          <p:cNvCxnSpPr>
            <a:stCxn id="334" idx="3"/>
            <a:endCxn id="355" idx="1"/>
          </p:cNvCxnSpPr>
          <p:nvPr/>
        </p:nvCxnSpPr>
        <p:spPr>
          <a:xfrm>
            <a:off x="20382093" y="2761618"/>
            <a:ext cx="194866" cy="2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CuadroTexto 359">
            <a:extLst>
              <a:ext uri="{FF2B5EF4-FFF2-40B4-BE49-F238E27FC236}">
                <a16:creationId xmlns:a16="http://schemas.microsoft.com/office/drawing/2014/main" id="{CDB89087-86CD-4D61-99BC-4F864EA65C32}"/>
              </a:ext>
            </a:extLst>
          </p:cNvPr>
          <p:cNvSpPr txBox="1"/>
          <p:nvPr/>
        </p:nvSpPr>
        <p:spPr>
          <a:xfrm>
            <a:off x="20624866" y="35584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_28</a:t>
            </a:r>
            <a:endParaRPr lang="es-CO" dirty="0"/>
          </a:p>
        </p:txBody>
      </p:sp>
      <p:cxnSp>
        <p:nvCxnSpPr>
          <p:cNvPr id="364" name="Conector recto de flecha 363">
            <a:extLst>
              <a:ext uri="{FF2B5EF4-FFF2-40B4-BE49-F238E27FC236}">
                <a16:creationId xmlns:a16="http://schemas.microsoft.com/office/drawing/2014/main" id="{FBE5AAFE-4E53-4887-B55D-430F65F937E6}"/>
              </a:ext>
            </a:extLst>
          </p:cNvPr>
          <p:cNvCxnSpPr>
            <a:stCxn id="343" idx="3"/>
            <a:endCxn id="360" idx="1"/>
          </p:cNvCxnSpPr>
          <p:nvPr/>
        </p:nvCxnSpPr>
        <p:spPr>
          <a:xfrm>
            <a:off x="20366066" y="3743048"/>
            <a:ext cx="258800" cy="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0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B8AB4D5-3FA0-48B5-84B9-0D213E77D76C}"/>
              </a:ext>
            </a:extLst>
          </p:cNvPr>
          <p:cNvSpPr txBox="1"/>
          <p:nvPr/>
        </p:nvSpPr>
        <p:spPr>
          <a:xfrm>
            <a:off x="1979768" y="5914782"/>
            <a:ext cx="1879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		a		a		a		b		a		a		b		a		b		a		b		a		b		b		a		b		b		a		b		b</a:t>
            </a:r>
            <a:endParaRPr lang="es-CO" sz="28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EFCC10-2349-4541-89F4-D6C1BB2AE035}"/>
              </a:ext>
            </a:extLst>
          </p:cNvPr>
          <p:cNvCxnSpPr/>
          <p:nvPr/>
        </p:nvCxnSpPr>
        <p:spPr>
          <a:xfrm>
            <a:off x="2255529" y="61678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E613CA5-2506-4993-8FBF-A823FFA2167F}"/>
              </a:ext>
            </a:extLst>
          </p:cNvPr>
          <p:cNvCxnSpPr/>
          <p:nvPr/>
        </p:nvCxnSpPr>
        <p:spPr>
          <a:xfrm>
            <a:off x="3241348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FD311B-C083-47CB-85EA-740117D31964}"/>
              </a:ext>
            </a:extLst>
          </p:cNvPr>
          <p:cNvCxnSpPr/>
          <p:nvPr/>
        </p:nvCxnSpPr>
        <p:spPr>
          <a:xfrm>
            <a:off x="4119889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631CFC1-B2FF-497B-A859-6A793E1AD267}"/>
              </a:ext>
            </a:extLst>
          </p:cNvPr>
          <p:cNvCxnSpPr/>
          <p:nvPr/>
        </p:nvCxnSpPr>
        <p:spPr>
          <a:xfrm>
            <a:off x="5043254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AFAD3E-658A-4A1E-BFBB-BFB6A7A35149}"/>
              </a:ext>
            </a:extLst>
          </p:cNvPr>
          <p:cNvCxnSpPr/>
          <p:nvPr/>
        </p:nvCxnSpPr>
        <p:spPr>
          <a:xfrm>
            <a:off x="5912830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159BB5-B919-43AB-96F0-44E66D708DC1}"/>
              </a:ext>
            </a:extLst>
          </p:cNvPr>
          <p:cNvCxnSpPr/>
          <p:nvPr/>
        </p:nvCxnSpPr>
        <p:spPr>
          <a:xfrm>
            <a:off x="6836195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1A21F1-77B0-4912-91C8-39DC3383BC9B}"/>
              </a:ext>
            </a:extLst>
          </p:cNvPr>
          <p:cNvCxnSpPr/>
          <p:nvPr/>
        </p:nvCxnSpPr>
        <p:spPr>
          <a:xfrm>
            <a:off x="7714736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E44437-B814-421C-86A5-0E6E533941F3}"/>
              </a:ext>
            </a:extLst>
          </p:cNvPr>
          <p:cNvCxnSpPr/>
          <p:nvPr/>
        </p:nvCxnSpPr>
        <p:spPr>
          <a:xfrm>
            <a:off x="8638101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92D6950-C4EC-4EA8-AEAA-249053618104}"/>
              </a:ext>
            </a:extLst>
          </p:cNvPr>
          <p:cNvCxnSpPr/>
          <p:nvPr/>
        </p:nvCxnSpPr>
        <p:spPr>
          <a:xfrm>
            <a:off x="9588359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EB9C7EC-2242-43D1-8537-0A52A93D1341}"/>
              </a:ext>
            </a:extLst>
          </p:cNvPr>
          <p:cNvCxnSpPr/>
          <p:nvPr/>
        </p:nvCxnSpPr>
        <p:spPr>
          <a:xfrm>
            <a:off x="10511724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5C090424-340A-45F1-AA3A-888BA6433D63}"/>
              </a:ext>
            </a:extLst>
          </p:cNvPr>
          <p:cNvCxnSpPr/>
          <p:nvPr/>
        </p:nvCxnSpPr>
        <p:spPr>
          <a:xfrm>
            <a:off x="11390265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7E2F98E-B969-4185-8E86-9A94EB07B81C}"/>
              </a:ext>
            </a:extLst>
          </p:cNvPr>
          <p:cNvCxnSpPr/>
          <p:nvPr/>
        </p:nvCxnSpPr>
        <p:spPr>
          <a:xfrm>
            <a:off x="12313630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1B9DAB8-4858-4434-AC85-602CA8B395C6}"/>
              </a:ext>
            </a:extLst>
          </p:cNvPr>
          <p:cNvCxnSpPr/>
          <p:nvPr/>
        </p:nvCxnSpPr>
        <p:spPr>
          <a:xfrm>
            <a:off x="13183206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45418AC-28C1-4109-BDDD-9975E303940F}"/>
              </a:ext>
            </a:extLst>
          </p:cNvPr>
          <p:cNvCxnSpPr/>
          <p:nvPr/>
        </p:nvCxnSpPr>
        <p:spPr>
          <a:xfrm>
            <a:off x="14106571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9C3DC4E-60F1-4F3D-A65A-EB129FB9D533}"/>
              </a:ext>
            </a:extLst>
          </p:cNvPr>
          <p:cNvCxnSpPr/>
          <p:nvPr/>
        </p:nvCxnSpPr>
        <p:spPr>
          <a:xfrm>
            <a:off x="14985112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7A8851-B25A-4E6A-805C-2C3CE3C08414}"/>
              </a:ext>
            </a:extLst>
          </p:cNvPr>
          <p:cNvCxnSpPr/>
          <p:nvPr/>
        </p:nvCxnSpPr>
        <p:spPr>
          <a:xfrm>
            <a:off x="15908477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90430C0-0CCA-4C1A-A30F-8046BD56E659}"/>
              </a:ext>
            </a:extLst>
          </p:cNvPr>
          <p:cNvCxnSpPr/>
          <p:nvPr/>
        </p:nvCxnSpPr>
        <p:spPr>
          <a:xfrm>
            <a:off x="16876665" y="665911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974C63B-1844-4AA0-889E-63B08C971B9C}"/>
              </a:ext>
            </a:extLst>
          </p:cNvPr>
          <p:cNvCxnSpPr/>
          <p:nvPr/>
        </p:nvCxnSpPr>
        <p:spPr>
          <a:xfrm>
            <a:off x="17746241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6717000-0755-4533-9B81-37751A05FC27}"/>
              </a:ext>
            </a:extLst>
          </p:cNvPr>
          <p:cNvCxnSpPr/>
          <p:nvPr/>
        </p:nvCxnSpPr>
        <p:spPr>
          <a:xfrm>
            <a:off x="18669606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4A76B7A-E942-407D-A2EF-2BD4E62E218A}"/>
              </a:ext>
            </a:extLst>
          </p:cNvPr>
          <p:cNvCxnSpPr/>
          <p:nvPr/>
        </p:nvCxnSpPr>
        <p:spPr>
          <a:xfrm>
            <a:off x="19548147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73D9A73-EB3D-4A1A-8F64-E4AFB86AD7B7}"/>
              </a:ext>
            </a:extLst>
          </p:cNvPr>
          <p:cNvCxnSpPr/>
          <p:nvPr/>
        </p:nvCxnSpPr>
        <p:spPr>
          <a:xfrm>
            <a:off x="20471512" y="665910"/>
            <a:ext cx="0" cy="498437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5" name="Tabla 135">
            <a:extLst>
              <a:ext uri="{FF2B5EF4-FFF2-40B4-BE49-F238E27FC236}">
                <a16:creationId xmlns:a16="http://schemas.microsoft.com/office/drawing/2014/main" id="{A7DA9267-F5E5-4E17-A821-DC962659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90296"/>
              </p:ext>
            </p:extLst>
          </p:nvPr>
        </p:nvGraphicFramePr>
        <p:xfrm>
          <a:off x="57150" y="6479769"/>
          <a:ext cx="21438208" cy="2168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658">
                  <a:extLst>
                    <a:ext uri="{9D8B030D-6E8A-4147-A177-3AD203B41FA5}">
                      <a16:colId xmlns:a16="http://schemas.microsoft.com/office/drawing/2014/main" val="3387794335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466514274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958279787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853181413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14160752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082720830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101781591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659723898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1364637094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832838613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926917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55777001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4135293025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53697138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856487914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893507750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431253713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4048990062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1933043079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3435322285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468543236"/>
                    </a:ext>
                  </a:extLst>
                </a:gridCol>
                <a:gridCol w="917550">
                  <a:extLst>
                    <a:ext uri="{9D8B030D-6E8A-4147-A177-3AD203B41FA5}">
                      <a16:colId xmlns:a16="http://schemas.microsoft.com/office/drawing/2014/main" val="2045730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 Estados de Transición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95684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# Estados Finales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946696"/>
                  </a:ext>
                </a:extLst>
              </a:tr>
              <a:tr h="522499"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>
                          <a:solidFill>
                            <a:srgbClr val="002060"/>
                          </a:solidFill>
                          <a:effectLst/>
                        </a:rPr>
                        <a:t>Total Estados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272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  <a:effectLst/>
                        </a:rPr>
                        <a:t>328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967537"/>
                  </a:ext>
                </a:extLst>
              </a:tr>
            </a:tbl>
          </a:graphicData>
        </a:graphic>
      </p:graphicFrame>
      <p:sp>
        <p:nvSpPr>
          <p:cNvPr id="274" name="CuadroTexto 273">
            <a:extLst>
              <a:ext uri="{FF2B5EF4-FFF2-40B4-BE49-F238E27FC236}">
                <a16:creationId xmlns:a16="http://schemas.microsoft.com/office/drawing/2014/main" id="{BF42A81F-078E-4DDE-B951-8FF36EE0F867}"/>
              </a:ext>
            </a:extLst>
          </p:cNvPr>
          <p:cNvSpPr txBox="1"/>
          <p:nvPr/>
        </p:nvSpPr>
        <p:spPr>
          <a:xfrm>
            <a:off x="1551412" y="-27164"/>
            <a:ext cx="19819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solidFill>
                  <a:srgbClr val="0070C0"/>
                </a:solidFill>
              </a:rPr>
              <a:t>0		1		2		3		4		5		6		7		8		9		10		11		12		13		14		15		16		17		18		19		20		21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80DF9DCF-8775-4BB6-9436-2903D64EB21E}"/>
              </a:ext>
            </a:extLst>
          </p:cNvPr>
          <p:cNvSpPr txBox="1"/>
          <p:nvPr/>
        </p:nvSpPr>
        <p:spPr>
          <a:xfrm>
            <a:off x="1651222" y="1079769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42ED2774-4A15-4394-B622-08CEDE1AAA69}"/>
              </a:ext>
            </a:extLst>
          </p:cNvPr>
          <p:cNvSpPr txBox="1"/>
          <p:nvPr/>
        </p:nvSpPr>
        <p:spPr>
          <a:xfrm>
            <a:off x="2564752" y="25344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AEEFDAE-FF78-49C6-AEBC-126D291DE807}"/>
              </a:ext>
            </a:extLst>
          </p:cNvPr>
          <p:cNvCxnSpPr>
            <a:stCxn id="198" idx="3"/>
            <a:endCxn id="202" idx="0"/>
          </p:cNvCxnSpPr>
          <p:nvPr/>
        </p:nvCxnSpPr>
        <p:spPr>
          <a:xfrm>
            <a:off x="2082750" y="1282902"/>
            <a:ext cx="682538" cy="125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C5D54367-6CB1-4EF9-8767-05AE8C9B2FEB}"/>
              </a:ext>
            </a:extLst>
          </p:cNvPr>
          <p:cNvSpPr txBox="1"/>
          <p:nvPr/>
        </p:nvSpPr>
        <p:spPr>
          <a:xfrm>
            <a:off x="3517252" y="25344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4FBE734B-2404-42A5-91E0-DE5DCCE59E2E}"/>
              </a:ext>
            </a:extLst>
          </p:cNvPr>
          <p:cNvSpPr txBox="1"/>
          <p:nvPr/>
        </p:nvSpPr>
        <p:spPr>
          <a:xfrm>
            <a:off x="3517252" y="47442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6965881-90F3-45D8-AF03-F438A9CAD5B7}"/>
              </a:ext>
            </a:extLst>
          </p:cNvPr>
          <p:cNvCxnSpPr>
            <a:stCxn id="202" idx="3"/>
            <a:endCxn id="204" idx="1"/>
          </p:cNvCxnSpPr>
          <p:nvPr/>
        </p:nvCxnSpPr>
        <p:spPr>
          <a:xfrm>
            <a:off x="2965824" y="2719132"/>
            <a:ext cx="551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de flecha 226">
            <a:extLst>
              <a:ext uri="{FF2B5EF4-FFF2-40B4-BE49-F238E27FC236}">
                <a16:creationId xmlns:a16="http://schemas.microsoft.com/office/drawing/2014/main" id="{C0987484-D5A8-40FD-97A4-A0B7627A8713}"/>
              </a:ext>
            </a:extLst>
          </p:cNvPr>
          <p:cNvCxnSpPr>
            <a:endCxn id="207" idx="0"/>
          </p:cNvCxnSpPr>
          <p:nvPr/>
        </p:nvCxnSpPr>
        <p:spPr>
          <a:xfrm>
            <a:off x="2914650" y="2838450"/>
            <a:ext cx="803138" cy="190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16F53C83-E96B-43B4-A970-9D3CA00665EB}"/>
              </a:ext>
            </a:extLst>
          </p:cNvPr>
          <p:cNvSpPr txBox="1"/>
          <p:nvPr/>
        </p:nvSpPr>
        <p:spPr>
          <a:xfrm>
            <a:off x="4431652" y="25535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B1B9FA49-BB8A-4BE0-A955-44A0D8B766A8}"/>
              </a:ext>
            </a:extLst>
          </p:cNvPr>
          <p:cNvSpPr txBox="1"/>
          <p:nvPr/>
        </p:nvSpPr>
        <p:spPr>
          <a:xfrm>
            <a:off x="4431652" y="47633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</a:p>
        </p:txBody>
      </p:sp>
      <p:cxnSp>
        <p:nvCxnSpPr>
          <p:cNvPr id="232" name="Conector recto de flecha 231">
            <a:extLst>
              <a:ext uri="{FF2B5EF4-FFF2-40B4-BE49-F238E27FC236}">
                <a16:creationId xmlns:a16="http://schemas.microsoft.com/office/drawing/2014/main" id="{6FF5B4B5-0365-4D0B-B2E5-F65FC530AAA7}"/>
              </a:ext>
            </a:extLst>
          </p:cNvPr>
          <p:cNvCxnSpPr>
            <a:stCxn id="204" idx="3"/>
            <a:endCxn id="209" idx="1"/>
          </p:cNvCxnSpPr>
          <p:nvPr/>
        </p:nvCxnSpPr>
        <p:spPr>
          <a:xfrm>
            <a:off x="3918324" y="2719132"/>
            <a:ext cx="513328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cto de flecha 237">
            <a:extLst>
              <a:ext uri="{FF2B5EF4-FFF2-40B4-BE49-F238E27FC236}">
                <a16:creationId xmlns:a16="http://schemas.microsoft.com/office/drawing/2014/main" id="{D4032619-A9CA-4A5E-9728-3F8829D323BD}"/>
              </a:ext>
            </a:extLst>
          </p:cNvPr>
          <p:cNvCxnSpPr>
            <a:stCxn id="204" idx="3"/>
            <a:endCxn id="211" idx="0"/>
          </p:cNvCxnSpPr>
          <p:nvPr/>
        </p:nvCxnSpPr>
        <p:spPr>
          <a:xfrm>
            <a:off x="3918324" y="2719132"/>
            <a:ext cx="713864" cy="20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12B52D67-90D7-411A-8ABE-2CEA354880F4}"/>
              </a:ext>
            </a:extLst>
          </p:cNvPr>
          <p:cNvSpPr txBox="1"/>
          <p:nvPr/>
        </p:nvSpPr>
        <p:spPr>
          <a:xfrm>
            <a:off x="4412602" y="329063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</a:p>
        </p:txBody>
      </p:sp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66E056EC-B110-4485-B8E7-9544D519A723}"/>
              </a:ext>
            </a:extLst>
          </p:cNvPr>
          <p:cNvCxnSpPr>
            <a:cxnSpLocks/>
            <a:stCxn id="207" idx="3"/>
            <a:endCxn id="218" idx="2"/>
          </p:cNvCxnSpPr>
          <p:nvPr/>
        </p:nvCxnSpPr>
        <p:spPr>
          <a:xfrm flipV="1">
            <a:off x="3918324" y="3659964"/>
            <a:ext cx="694814" cy="12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A2E6A8DC-403B-452F-A002-94A90D028B8B}"/>
              </a:ext>
            </a:extLst>
          </p:cNvPr>
          <p:cNvSpPr txBox="1"/>
          <p:nvPr/>
        </p:nvSpPr>
        <p:spPr>
          <a:xfrm>
            <a:off x="5288902" y="25535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</a:p>
        </p:txBody>
      </p:sp>
      <p:sp>
        <p:nvSpPr>
          <p:cNvPr id="253" name="CuadroTexto 252">
            <a:extLst>
              <a:ext uri="{FF2B5EF4-FFF2-40B4-BE49-F238E27FC236}">
                <a16:creationId xmlns:a16="http://schemas.microsoft.com/office/drawing/2014/main" id="{0C9B8ED0-4BC7-47F4-9333-C45275A998AF}"/>
              </a:ext>
            </a:extLst>
          </p:cNvPr>
          <p:cNvSpPr txBox="1"/>
          <p:nvPr/>
        </p:nvSpPr>
        <p:spPr>
          <a:xfrm>
            <a:off x="5288902" y="47633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C59CC02-F4A6-4388-8E8A-FF30E78D0571}"/>
              </a:ext>
            </a:extLst>
          </p:cNvPr>
          <p:cNvCxnSpPr>
            <a:stCxn id="209" idx="3"/>
            <a:endCxn id="222" idx="1"/>
          </p:cNvCxnSpPr>
          <p:nvPr/>
        </p:nvCxnSpPr>
        <p:spPr>
          <a:xfrm>
            <a:off x="4832724" y="2738182"/>
            <a:ext cx="456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81A0FBA-6876-4DDF-8650-F101CF07AC85}"/>
              </a:ext>
            </a:extLst>
          </p:cNvPr>
          <p:cNvCxnSpPr>
            <a:stCxn id="209" idx="3"/>
            <a:endCxn id="253" idx="1"/>
          </p:cNvCxnSpPr>
          <p:nvPr/>
        </p:nvCxnSpPr>
        <p:spPr>
          <a:xfrm>
            <a:off x="4832724" y="2738182"/>
            <a:ext cx="456178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>
            <a:extLst>
              <a:ext uri="{FF2B5EF4-FFF2-40B4-BE49-F238E27FC236}">
                <a16:creationId xmlns:a16="http://schemas.microsoft.com/office/drawing/2014/main" id="{D802396E-854C-4455-8AC3-7371F4132C33}"/>
              </a:ext>
            </a:extLst>
          </p:cNvPr>
          <p:cNvSpPr txBox="1"/>
          <p:nvPr/>
        </p:nvSpPr>
        <p:spPr>
          <a:xfrm>
            <a:off x="5269852" y="32906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FF88256-F29A-478A-BAE4-2C4DB1252D22}"/>
              </a:ext>
            </a:extLst>
          </p:cNvPr>
          <p:cNvCxnSpPr>
            <a:stCxn id="218" idx="3"/>
            <a:endCxn id="256" idx="1"/>
          </p:cNvCxnSpPr>
          <p:nvPr/>
        </p:nvCxnSpPr>
        <p:spPr>
          <a:xfrm>
            <a:off x="4813674" y="3475298"/>
            <a:ext cx="456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A38C176-AC86-41B7-8660-F02EEDA9789A}"/>
              </a:ext>
            </a:extLst>
          </p:cNvPr>
          <p:cNvCxnSpPr>
            <a:stCxn id="211" idx="3"/>
            <a:endCxn id="256" idx="1"/>
          </p:cNvCxnSpPr>
          <p:nvPr/>
        </p:nvCxnSpPr>
        <p:spPr>
          <a:xfrm flipV="1">
            <a:off x="4832724" y="3475298"/>
            <a:ext cx="437128" cy="147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5048DE0C-3692-48F2-8DB6-E9FB8EEBCD51}"/>
              </a:ext>
            </a:extLst>
          </p:cNvPr>
          <p:cNvSpPr txBox="1"/>
          <p:nvPr/>
        </p:nvSpPr>
        <p:spPr>
          <a:xfrm>
            <a:off x="6166072" y="1079769"/>
            <a:ext cx="43152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7891B26-53A7-4E1C-9E28-38A6E066E062}"/>
              </a:ext>
            </a:extLst>
          </p:cNvPr>
          <p:cNvCxnSpPr>
            <a:stCxn id="222" idx="3"/>
            <a:endCxn id="257" idx="2"/>
          </p:cNvCxnSpPr>
          <p:nvPr/>
        </p:nvCxnSpPr>
        <p:spPr>
          <a:xfrm flipV="1">
            <a:off x="5689974" y="1486034"/>
            <a:ext cx="691862" cy="125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CuadroTexto 257">
            <a:extLst>
              <a:ext uri="{FF2B5EF4-FFF2-40B4-BE49-F238E27FC236}">
                <a16:creationId xmlns:a16="http://schemas.microsoft.com/office/drawing/2014/main" id="{C1F3B2F5-3E13-4ADD-BF05-59F6F5520B63}"/>
              </a:ext>
            </a:extLst>
          </p:cNvPr>
          <p:cNvSpPr txBox="1"/>
          <p:nvPr/>
        </p:nvSpPr>
        <p:spPr>
          <a:xfrm>
            <a:off x="6222352" y="25344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A9BAB9DA-5140-4D3D-9DD2-8BF0F72D38E9}"/>
              </a:ext>
            </a:extLst>
          </p:cNvPr>
          <p:cNvCxnSpPr>
            <a:stCxn id="256" idx="3"/>
            <a:endCxn id="258" idx="2"/>
          </p:cNvCxnSpPr>
          <p:nvPr/>
        </p:nvCxnSpPr>
        <p:spPr>
          <a:xfrm flipV="1">
            <a:off x="5872902" y="2903798"/>
            <a:ext cx="650975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CuadroTexto 261">
            <a:extLst>
              <a:ext uri="{FF2B5EF4-FFF2-40B4-BE49-F238E27FC236}">
                <a16:creationId xmlns:a16="http://schemas.microsoft.com/office/drawing/2014/main" id="{B167B873-A120-411F-80EA-AF3E1B1F7BD6}"/>
              </a:ext>
            </a:extLst>
          </p:cNvPr>
          <p:cNvSpPr txBox="1"/>
          <p:nvPr/>
        </p:nvSpPr>
        <p:spPr>
          <a:xfrm>
            <a:off x="6241402" y="39822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3FACB4A9-ED48-48F4-B246-0CB942AF1117}"/>
              </a:ext>
            </a:extLst>
          </p:cNvPr>
          <p:cNvCxnSpPr>
            <a:stCxn id="253" idx="3"/>
            <a:endCxn id="262" idx="2"/>
          </p:cNvCxnSpPr>
          <p:nvPr/>
        </p:nvCxnSpPr>
        <p:spPr>
          <a:xfrm flipV="1">
            <a:off x="5689974" y="4351598"/>
            <a:ext cx="751964" cy="59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4362A2D6-CFE0-4AB1-91F1-CCEDB0D39902}"/>
              </a:ext>
            </a:extLst>
          </p:cNvPr>
          <p:cNvSpPr txBox="1"/>
          <p:nvPr/>
        </p:nvSpPr>
        <p:spPr>
          <a:xfrm>
            <a:off x="7080472" y="18417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7A41D24-764A-4711-91E2-A5DD5E90CE2C}"/>
              </a:ext>
            </a:extLst>
          </p:cNvPr>
          <p:cNvCxnSpPr>
            <a:cxnSpLocks/>
            <a:stCxn id="257" idx="3"/>
            <a:endCxn id="264" idx="1"/>
          </p:cNvCxnSpPr>
          <p:nvPr/>
        </p:nvCxnSpPr>
        <p:spPr>
          <a:xfrm>
            <a:off x="6597600" y="1282902"/>
            <a:ext cx="482872" cy="74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CuadroTexto 266">
            <a:extLst>
              <a:ext uri="{FF2B5EF4-FFF2-40B4-BE49-F238E27FC236}">
                <a16:creationId xmlns:a16="http://schemas.microsoft.com/office/drawing/2014/main" id="{7692EFBF-6033-40AA-9F81-9062B4AA5D74}"/>
              </a:ext>
            </a:extLst>
          </p:cNvPr>
          <p:cNvSpPr txBox="1"/>
          <p:nvPr/>
        </p:nvSpPr>
        <p:spPr>
          <a:xfrm>
            <a:off x="7022452" y="25535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65CFD63-3FD7-4A64-96D7-B7FDE4731E80}"/>
              </a:ext>
            </a:extLst>
          </p:cNvPr>
          <p:cNvCxnSpPr>
            <a:stCxn id="258" idx="3"/>
            <a:endCxn id="267" idx="1"/>
          </p:cNvCxnSpPr>
          <p:nvPr/>
        </p:nvCxnSpPr>
        <p:spPr>
          <a:xfrm>
            <a:off x="6825402" y="2719132"/>
            <a:ext cx="19705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F604B74-7831-4A3A-A077-C92AABC72CD2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686550" y="2026435"/>
            <a:ext cx="393922" cy="199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0A6AA761-F6DE-48DF-83E8-28C46822A6A4}"/>
              </a:ext>
            </a:extLst>
          </p:cNvPr>
          <p:cNvSpPr txBox="1"/>
          <p:nvPr/>
        </p:nvSpPr>
        <p:spPr>
          <a:xfrm>
            <a:off x="6984352" y="47252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7E30AFBB-AA21-4DB5-ADD8-7C0FE02848A7}"/>
              </a:ext>
            </a:extLst>
          </p:cNvPr>
          <p:cNvCxnSpPr>
            <a:endCxn id="280" idx="0"/>
          </p:cNvCxnSpPr>
          <p:nvPr/>
        </p:nvCxnSpPr>
        <p:spPr>
          <a:xfrm>
            <a:off x="6705600" y="2743200"/>
            <a:ext cx="580277" cy="198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A6CCF1B6-DD9B-4516-917F-EC72A06B1538}"/>
              </a:ext>
            </a:extLst>
          </p:cNvPr>
          <p:cNvSpPr txBox="1"/>
          <p:nvPr/>
        </p:nvSpPr>
        <p:spPr>
          <a:xfrm>
            <a:off x="7937722" y="18417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30D9138-68E1-42B0-ACFA-7E3539511947}"/>
              </a:ext>
            </a:extLst>
          </p:cNvPr>
          <p:cNvCxnSpPr>
            <a:stCxn id="264" idx="3"/>
            <a:endCxn id="286" idx="1"/>
          </p:cNvCxnSpPr>
          <p:nvPr/>
        </p:nvCxnSpPr>
        <p:spPr>
          <a:xfrm>
            <a:off x="7683522" y="2026435"/>
            <a:ext cx="25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985914D9-33C3-4D80-B42B-EB42D49193D9}"/>
              </a:ext>
            </a:extLst>
          </p:cNvPr>
          <p:cNvSpPr txBox="1"/>
          <p:nvPr/>
        </p:nvSpPr>
        <p:spPr>
          <a:xfrm>
            <a:off x="7917802" y="25535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</a:t>
            </a:r>
            <a:endParaRPr lang="es-CO" dirty="0"/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812F1FA5-1557-48C1-A7B9-DD182CE3057A}"/>
              </a:ext>
            </a:extLst>
          </p:cNvPr>
          <p:cNvSpPr txBox="1"/>
          <p:nvPr/>
        </p:nvSpPr>
        <p:spPr>
          <a:xfrm>
            <a:off x="7879702" y="47252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C732C279-7AAB-413F-84D3-C319D0CA5E7D}"/>
              </a:ext>
            </a:extLst>
          </p:cNvPr>
          <p:cNvCxnSpPr>
            <a:stCxn id="267" idx="3"/>
            <a:endCxn id="288" idx="1"/>
          </p:cNvCxnSpPr>
          <p:nvPr/>
        </p:nvCxnSpPr>
        <p:spPr>
          <a:xfrm>
            <a:off x="7625502" y="2738182"/>
            <a:ext cx="29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F614C03-ED91-44B3-A073-3EB73AC27029}"/>
              </a:ext>
            </a:extLst>
          </p:cNvPr>
          <p:cNvCxnSpPr>
            <a:stCxn id="267" idx="3"/>
            <a:endCxn id="289" idx="0"/>
          </p:cNvCxnSpPr>
          <p:nvPr/>
        </p:nvCxnSpPr>
        <p:spPr>
          <a:xfrm>
            <a:off x="7625502" y="2738182"/>
            <a:ext cx="555725" cy="198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CuadroTexto 292">
            <a:extLst>
              <a:ext uri="{FF2B5EF4-FFF2-40B4-BE49-F238E27FC236}">
                <a16:creationId xmlns:a16="http://schemas.microsoft.com/office/drawing/2014/main" id="{0C904054-E24C-4214-8408-4734E18B0874}"/>
              </a:ext>
            </a:extLst>
          </p:cNvPr>
          <p:cNvSpPr txBox="1"/>
          <p:nvPr/>
        </p:nvSpPr>
        <p:spPr>
          <a:xfrm>
            <a:off x="7898752" y="327158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A6A7A7CC-05AC-4E11-875D-03D6267F35E6}"/>
              </a:ext>
            </a:extLst>
          </p:cNvPr>
          <p:cNvCxnSpPr>
            <a:stCxn id="280" idx="3"/>
            <a:endCxn id="293" idx="2"/>
          </p:cNvCxnSpPr>
          <p:nvPr/>
        </p:nvCxnSpPr>
        <p:spPr>
          <a:xfrm flipV="1">
            <a:off x="7587402" y="3640914"/>
            <a:ext cx="612875" cy="12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80150D0D-C88B-464A-BBD3-2494A9E5EBF5}"/>
              </a:ext>
            </a:extLst>
          </p:cNvPr>
          <p:cNvSpPr txBox="1"/>
          <p:nvPr/>
        </p:nvSpPr>
        <p:spPr>
          <a:xfrm>
            <a:off x="8832202" y="25916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_4</a:t>
            </a:r>
            <a:endParaRPr lang="es-CO" dirty="0"/>
          </a:p>
        </p:txBody>
      </p: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6A09D254-580D-468D-A062-A98A4D0C64B7}"/>
              </a:ext>
            </a:extLst>
          </p:cNvPr>
          <p:cNvSpPr txBox="1"/>
          <p:nvPr/>
        </p:nvSpPr>
        <p:spPr>
          <a:xfrm>
            <a:off x="8813152" y="330968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CA0FAAB8-594D-406E-9E51-15B98AE1A06F}"/>
              </a:ext>
            </a:extLst>
          </p:cNvPr>
          <p:cNvCxnSpPr>
            <a:cxnSpLocks/>
            <a:stCxn id="286" idx="3"/>
            <a:endCxn id="295" idx="1"/>
          </p:cNvCxnSpPr>
          <p:nvPr/>
        </p:nvCxnSpPr>
        <p:spPr>
          <a:xfrm>
            <a:off x="8540772" y="2026435"/>
            <a:ext cx="291430" cy="74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7CCD07D0-07F6-492F-9969-CC438BD141F6}"/>
              </a:ext>
            </a:extLst>
          </p:cNvPr>
          <p:cNvCxnSpPr>
            <a:cxnSpLocks/>
            <a:stCxn id="286" idx="3"/>
            <a:endCxn id="297" idx="1"/>
          </p:cNvCxnSpPr>
          <p:nvPr/>
        </p:nvCxnSpPr>
        <p:spPr>
          <a:xfrm>
            <a:off x="8540772" y="2026435"/>
            <a:ext cx="272380" cy="146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E4577C7C-2442-46F1-B7DF-2AB8AFB266B2}"/>
              </a:ext>
            </a:extLst>
          </p:cNvPr>
          <p:cNvSpPr txBox="1"/>
          <p:nvPr/>
        </p:nvSpPr>
        <p:spPr>
          <a:xfrm>
            <a:off x="8890222" y="10416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12033C77-7EAC-4B50-AAB6-2112A31884A8}"/>
              </a:ext>
            </a:extLst>
          </p:cNvPr>
          <p:cNvCxnSpPr>
            <a:stCxn id="288" idx="3"/>
            <a:endCxn id="299" idx="2"/>
          </p:cNvCxnSpPr>
          <p:nvPr/>
        </p:nvCxnSpPr>
        <p:spPr>
          <a:xfrm flipV="1">
            <a:off x="8520852" y="1411001"/>
            <a:ext cx="670895" cy="132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CC927A7B-6885-4762-9C8C-A816058E15E2}"/>
              </a:ext>
            </a:extLst>
          </p:cNvPr>
          <p:cNvCxnSpPr>
            <a:stCxn id="293" idx="3"/>
            <a:endCxn id="295" idx="1"/>
          </p:cNvCxnSpPr>
          <p:nvPr/>
        </p:nvCxnSpPr>
        <p:spPr>
          <a:xfrm flipV="1">
            <a:off x="8501802" y="2776282"/>
            <a:ext cx="330400" cy="67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7FD0428-3A79-4E7E-8AA2-1DE6A44F2009}"/>
              </a:ext>
            </a:extLst>
          </p:cNvPr>
          <p:cNvSpPr txBox="1"/>
          <p:nvPr/>
        </p:nvSpPr>
        <p:spPr>
          <a:xfrm>
            <a:off x="8813152" y="40013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304" name="Conector recto de flecha 303">
            <a:extLst>
              <a:ext uri="{FF2B5EF4-FFF2-40B4-BE49-F238E27FC236}">
                <a16:creationId xmlns:a16="http://schemas.microsoft.com/office/drawing/2014/main" id="{52E2A34A-B881-4EDD-A118-AD3C4BE64B2A}"/>
              </a:ext>
            </a:extLst>
          </p:cNvPr>
          <p:cNvCxnSpPr>
            <a:stCxn id="289" idx="3"/>
            <a:endCxn id="302" idx="2"/>
          </p:cNvCxnSpPr>
          <p:nvPr/>
        </p:nvCxnSpPr>
        <p:spPr>
          <a:xfrm flipV="1">
            <a:off x="8482752" y="4370648"/>
            <a:ext cx="631925" cy="53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DE5ECA9C-17D6-4F40-8933-99552C2111E2}"/>
              </a:ext>
            </a:extLst>
          </p:cNvPr>
          <p:cNvSpPr txBox="1"/>
          <p:nvPr/>
        </p:nvSpPr>
        <p:spPr>
          <a:xfrm>
            <a:off x="9823672" y="18417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313" name="Conector recto de flecha 312">
            <a:extLst>
              <a:ext uri="{FF2B5EF4-FFF2-40B4-BE49-F238E27FC236}">
                <a16:creationId xmlns:a16="http://schemas.microsoft.com/office/drawing/2014/main" id="{E0F6FD88-FB49-4393-A719-63890ABFC1AD}"/>
              </a:ext>
            </a:extLst>
          </p:cNvPr>
          <p:cNvCxnSpPr>
            <a:cxnSpLocks/>
            <a:stCxn id="299" idx="3"/>
            <a:endCxn id="307" idx="1"/>
          </p:cNvCxnSpPr>
          <p:nvPr/>
        </p:nvCxnSpPr>
        <p:spPr>
          <a:xfrm>
            <a:off x="9493272" y="1226335"/>
            <a:ext cx="3304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CuadroTexto 317">
            <a:extLst>
              <a:ext uri="{FF2B5EF4-FFF2-40B4-BE49-F238E27FC236}">
                <a16:creationId xmlns:a16="http://schemas.microsoft.com/office/drawing/2014/main" id="{3DD270C6-06DB-40A0-B536-2B5823EA6625}"/>
              </a:ext>
            </a:extLst>
          </p:cNvPr>
          <p:cNvSpPr txBox="1"/>
          <p:nvPr/>
        </p:nvSpPr>
        <p:spPr>
          <a:xfrm>
            <a:off x="9765652" y="25916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_4</a:t>
            </a:r>
            <a:endParaRPr lang="es-CO" dirty="0"/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B22B12DB-7B2E-49A8-9C5E-487721029B09}"/>
              </a:ext>
            </a:extLst>
          </p:cNvPr>
          <p:cNvSpPr txBox="1"/>
          <p:nvPr/>
        </p:nvSpPr>
        <p:spPr>
          <a:xfrm>
            <a:off x="9765652" y="46871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4F3229C9-66D1-4DC9-934F-EBC62C9DCD2D}"/>
              </a:ext>
            </a:extLst>
          </p:cNvPr>
          <p:cNvCxnSpPr>
            <a:stCxn id="295" idx="3"/>
            <a:endCxn id="318" idx="1"/>
          </p:cNvCxnSpPr>
          <p:nvPr/>
        </p:nvCxnSpPr>
        <p:spPr>
          <a:xfrm>
            <a:off x="9435252" y="2776282"/>
            <a:ext cx="3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D3493954-2B28-4BA9-B55A-A23B568433C2}"/>
              </a:ext>
            </a:extLst>
          </p:cNvPr>
          <p:cNvCxnSpPr>
            <a:stCxn id="295" idx="3"/>
            <a:endCxn id="322" idx="1"/>
          </p:cNvCxnSpPr>
          <p:nvPr/>
        </p:nvCxnSpPr>
        <p:spPr>
          <a:xfrm>
            <a:off x="9435252" y="2776282"/>
            <a:ext cx="330400" cy="209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946FA171-787F-48DB-B4CE-A6764ED744B8}"/>
              </a:ext>
            </a:extLst>
          </p:cNvPr>
          <p:cNvSpPr txBox="1"/>
          <p:nvPr/>
        </p:nvSpPr>
        <p:spPr>
          <a:xfrm>
            <a:off x="9765652" y="330968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</a:t>
            </a:r>
            <a:endParaRPr lang="es-CO" dirty="0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3BA9CA8D-C8BC-4C2A-B0F6-01612B7D24C6}"/>
              </a:ext>
            </a:extLst>
          </p:cNvPr>
          <p:cNvCxnSpPr>
            <a:stCxn id="297" idx="3"/>
            <a:endCxn id="324" idx="1"/>
          </p:cNvCxnSpPr>
          <p:nvPr/>
        </p:nvCxnSpPr>
        <p:spPr>
          <a:xfrm>
            <a:off x="9416202" y="3494348"/>
            <a:ext cx="34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8CD2118E-40B2-4E59-AB0F-32DD8C590197}"/>
              </a:ext>
            </a:extLst>
          </p:cNvPr>
          <p:cNvCxnSpPr>
            <a:stCxn id="302" idx="3"/>
            <a:endCxn id="307" idx="1"/>
          </p:cNvCxnSpPr>
          <p:nvPr/>
        </p:nvCxnSpPr>
        <p:spPr>
          <a:xfrm flipV="1">
            <a:off x="9416202" y="2026435"/>
            <a:ext cx="407470" cy="215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CuadroTexto 326">
            <a:extLst>
              <a:ext uri="{FF2B5EF4-FFF2-40B4-BE49-F238E27FC236}">
                <a16:creationId xmlns:a16="http://schemas.microsoft.com/office/drawing/2014/main" id="{73F4AC4F-8E03-42B4-A295-F954768ECBDF}"/>
              </a:ext>
            </a:extLst>
          </p:cNvPr>
          <p:cNvSpPr txBox="1"/>
          <p:nvPr/>
        </p:nvSpPr>
        <p:spPr>
          <a:xfrm>
            <a:off x="10718152" y="25916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_6</a:t>
            </a:r>
            <a:endParaRPr lang="es-CO" dirty="0"/>
          </a:p>
        </p:txBody>
      </p:sp>
      <p:sp>
        <p:nvSpPr>
          <p:cNvPr id="329" name="CuadroTexto 328">
            <a:extLst>
              <a:ext uri="{FF2B5EF4-FFF2-40B4-BE49-F238E27FC236}">
                <a16:creationId xmlns:a16="http://schemas.microsoft.com/office/drawing/2014/main" id="{99299660-9C31-4433-A115-2DCA9C520192}"/>
              </a:ext>
            </a:extLst>
          </p:cNvPr>
          <p:cNvSpPr txBox="1"/>
          <p:nvPr/>
        </p:nvSpPr>
        <p:spPr>
          <a:xfrm>
            <a:off x="10699102" y="33536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DC6A7035-3ADE-47EA-83AB-19DAF944A6C5}"/>
              </a:ext>
            </a:extLst>
          </p:cNvPr>
          <p:cNvCxnSpPr>
            <a:stCxn id="307" idx="3"/>
            <a:endCxn id="327" idx="1"/>
          </p:cNvCxnSpPr>
          <p:nvPr/>
        </p:nvCxnSpPr>
        <p:spPr>
          <a:xfrm>
            <a:off x="10426722" y="2026435"/>
            <a:ext cx="291430" cy="74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531F1209-52F4-4D27-99D5-506C4109F1FE}"/>
              </a:ext>
            </a:extLst>
          </p:cNvPr>
          <p:cNvCxnSpPr>
            <a:stCxn id="307" idx="3"/>
            <a:endCxn id="329" idx="1"/>
          </p:cNvCxnSpPr>
          <p:nvPr/>
        </p:nvCxnSpPr>
        <p:spPr>
          <a:xfrm>
            <a:off x="10426722" y="2026435"/>
            <a:ext cx="272380" cy="151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29596F35-3BF6-4C98-87B1-1682A392D4DA}"/>
              </a:ext>
            </a:extLst>
          </p:cNvPr>
          <p:cNvSpPr txBox="1"/>
          <p:nvPr/>
        </p:nvSpPr>
        <p:spPr>
          <a:xfrm>
            <a:off x="10699102" y="11057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C396DADA-D923-45EB-8E94-A8D1E438619E}"/>
              </a:ext>
            </a:extLst>
          </p:cNvPr>
          <p:cNvCxnSpPr>
            <a:stCxn id="318" idx="3"/>
            <a:endCxn id="332" idx="2"/>
          </p:cNvCxnSpPr>
          <p:nvPr/>
        </p:nvCxnSpPr>
        <p:spPr>
          <a:xfrm flipV="1">
            <a:off x="10368702" y="1475048"/>
            <a:ext cx="631925" cy="130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BC8D5E64-4087-4B76-B87F-E71616D15C99}"/>
              </a:ext>
            </a:extLst>
          </p:cNvPr>
          <p:cNvCxnSpPr>
            <a:stCxn id="324" idx="3"/>
            <a:endCxn id="327" idx="1"/>
          </p:cNvCxnSpPr>
          <p:nvPr/>
        </p:nvCxnSpPr>
        <p:spPr>
          <a:xfrm flipV="1">
            <a:off x="10368702" y="2776282"/>
            <a:ext cx="349450" cy="7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uadroTexto 334">
            <a:extLst>
              <a:ext uri="{FF2B5EF4-FFF2-40B4-BE49-F238E27FC236}">
                <a16:creationId xmlns:a16="http://schemas.microsoft.com/office/drawing/2014/main" id="{8973CE40-C652-43C3-93AF-0D0B29AD85C0}"/>
              </a:ext>
            </a:extLst>
          </p:cNvPr>
          <p:cNvSpPr txBox="1"/>
          <p:nvPr/>
        </p:nvSpPr>
        <p:spPr>
          <a:xfrm>
            <a:off x="10661002" y="39822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337" name="Conector recto de flecha 336">
            <a:extLst>
              <a:ext uri="{FF2B5EF4-FFF2-40B4-BE49-F238E27FC236}">
                <a16:creationId xmlns:a16="http://schemas.microsoft.com/office/drawing/2014/main" id="{25A34282-8458-4800-8970-8395535952EB}"/>
              </a:ext>
            </a:extLst>
          </p:cNvPr>
          <p:cNvCxnSpPr>
            <a:stCxn id="322" idx="3"/>
            <a:endCxn id="335" idx="2"/>
          </p:cNvCxnSpPr>
          <p:nvPr/>
        </p:nvCxnSpPr>
        <p:spPr>
          <a:xfrm flipV="1">
            <a:off x="10368702" y="4351598"/>
            <a:ext cx="593825" cy="5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EA63B461-D45F-4715-A488-CFDFEB5CF134}"/>
              </a:ext>
            </a:extLst>
          </p:cNvPr>
          <p:cNvSpPr txBox="1"/>
          <p:nvPr/>
        </p:nvSpPr>
        <p:spPr>
          <a:xfrm>
            <a:off x="11557222" y="18417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_8</a:t>
            </a:r>
            <a:endParaRPr lang="es-CO" dirty="0"/>
          </a:p>
        </p:txBody>
      </p:sp>
      <p:cxnSp>
        <p:nvCxnSpPr>
          <p:cNvPr id="345" name="Conector recto de flecha 344">
            <a:extLst>
              <a:ext uri="{FF2B5EF4-FFF2-40B4-BE49-F238E27FC236}">
                <a16:creationId xmlns:a16="http://schemas.microsoft.com/office/drawing/2014/main" id="{A3139104-A07D-44B5-A189-755C83E6DF76}"/>
              </a:ext>
            </a:extLst>
          </p:cNvPr>
          <p:cNvCxnSpPr>
            <a:cxnSpLocks/>
            <a:stCxn id="332" idx="3"/>
            <a:endCxn id="339" idx="1"/>
          </p:cNvCxnSpPr>
          <p:nvPr/>
        </p:nvCxnSpPr>
        <p:spPr>
          <a:xfrm>
            <a:off x="11302152" y="1290382"/>
            <a:ext cx="255070" cy="73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CuadroTexto 346">
            <a:extLst>
              <a:ext uri="{FF2B5EF4-FFF2-40B4-BE49-F238E27FC236}">
                <a16:creationId xmlns:a16="http://schemas.microsoft.com/office/drawing/2014/main" id="{89F60AC6-5D66-4F9E-9281-37AABEDF3FDD}"/>
              </a:ext>
            </a:extLst>
          </p:cNvPr>
          <p:cNvSpPr txBox="1"/>
          <p:nvPr/>
        </p:nvSpPr>
        <p:spPr>
          <a:xfrm>
            <a:off x="11556352" y="25916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_6</a:t>
            </a:r>
            <a:endParaRPr lang="es-CO" dirty="0"/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F59C9F0F-E0F2-4DA3-80FA-4C95190C6EB6}"/>
              </a:ext>
            </a:extLst>
          </p:cNvPr>
          <p:cNvSpPr txBox="1"/>
          <p:nvPr/>
        </p:nvSpPr>
        <p:spPr>
          <a:xfrm>
            <a:off x="11556352" y="46871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_6</a:t>
            </a:r>
            <a:endParaRPr lang="es-CO" dirty="0"/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B46D2E9-EE98-4DAD-8130-DD3591EAF9C8}"/>
              </a:ext>
            </a:extLst>
          </p:cNvPr>
          <p:cNvCxnSpPr>
            <a:stCxn id="327" idx="3"/>
            <a:endCxn id="347" idx="1"/>
          </p:cNvCxnSpPr>
          <p:nvPr/>
        </p:nvCxnSpPr>
        <p:spPr>
          <a:xfrm>
            <a:off x="11321202" y="2776282"/>
            <a:ext cx="23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562D8C35-89D9-49BF-9209-08A433C0C021}"/>
              </a:ext>
            </a:extLst>
          </p:cNvPr>
          <p:cNvCxnSpPr>
            <a:stCxn id="327" idx="3"/>
            <a:endCxn id="350" idx="0"/>
          </p:cNvCxnSpPr>
          <p:nvPr/>
        </p:nvCxnSpPr>
        <p:spPr>
          <a:xfrm>
            <a:off x="11321202" y="2776282"/>
            <a:ext cx="536675" cy="19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uadroTexto 351">
            <a:extLst>
              <a:ext uri="{FF2B5EF4-FFF2-40B4-BE49-F238E27FC236}">
                <a16:creationId xmlns:a16="http://schemas.microsoft.com/office/drawing/2014/main" id="{65E64665-8196-467E-87E6-113F002EFDD4}"/>
              </a:ext>
            </a:extLst>
          </p:cNvPr>
          <p:cNvSpPr txBox="1"/>
          <p:nvPr/>
        </p:nvSpPr>
        <p:spPr>
          <a:xfrm>
            <a:off x="11594452" y="33536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_4</a:t>
            </a:r>
            <a:endParaRPr lang="es-CO" dirty="0"/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1611E0D6-61DC-45D2-8391-204CB65424C2}"/>
              </a:ext>
            </a:extLst>
          </p:cNvPr>
          <p:cNvCxnSpPr>
            <a:stCxn id="329" idx="3"/>
            <a:endCxn id="352" idx="1"/>
          </p:cNvCxnSpPr>
          <p:nvPr/>
        </p:nvCxnSpPr>
        <p:spPr>
          <a:xfrm>
            <a:off x="11302152" y="3538282"/>
            <a:ext cx="29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74AE82CB-0754-4CB2-83C2-F563E71842EB}"/>
              </a:ext>
            </a:extLst>
          </p:cNvPr>
          <p:cNvCxnSpPr>
            <a:stCxn id="335" idx="3"/>
            <a:endCxn id="339" idx="1"/>
          </p:cNvCxnSpPr>
          <p:nvPr/>
        </p:nvCxnSpPr>
        <p:spPr>
          <a:xfrm flipV="1">
            <a:off x="11264052" y="2026435"/>
            <a:ext cx="293170" cy="214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CuadroTexto 355">
            <a:extLst>
              <a:ext uri="{FF2B5EF4-FFF2-40B4-BE49-F238E27FC236}">
                <a16:creationId xmlns:a16="http://schemas.microsoft.com/office/drawing/2014/main" id="{D5F18FC7-A2BB-42D7-9EDB-38B27826AE62}"/>
              </a:ext>
            </a:extLst>
          </p:cNvPr>
          <p:cNvSpPr txBox="1"/>
          <p:nvPr/>
        </p:nvSpPr>
        <p:spPr>
          <a:xfrm>
            <a:off x="12433522" y="26228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_12</a:t>
            </a:r>
            <a:endParaRPr lang="es-CO" dirty="0"/>
          </a:p>
        </p:txBody>
      </p:sp>
      <p:sp>
        <p:nvSpPr>
          <p:cNvPr id="358" name="CuadroTexto 357">
            <a:extLst>
              <a:ext uri="{FF2B5EF4-FFF2-40B4-BE49-F238E27FC236}">
                <a16:creationId xmlns:a16="http://schemas.microsoft.com/office/drawing/2014/main" id="{35C8FA04-D746-4524-B17D-3B062599BAF7}"/>
              </a:ext>
            </a:extLst>
          </p:cNvPr>
          <p:cNvSpPr txBox="1"/>
          <p:nvPr/>
        </p:nvSpPr>
        <p:spPr>
          <a:xfrm>
            <a:off x="12471622" y="332766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_8</a:t>
            </a:r>
            <a:endParaRPr lang="es-CO" dirty="0"/>
          </a:p>
        </p:txBody>
      </p: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523A47B2-3718-48DE-BFCC-EAA00DCC2EE1}"/>
              </a:ext>
            </a:extLst>
          </p:cNvPr>
          <p:cNvCxnSpPr>
            <a:cxnSpLocks/>
            <a:stCxn id="339" idx="3"/>
            <a:endCxn id="356" idx="1"/>
          </p:cNvCxnSpPr>
          <p:nvPr/>
        </p:nvCxnSpPr>
        <p:spPr>
          <a:xfrm>
            <a:off x="12160272" y="2026435"/>
            <a:ext cx="27325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7FA81622-CA9F-4819-ABE3-8C878EB12D30}"/>
              </a:ext>
            </a:extLst>
          </p:cNvPr>
          <p:cNvCxnSpPr>
            <a:stCxn id="339" idx="3"/>
            <a:endCxn id="358" idx="1"/>
          </p:cNvCxnSpPr>
          <p:nvPr/>
        </p:nvCxnSpPr>
        <p:spPr>
          <a:xfrm>
            <a:off x="12160272" y="2026435"/>
            <a:ext cx="31135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879D890A-9FCD-434C-A037-923498413A9E}"/>
              </a:ext>
            </a:extLst>
          </p:cNvPr>
          <p:cNvSpPr txBox="1"/>
          <p:nvPr/>
        </p:nvSpPr>
        <p:spPr>
          <a:xfrm>
            <a:off x="12470752" y="110571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_6</a:t>
            </a:r>
            <a:endParaRPr lang="es-CO" dirty="0"/>
          </a:p>
        </p:txBody>
      </p: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6063ADC8-7CB0-4776-93F0-93EE5578BFDD}"/>
              </a:ext>
            </a:extLst>
          </p:cNvPr>
          <p:cNvCxnSpPr>
            <a:stCxn id="347" idx="3"/>
            <a:endCxn id="361" idx="1"/>
          </p:cNvCxnSpPr>
          <p:nvPr/>
        </p:nvCxnSpPr>
        <p:spPr>
          <a:xfrm flipV="1">
            <a:off x="12159402" y="1290382"/>
            <a:ext cx="31135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cto de flecha 154">
            <a:extLst>
              <a:ext uri="{FF2B5EF4-FFF2-40B4-BE49-F238E27FC236}">
                <a16:creationId xmlns:a16="http://schemas.microsoft.com/office/drawing/2014/main" id="{26C5DF6B-616D-46F5-94B0-0C6D2BD8576B}"/>
              </a:ext>
            </a:extLst>
          </p:cNvPr>
          <p:cNvCxnSpPr>
            <a:endCxn id="356" idx="1"/>
          </p:cNvCxnSpPr>
          <p:nvPr/>
        </p:nvCxnSpPr>
        <p:spPr>
          <a:xfrm flipV="1">
            <a:off x="12058650" y="2807485"/>
            <a:ext cx="374872" cy="75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D57ED8A1-E4B0-472C-B009-C647A8F06D5F}"/>
              </a:ext>
            </a:extLst>
          </p:cNvPr>
          <p:cNvSpPr txBox="1"/>
          <p:nvPr/>
        </p:nvSpPr>
        <p:spPr>
          <a:xfrm>
            <a:off x="12432652" y="402036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_6</a:t>
            </a:r>
            <a:endParaRPr lang="es-CO" dirty="0"/>
          </a:p>
        </p:txBody>
      </p: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606B98BA-9A26-4BD5-AA7A-7C03C3AE235E}"/>
              </a:ext>
            </a:extLst>
          </p:cNvPr>
          <p:cNvCxnSpPr>
            <a:stCxn id="350" idx="3"/>
            <a:endCxn id="362" idx="2"/>
          </p:cNvCxnSpPr>
          <p:nvPr/>
        </p:nvCxnSpPr>
        <p:spPr>
          <a:xfrm flipV="1">
            <a:off x="12159402" y="4389698"/>
            <a:ext cx="574775" cy="48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CuadroTexto 362">
            <a:extLst>
              <a:ext uri="{FF2B5EF4-FFF2-40B4-BE49-F238E27FC236}">
                <a16:creationId xmlns:a16="http://schemas.microsoft.com/office/drawing/2014/main" id="{E189D1C5-72E0-41EF-A91A-ADA1CA06556B}"/>
              </a:ext>
            </a:extLst>
          </p:cNvPr>
          <p:cNvSpPr txBox="1"/>
          <p:nvPr/>
        </p:nvSpPr>
        <p:spPr>
          <a:xfrm>
            <a:off x="13404202" y="181056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E76697C-0B2D-4DED-9DD4-ABD218785472}"/>
              </a:ext>
            </a:extLst>
          </p:cNvPr>
          <p:cNvCxnSpPr>
            <a:stCxn id="361" idx="3"/>
            <a:endCxn id="363" idx="1"/>
          </p:cNvCxnSpPr>
          <p:nvPr/>
        </p:nvCxnSpPr>
        <p:spPr>
          <a:xfrm>
            <a:off x="13073802" y="1290382"/>
            <a:ext cx="33040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4E9A3945-5032-4ACA-8A53-E20AC1206F5E}"/>
              </a:ext>
            </a:extLst>
          </p:cNvPr>
          <p:cNvSpPr txBox="1"/>
          <p:nvPr/>
        </p:nvSpPr>
        <p:spPr>
          <a:xfrm>
            <a:off x="13328872" y="26228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_12</a:t>
            </a:r>
            <a:endParaRPr lang="es-CO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8675C2B2-B1B2-4A32-B04C-939A686CB196}"/>
              </a:ext>
            </a:extLst>
          </p:cNvPr>
          <p:cNvSpPr txBox="1"/>
          <p:nvPr/>
        </p:nvSpPr>
        <p:spPr>
          <a:xfrm>
            <a:off x="13309822" y="46611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75AE0C6-AF64-4FCE-BA05-9AD24E97748F}"/>
              </a:ext>
            </a:extLst>
          </p:cNvPr>
          <p:cNvCxnSpPr>
            <a:stCxn id="356" idx="3"/>
            <a:endCxn id="115" idx="1"/>
          </p:cNvCxnSpPr>
          <p:nvPr/>
        </p:nvCxnSpPr>
        <p:spPr>
          <a:xfrm>
            <a:off x="13127943" y="2807485"/>
            <a:ext cx="20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5534B1A-F80E-45CE-89B0-4937658CD489}"/>
              </a:ext>
            </a:extLst>
          </p:cNvPr>
          <p:cNvCxnSpPr>
            <a:stCxn id="356" idx="3"/>
            <a:endCxn id="116" idx="0"/>
          </p:cNvCxnSpPr>
          <p:nvPr/>
        </p:nvCxnSpPr>
        <p:spPr>
          <a:xfrm>
            <a:off x="13127943" y="2807485"/>
            <a:ext cx="529090" cy="18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5452E4E9-2E5C-4D83-98D1-DEE553EF8BFC}"/>
              </a:ext>
            </a:extLst>
          </p:cNvPr>
          <p:cNvSpPr txBox="1"/>
          <p:nvPr/>
        </p:nvSpPr>
        <p:spPr>
          <a:xfrm>
            <a:off x="13366972" y="330861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_8</a:t>
            </a:r>
            <a:endParaRPr lang="es-CO" dirty="0"/>
          </a:p>
        </p:txBody>
      </p: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F4534A7D-FAB2-4779-A752-3B8CB6728FC4}"/>
              </a:ext>
            </a:extLst>
          </p:cNvPr>
          <p:cNvCxnSpPr>
            <a:stCxn id="358" idx="3"/>
            <a:endCxn id="121" idx="1"/>
          </p:cNvCxnSpPr>
          <p:nvPr/>
        </p:nvCxnSpPr>
        <p:spPr>
          <a:xfrm flipV="1">
            <a:off x="13074672" y="3493285"/>
            <a:ext cx="29230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de flecha 227">
            <a:extLst>
              <a:ext uri="{FF2B5EF4-FFF2-40B4-BE49-F238E27FC236}">
                <a16:creationId xmlns:a16="http://schemas.microsoft.com/office/drawing/2014/main" id="{1628EF9E-52DF-41BF-BAFD-190A434995E3}"/>
              </a:ext>
            </a:extLst>
          </p:cNvPr>
          <p:cNvCxnSpPr>
            <a:stCxn id="362" idx="3"/>
            <a:endCxn id="363" idx="1"/>
          </p:cNvCxnSpPr>
          <p:nvPr/>
        </p:nvCxnSpPr>
        <p:spPr>
          <a:xfrm flipV="1">
            <a:off x="13035702" y="1995232"/>
            <a:ext cx="36850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9661F1E8-7B8E-4B61-B138-0CA7CF34AC78}"/>
              </a:ext>
            </a:extLst>
          </p:cNvPr>
          <p:cNvSpPr txBox="1"/>
          <p:nvPr/>
        </p:nvSpPr>
        <p:spPr>
          <a:xfrm>
            <a:off x="14205172" y="26418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_20</a:t>
            </a:r>
            <a:endParaRPr lang="es-CO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6BB0CBA4-2177-4FA1-AE76-1E9EFD146AE4}"/>
              </a:ext>
            </a:extLst>
          </p:cNvPr>
          <p:cNvSpPr txBox="1"/>
          <p:nvPr/>
        </p:nvSpPr>
        <p:spPr>
          <a:xfrm>
            <a:off x="14167072" y="33276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30" name="Conector recto de flecha 229">
            <a:extLst>
              <a:ext uri="{FF2B5EF4-FFF2-40B4-BE49-F238E27FC236}">
                <a16:creationId xmlns:a16="http://schemas.microsoft.com/office/drawing/2014/main" id="{BF2D7865-884C-4984-B2F5-8665C20A857A}"/>
              </a:ext>
            </a:extLst>
          </p:cNvPr>
          <p:cNvCxnSpPr>
            <a:stCxn id="363" idx="3"/>
            <a:endCxn id="126" idx="1"/>
          </p:cNvCxnSpPr>
          <p:nvPr/>
        </p:nvCxnSpPr>
        <p:spPr>
          <a:xfrm>
            <a:off x="14098623" y="1995232"/>
            <a:ext cx="106549" cy="83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de flecha 232">
            <a:extLst>
              <a:ext uri="{FF2B5EF4-FFF2-40B4-BE49-F238E27FC236}">
                <a16:creationId xmlns:a16="http://schemas.microsoft.com/office/drawing/2014/main" id="{1B84067E-BA9A-40C6-B9A5-0CD02BBE9312}"/>
              </a:ext>
            </a:extLst>
          </p:cNvPr>
          <p:cNvCxnSpPr>
            <a:stCxn id="363" idx="3"/>
            <a:endCxn id="127" idx="1"/>
          </p:cNvCxnSpPr>
          <p:nvPr/>
        </p:nvCxnSpPr>
        <p:spPr>
          <a:xfrm>
            <a:off x="14098623" y="1995232"/>
            <a:ext cx="68449" cy="151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D375D7A8-479C-4B0A-B822-8563891F0665}"/>
              </a:ext>
            </a:extLst>
          </p:cNvPr>
          <p:cNvSpPr txBox="1"/>
          <p:nvPr/>
        </p:nvSpPr>
        <p:spPr>
          <a:xfrm>
            <a:off x="14148022" y="11178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35" name="Conector recto de flecha 234">
            <a:extLst>
              <a:ext uri="{FF2B5EF4-FFF2-40B4-BE49-F238E27FC236}">
                <a16:creationId xmlns:a16="http://schemas.microsoft.com/office/drawing/2014/main" id="{5320C41A-00A3-4B9E-B339-A2FE12F9F429}"/>
              </a:ext>
            </a:extLst>
          </p:cNvPr>
          <p:cNvCxnSpPr>
            <a:stCxn id="115" idx="3"/>
            <a:endCxn id="132" idx="1"/>
          </p:cNvCxnSpPr>
          <p:nvPr/>
        </p:nvCxnSpPr>
        <p:spPr>
          <a:xfrm flipV="1">
            <a:off x="14023293" y="1302535"/>
            <a:ext cx="124729" cy="15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de flecha 236">
            <a:extLst>
              <a:ext uri="{FF2B5EF4-FFF2-40B4-BE49-F238E27FC236}">
                <a16:creationId xmlns:a16="http://schemas.microsoft.com/office/drawing/2014/main" id="{069C542E-2B1E-4A60-B955-68A044207185}"/>
              </a:ext>
            </a:extLst>
          </p:cNvPr>
          <p:cNvCxnSpPr>
            <a:stCxn id="121" idx="3"/>
            <a:endCxn id="126" idx="1"/>
          </p:cNvCxnSpPr>
          <p:nvPr/>
        </p:nvCxnSpPr>
        <p:spPr>
          <a:xfrm flipV="1">
            <a:off x="13970022" y="2826535"/>
            <a:ext cx="235150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2E798745-3749-44FC-BEAC-71E43F584771}"/>
              </a:ext>
            </a:extLst>
          </p:cNvPr>
          <p:cNvSpPr txBox="1"/>
          <p:nvPr/>
        </p:nvSpPr>
        <p:spPr>
          <a:xfrm>
            <a:off x="14186122" y="39753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40" name="Conector recto de flecha 239">
            <a:extLst>
              <a:ext uri="{FF2B5EF4-FFF2-40B4-BE49-F238E27FC236}">
                <a16:creationId xmlns:a16="http://schemas.microsoft.com/office/drawing/2014/main" id="{4371A763-4CEA-4DA1-A58D-1990C0605EBD}"/>
              </a:ext>
            </a:extLst>
          </p:cNvPr>
          <p:cNvCxnSpPr>
            <a:cxnSpLocks/>
            <a:stCxn id="116" idx="3"/>
            <a:endCxn id="138" idx="2"/>
          </p:cNvCxnSpPr>
          <p:nvPr/>
        </p:nvCxnSpPr>
        <p:spPr>
          <a:xfrm flipV="1">
            <a:off x="14004243" y="4344701"/>
            <a:ext cx="529090" cy="5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E681B255-5A12-4528-A0D7-9A855018D3B5}"/>
              </a:ext>
            </a:extLst>
          </p:cNvPr>
          <p:cNvSpPr txBox="1"/>
          <p:nvPr/>
        </p:nvSpPr>
        <p:spPr>
          <a:xfrm>
            <a:off x="15138622" y="26228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_24</a:t>
            </a:r>
            <a:endParaRPr lang="es-CO" dirty="0"/>
          </a:p>
        </p:txBody>
      </p:sp>
      <p:cxnSp>
        <p:nvCxnSpPr>
          <p:cNvPr id="242" name="Conector recto de flecha 241">
            <a:extLst>
              <a:ext uri="{FF2B5EF4-FFF2-40B4-BE49-F238E27FC236}">
                <a16:creationId xmlns:a16="http://schemas.microsoft.com/office/drawing/2014/main" id="{74543FAA-5447-4515-B881-E076BB46C8F1}"/>
              </a:ext>
            </a:extLst>
          </p:cNvPr>
          <p:cNvCxnSpPr>
            <a:cxnSpLocks/>
            <a:stCxn id="132" idx="3"/>
            <a:endCxn id="140" idx="1"/>
          </p:cNvCxnSpPr>
          <p:nvPr/>
        </p:nvCxnSpPr>
        <p:spPr>
          <a:xfrm>
            <a:off x="14842443" y="1302535"/>
            <a:ext cx="296179" cy="15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88657A4-0F85-4A98-A4F4-DCC6C320F447}"/>
              </a:ext>
            </a:extLst>
          </p:cNvPr>
          <p:cNvSpPr txBox="1"/>
          <p:nvPr/>
        </p:nvSpPr>
        <p:spPr>
          <a:xfrm>
            <a:off x="15119572" y="111786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_20</a:t>
            </a:r>
            <a:endParaRPr lang="es-CO" dirty="0"/>
          </a:p>
        </p:txBody>
      </p:sp>
      <p:cxnSp>
        <p:nvCxnSpPr>
          <p:cNvPr id="244" name="Conector recto de flecha 243">
            <a:extLst>
              <a:ext uri="{FF2B5EF4-FFF2-40B4-BE49-F238E27FC236}">
                <a16:creationId xmlns:a16="http://schemas.microsoft.com/office/drawing/2014/main" id="{17E9392C-7E0D-4041-9E5E-56648CCFE643}"/>
              </a:ext>
            </a:extLst>
          </p:cNvPr>
          <p:cNvCxnSpPr>
            <a:cxnSpLocks/>
            <a:stCxn id="126" idx="3"/>
            <a:endCxn id="143" idx="1"/>
          </p:cNvCxnSpPr>
          <p:nvPr/>
        </p:nvCxnSpPr>
        <p:spPr>
          <a:xfrm flipV="1">
            <a:off x="14899593" y="1302535"/>
            <a:ext cx="219979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>
            <a:extLst>
              <a:ext uri="{FF2B5EF4-FFF2-40B4-BE49-F238E27FC236}">
                <a16:creationId xmlns:a16="http://schemas.microsoft.com/office/drawing/2014/main" id="{C3B86A3D-86D1-4F17-9C13-252C24DBD500}"/>
              </a:ext>
            </a:extLst>
          </p:cNvPr>
          <p:cNvCxnSpPr>
            <a:stCxn id="127" idx="3"/>
            <a:endCxn id="140" idx="1"/>
          </p:cNvCxnSpPr>
          <p:nvPr/>
        </p:nvCxnSpPr>
        <p:spPr>
          <a:xfrm flipV="1">
            <a:off x="14861493" y="2807485"/>
            <a:ext cx="277129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9B61785C-4CDB-489E-8EA3-348F8F368AE6}"/>
              </a:ext>
            </a:extLst>
          </p:cNvPr>
          <p:cNvSpPr txBox="1"/>
          <p:nvPr/>
        </p:nvSpPr>
        <p:spPr>
          <a:xfrm>
            <a:off x="15138622" y="33467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_12</a:t>
            </a:r>
            <a:endParaRPr lang="es-CO" dirty="0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A57623D0-AE45-4F42-9486-511C57E6005E}"/>
              </a:ext>
            </a:extLst>
          </p:cNvPr>
          <p:cNvSpPr txBox="1"/>
          <p:nvPr/>
        </p:nvSpPr>
        <p:spPr>
          <a:xfrm>
            <a:off x="15099652" y="18296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51" name="Conector recto de flecha 250">
            <a:extLst>
              <a:ext uri="{FF2B5EF4-FFF2-40B4-BE49-F238E27FC236}">
                <a16:creationId xmlns:a16="http://schemas.microsoft.com/office/drawing/2014/main" id="{B822BAF1-0712-44C4-ACBB-FB37886DA842}"/>
              </a:ext>
            </a:extLst>
          </p:cNvPr>
          <p:cNvCxnSpPr>
            <a:stCxn id="138" idx="3"/>
            <a:endCxn id="149" idx="1"/>
          </p:cNvCxnSpPr>
          <p:nvPr/>
        </p:nvCxnSpPr>
        <p:spPr>
          <a:xfrm flipV="1">
            <a:off x="14880543" y="3531385"/>
            <a:ext cx="258079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F027E4A3-2CDD-4044-8169-66EB915BFC9C}"/>
              </a:ext>
            </a:extLst>
          </p:cNvPr>
          <p:cNvCxnSpPr>
            <a:stCxn id="138" idx="3"/>
            <a:endCxn id="150" idx="1"/>
          </p:cNvCxnSpPr>
          <p:nvPr/>
        </p:nvCxnSpPr>
        <p:spPr>
          <a:xfrm flipV="1">
            <a:off x="14880543" y="2014282"/>
            <a:ext cx="219109" cy="214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446E96D8-88CA-44C1-BD8E-F82A0CC06591}"/>
              </a:ext>
            </a:extLst>
          </p:cNvPr>
          <p:cNvSpPr txBox="1"/>
          <p:nvPr/>
        </p:nvSpPr>
        <p:spPr>
          <a:xfrm>
            <a:off x="16052152" y="18296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_32</a:t>
            </a:r>
            <a:endParaRPr lang="es-CO" dirty="0"/>
          </a:p>
        </p:txBody>
      </p: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B96AA2DD-11E0-4F9D-8708-D02849D18905}"/>
              </a:ext>
            </a:extLst>
          </p:cNvPr>
          <p:cNvCxnSpPr>
            <a:stCxn id="143" idx="3"/>
            <a:endCxn id="156" idx="1"/>
          </p:cNvCxnSpPr>
          <p:nvPr/>
        </p:nvCxnSpPr>
        <p:spPr>
          <a:xfrm>
            <a:off x="15813993" y="1302535"/>
            <a:ext cx="238159" cy="71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cto de flecha 260">
            <a:extLst>
              <a:ext uri="{FF2B5EF4-FFF2-40B4-BE49-F238E27FC236}">
                <a16:creationId xmlns:a16="http://schemas.microsoft.com/office/drawing/2014/main" id="{91938734-DC3F-4488-A8D0-DCBD5D1879A6}"/>
              </a:ext>
            </a:extLst>
          </p:cNvPr>
          <p:cNvCxnSpPr>
            <a:stCxn id="150" idx="3"/>
            <a:endCxn id="156" idx="1"/>
          </p:cNvCxnSpPr>
          <p:nvPr/>
        </p:nvCxnSpPr>
        <p:spPr>
          <a:xfrm>
            <a:off x="15794073" y="2014282"/>
            <a:ext cx="25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330EE2DB-8951-4838-B240-439C856082B3}"/>
              </a:ext>
            </a:extLst>
          </p:cNvPr>
          <p:cNvSpPr txBox="1"/>
          <p:nvPr/>
        </p:nvSpPr>
        <p:spPr>
          <a:xfrm>
            <a:off x="16028959" y="25987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_24</a:t>
            </a:r>
            <a:endParaRPr lang="es-CO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44940280-80F2-499C-BE6E-F6E7052AB695}"/>
              </a:ext>
            </a:extLst>
          </p:cNvPr>
          <p:cNvSpPr txBox="1"/>
          <p:nvPr/>
        </p:nvSpPr>
        <p:spPr>
          <a:xfrm>
            <a:off x="16028959" y="460401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_24</a:t>
            </a:r>
            <a:endParaRPr lang="es-CO" dirty="0"/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A1D5A418-8645-4F34-9D97-FCEEC284B093}"/>
              </a:ext>
            </a:extLst>
          </p:cNvPr>
          <p:cNvCxnSpPr>
            <a:stCxn id="140" idx="3"/>
            <a:endCxn id="163" idx="1"/>
          </p:cNvCxnSpPr>
          <p:nvPr/>
        </p:nvCxnSpPr>
        <p:spPr>
          <a:xfrm flipV="1">
            <a:off x="15833043" y="2783421"/>
            <a:ext cx="195916" cy="2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69653DA0-2435-4D1C-B04E-194DE3DF81C0}"/>
              </a:ext>
            </a:extLst>
          </p:cNvPr>
          <p:cNvCxnSpPr>
            <a:stCxn id="140" idx="3"/>
            <a:endCxn id="164" idx="1"/>
          </p:cNvCxnSpPr>
          <p:nvPr/>
        </p:nvCxnSpPr>
        <p:spPr>
          <a:xfrm>
            <a:off x="15833043" y="2807485"/>
            <a:ext cx="195916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0752E801-3173-49F6-AA27-24E1A49420C4}"/>
              </a:ext>
            </a:extLst>
          </p:cNvPr>
          <p:cNvSpPr txBox="1"/>
          <p:nvPr/>
        </p:nvSpPr>
        <p:spPr>
          <a:xfrm>
            <a:off x="16028959" y="33226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_12</a:t>
            </a:r>
            <a:endParaRPr lang="es-CO" dirty="0"/>
          </a:p>
        </p:txBody>
      </p: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D9CC6541-7A5B-4CA7-8274-081BE022EA7A}"/>
              </a:ext>
            </a:extLst>
          </p:cNvPr>
          <p:cNvCxnSpPr>
            <a:endCxn id="169" idx="1"/>
          </p:cNvCxnSpPr>
          <p:nvPr/>
        </p:nvCxnSpPr>
        <p:spPr>
          <a:xfrm flipV="1">
            <a:off x="15689179" y="3507322"/>
            <a:ext cx="339780" cy="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D01D0757-E776-4320-A18A-332B6CE2C38D}"/>
              </a:ext>
            </a:extLst>
          </p:cNvPr>
          <p:cNvSpPr txBox="1"/>
          <p:nvPr/>
        </p:nvSpPr>
        <p:spPr>
          <a:xfrm>
            <a:off x="16958531" y="260765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_44</a:t>
            </a:r>
            <a:endParaRPr lang="es-CO" dirty="0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04F8637F-2CE0-4330-A2B5-0535C1B11ACF}"/>
              </a:ext>
            </a:extLst>
          </p:cNvPr>
          <p:cNvSpPr txBox="1"/>
          <p:nvPr/>
        </p:nvSpPr>
        <p:spPr>
          <a:xfrm>
            <a:off x="16942489" y="329746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_32</a:t>
            </a:r>
            <a:endParaRPr lang="es-CO" dirty="0"/>
          </a:p>
        </p:txBody>
      </p:sp>
      <p:cxnSp>
        <p:nvCxnSpPr>
          <p:cNvPr id="277" name="Conector recto de flecha 276">
            <a:extLst>
              <a:ext uri="{FF2B5EF4-FFF2-40B4-BE49-F238E27FC236}">
                <a16:creationId xmlns:a16="http://schemas.microsoft.com/office/drawing/2014/main" id="{B5781802-70AC-4750-9FF8-BF9AD96026F0}"/>
              </a:ext>
            </a:extLst>
          </p:cNvPr>
          <p:cNvCxnSpPr>
            <a:stCxn id="156" idx="3"/>
            <a:endCxn id="172" idx="1"/>
          </p:cNvCxnSpPr>
          <p:nvPr/>
        </p:nvCxnSpPr>
        <p:spPr>
          <a:xfrm>
            <a:off x="16746573" y="2014282"/>
            <a:ext cx="211958" cy="77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ector recto de flecha 278">
            <a:extLst>
              <a:ext uri="{FF2B5EF4-FFF2-40B4-BE49-F238E27FC236}">
                <a16:creationId xmlns:a16="http://schemas.microsoft.com/office/drawing/2014/main" id="{F69EB502-62E9-4B41-B54F-E2B164DBED53}"/>
              </a:ext>
            </a:extLst>
          </p:cNvPr>
          <p:cNvCxnSpPr>
            <a:stCxn id="156" idx="3"/>
            <a:endCxn id="173" idx="1"/>
          </p:cNvCxnSpPr>
          <p:nvPr/>
        </p:nvCxnSpPr>
        <p:spPr>
          <a:xfrm>
            <a:off x="16746573" y="2014282"/>
            <a:ext cx="195916" cy="146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DDF148A3-8C28-45DB-85F6-B06A16AC2268}"/>
              </a:ext>
            </a:extLst>
          </p:cNvPr>
          <p:cNvSpPr txBox="1"/>
          <p:nvPr/>
        </p:nvSpPr>
        <p:spPr>
          <a:xfrm>
            <a:off x="16999506" y="116298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_24</a:t>
            </a:r>
            <a:endParaRPr lang="es-CO" dirty="0"/>
          </a:p>
        </p:txBody>
      </p: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EA6F694F-3CE5-403A-9505-AF47A7C11F6C}"/>
              </a:ext>
            </a:extLst>
          </p:cNvPr>
          <p:cNvCxnSpPr>
            <a:stCxn id="163" idx="3"/>
            <a:endCxn id="180" idx="1"/>
          </p:cNvCxnSpPr>
          <p:nvPr/>
        </p:nvCxnSpPr>
        <p:spPr>
          <a:xfrm flipV="1">
            <a:off x="16723380" y="1347653"/>
            <a:ext cx="276126" cy="143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4F24E8C6-C9E1-4A9E-BA19-B11C3FCA06EB}"/>
              </a:ext>
            </a:extLst>
          </p:cNvPr>
          <p:cNvCxnSpPr>
            <a:stCxn id="169" idx="3"/>
            <a:endCxn id="172" idx="1"/>
          </p:cNvCxnSpPr>
          <p:nvPr/>
        </p:nvCxnSpPr>
        <p:spPr>
          <a:xfrm flipV="1">
            <a:off x="16723380" y="2792324"/>
            <a:ext cx="235151" cy="7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9F1FBCCA-7228-46FD-816E-12C07454CC72}"/>
              </a:ext>
            </a:extLst>
          </p:cNvPr>
          <p:cNvSpPr txBox="1"/>
          <p:nvPr/>
        </p:nvSpPr>
        <p:spPr>
          <a:xfrm>
            <a:off x="16967422" y="39703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_24</a:t>
            </a:r>
            <a:endParaRPr lang="es-CO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DE9F2B3-593A-46D2-8B8A-9B9B5D619359}"/>
              </a:ext>
            </a:extLst>
          </p:cNvPr>
          <p:cNvCxnSpPr>
            <a:stCxn id="164" idx="3"/>
            <a:endCxn id="185" idx="1"/>
          </p:cNvCxnSpPr>
          <p:nvPr/>
        </p:nvCxnSpPr>
        <p:spPr>
          <a:xfrm flipV="1">
            <a:off x="16723380" y="4155021"/>
            <a:ext cx="244042" cy="6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BB8FB5FC-F3EC-42F0-8597-A708FEC958C4}"/>
              </a:ext>
            </a:extLst>
          </p:cNvPr>
          <p:cNvSpPr txBox="1"/>
          <p:nvPr/>
        </p:nvSpPr>
        <p:spPr>
          <a:xfrm>
            <a:off x="17857759" y="258271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_56</a:t>
            </a:r>
            <a:endParaRPr lang="es-CO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3A721ED-5D2C-4AA3-A9AB-7DAE0EFC1F19}"/>
              </a:ext>
            </a:extLst>
          </p:cNvPr>
          <p:cNvCxnSpPr>
            <a:stCxn id="180" idx="3"/>
            <a:endCxn id="188" idx="1"/>
          </p:cNvCxnSpPr>
          <p:nvPr/>
        </p:nvCxnSpPr>
        <p:spPr>
          <a:xfrm>
            <a:off x="17693927" y="1347653"/>
            <a:ext cx="163832" cy="141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9B5264B7-6774-4A1F-AB22-4E779A0E4F55}"/>
              </a:ext>
            </a:extLst>
          </p:cNvPr>
          <p:cNvSpPr txBox="1"/>
          <p:nvPr/>
        </p:nvSpPr>
        <p:spPr>
          <a:xfrm>
            <a:off x="17880952" y="120397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_44</a:t>
            </a:r>
            <a:endParaRPr lang="es-CO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164B3D4-F101-463B-96B4-EDA41FC4D2B8}"/>
              </a:ext>
            </a:extLst>
          </p:cNvPr>
          <p:cNvCxnSpPr>
            <a:stCxn id="172" idx="3"/>
            <a:endCxn id="191" idx="1"/>
          </p:cNvCxnSpPr>
          <p:nvPr/>
        </p:nvCxnSpPr>
        <p:spPr>
          <a:xfrm flipV="1">
            <a:off x="17652952" y="1388640"/>
            <a:ext cx="228000" cy="140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AE4BA1E-6457-4DA4-A327-25DC5B31C242}"/>
              </a:ext>
            </a:extLst>
          </p:cNvPr>
          <p:cNvCxnSpPr>
            <a:stCxn id="173" idx="3"/>
            <a:endCxn id="188" idx="1"/>
          </p:cNvCxnSpPr>
          <p:nvPr/>
        </p:nvCxnSpPr>
        <p:spPr>
          <a:xfrm flipV="1">
            <a:off x="17636910" y="2767379"/>
            <a:ext cx="220849" cy="71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3D7237C-59DF-4F3E-A3C0-F385E0C96F0A}"/>
              </a:ext>
            </a:extLst>
          </p:cNvPr>
          <p:cNvSpPr txBox="1"/>
          <p:nvPr/>
        </p:nvSpPr>
        <p:spPr>
          <a:xfrm>
            <a:off x="17857759" y="18768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_24</a:t>
            </a:r>
            <a:endParaRPr lang="es-CO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7073AA37-A919-402E-9554-DD96413A0001}"/>
              </a:ext>
            </a:extLst>
          </p:cNvPr>
          <p:cNvSpPr txBox="1"/>
          <p:nvPr/>
        </p:nvSpPr>
        <p:spPr>
          <a:xfrm>
            <a:off x="17793591" y="33527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_24</a:t>
            </a:r>
            <a:endParaRPr lang="es-CO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78A4D22-D1EA-49E2-991E-3F86C1AA3D1B}"/>
              </a:ext>
            </a:extLst>
          </p:cNvPr>
          <p:cNvCxnSpPr>
            <a:stCxn id="185" idx="3"/>
            <a:endCxn id="197" idx="1"/>
          </p:cNvCxnSpPr>
          <p:nvPr/>
        </p:nvCxnSpPr>
        <p:spPr>
          <a:xfrm flipV="1">
            <a:off x="17661843" y="3537400"/>
            <a:ext cx="131748" cy="617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67CCC5C-246F-4C50-93FC-8C7BD689B05D}"/>
              </a:ext>
            </a:extLst>
          </p:cNvPr>
          <p:cNvCxnSpPr>
            <a:stCxn id="185" idx="3"/>
            <a:endCxn id="196" idx="1"/>
          </p:cNvCxnSpPr>
          <p:nvPr/>
        </p:nvCxnSpPr>
        <p:spPr>
          <a:xfrm flipV="1">
            <a:off x="17661843" y="2061526"/>
            <a:ext cx="195916" cy="209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59D8A037-9761-4EEB-B98B-0F9B933C1543}"/>
              </a:ext>
            </a:extLst>
          </p:cNvPr>
          <p:cNvSpPr txBox="1"/>
          <p:nvPr/>
        </p:nvSpPr>
        <p:spPr>
          <a:xfrm>
            <a:off x="18819416" y="187692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_68</a:t>
            </a:r>
            <a:endParaRPr lang="es-CO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7853F2A-CEA7-4057-AC23-FD5433FA2A35}"/>
              </a:ext>
            </a:extLst>
          </p:cNvPr>
          <p:cNvCxnSpPr>
            <a:stCxn id="191" idx="3"/>
            <a:endCxn id="203" idx="1"/>
          </p:cNvCxnSpPr>
          <p:nvPr/>
        </p:nvCxnSpPr>
        <p:spPr>
          <a:xfrm>
            <a:off x="18575373" y="1388640"/>
            <a:ext cx="244043" cy="67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65D7D69B-D852-4C98-ABBC-4E293ED08151}"/>
              </a:ext>
            </a:extLst>
          </p:cNvPr>
          <p:cNvCxnSpPr>
            <a:stCxn id="196" idx="3"/>
            <a:endCxn id="203" idx="1"/>
          </p:cNvCxnSpPr>
          <p:nvPr/>
        </p:nvCxnSpPr>
        <p:spPr>
          <a:xfrm>
            <a:off x="18552180" y="2061526"/>
            <a:ext cx="267236" cy="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uadroTexto 214">
            <a:extLst>
              <a:ext uri="{FF2B5EF4-FFF2-40B4-BE49-F238E27FC236}">
                <a16:creationId xmlns:a16="http://schemas.microsoft.com/office/drawing/2014/main" id="{8B97DED3-2EE7-4F1A-A738-360D36061F67}"/>
              </a:ext>
            </a:extLst>
          </p:cNvPr>
          <p:cNvSpPr txBox="1"/>
          <p:nvPr/>
        </p:nvSpPr>
        <p:spPr>
          <a:xfrm>
            <a:off x="18828306" y="257469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_56</a:t>
            </a:r>
            <a:endParaRPr lang="es-CO" dirty="0"/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C907A929-26EC-413C-A967-3CF7455C61E8}"/>
              </a:ext>
            </a:extLst>
          </p:cNvPr>
          <p:cNvSpPr txBox="1"/>
          <p:nvPr/>
        </p:nvSpPr>
        <p:spPr>
          <a:xfrm>
            <a:off x="18828307" y="466016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X5</a:t>
            </a:r>
            <a:r>
              <a:rPr lang="es-CO" sz="1400" dirty="0"/>
              <a:t>_56</a:t>
            </a:r>
            <a:endParaRPr lang="es-CO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C5CD4AA-D451-4C82-A9BC-2959BCAB4523}"/>
              </a:ext>
            </a:extLst>
          </p:cNvPr>
          <p:cNvCxnSpPr>
            <a:stCxn id="188" idx="3"/>
            <a:endCxn id="215" idx="1"/>
          </p:cNvCxnSpPr>
          <p:nvPr/>
        </p:nvCxnSpPr>
        <p:spPr>
          <a:xfrm flipV="1">
            <a:off x="18552180" y="2759358"/>
            <a:ext cx="276126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6E16C034-0EFF-436B-86BB-352F90AA1D56}"/>
              </a:ext>
            </a:extLst>
          </p:cNvPr>
          <p:cNvCxnSpPr>
            <a:stCxn id="188" idx="3"/>
            <a:endCxn id="216" idx="1"/>
          </p:cNvCxnSpPr>
          <p:nvPr/>
        </p:nvCxnSpPr>
        <p:spPr>
          <a:xfrm>
            <a:off x="18552180" y="2767379"/>
            <a:ext cx="276127" cy="207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3259F48F-D850-42F9-A737-F05704664F45}"/>
              </a:ext>
            </a:extLst>
          </p:cNvPr>
          <p:cNvSpPr txBox="1"/>
          <p:nvPr/>
        </p:nvSpPr>
        <p:spPr>
          <a:xfrm>
            <a:off x="18764139" y="336075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_24</a:t>
            </a:r>
            <a:endParaRPr lang="es-CO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61F7238-8E98-4AF0-A8D3-201937FD67C5}"/>
              </a:ext>
            </a:extLst>
          </p:cNvPr>
          <p:cNvCxnSpPr>
            <a:stCxn id="197" idx="3"/>
            <a:endCxn id="221" idx="1"/>
          </p:cNvCxnSpPr>
          <p:nvPr/>
        </p:nvCxnSpPr>
        <p:spPr>
          <a:xfrm>
            <a:off x="18488012" y="3537400"/>
            <a:ext cx="276127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00F9ADBB-215A-4D79-951B-8D452426AE75}"/>
              </a:ext>
            </a:extLst>
          </p:cNvPr>
          <p:cNvSpPr txBox="1"/>
          <p:nvPr/>
        </p:nvSpPr>
        <p:spPr>
          <a:xfrm>
            <a:off x="19693711" y="263892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_92</a:t>
            </a:r>
            <a:endParaRPr lang="es-CO" dirty="0"/>
          </a:p>
        </p:txBody>
      </p:sp>
      <p:sp>
        <p:nvSpPr>
          <p:cNvPr id="291" name="CuadroTexto 290">
            <a:extLst>
              <a:ext uri="{FF2B5EF4-FFF2-40B4-BE49-F238E27FC236}">
                <a16:creationId xmlns:a16="http://schemas.microsoft.com/office/drawing/2014/main" id="{E9C36F4F-FCDD-4CED-869C-A0966B11B58D}"/>
              </a:ext>
            </a:extLst>
          </p:cNvPr>
          <p:cNvSpPr txBox="1"/>
          <p:nvPr/>
        </p:nvSpPr>
        <p:spPr>
          <a:xfrm>
            <a:off x="19693710" y="328061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_68</a:t>
            </a:r>
            <a:endParaRPr lang="es-CO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8DEC855-AFCE-4B2E-8A05-077F68CE5B05}"/>
              </a:ext>
            </a:extLst>
          </p:cNvPr>
          <p:cNvCxnSpPr>
            <a:stCxn id="203" idx="3"/>
            <a:endCxn id="290" idx="1"/>
          </p:cNvCxnSpPr>
          <p:nvPr/>
        </p:nvCxnSpPr>
        <p:spPr>
          <a:xfrm>
            <a:off x="19513837" y="2061593"/>
            <a:ext cx="179874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8FBFE69-7FFE-4E92-8318-437A9770351B}"/>
              </a:ext>
            </a:extLst>
          </p:cNvPr>
          <p:cNvCxnSpPr>
            <a:stCxn id="203" idx="3"/>
            <a:endCxn id="291" idx="1"/>
          </p:cNvCxnSpPr>
          <p:nvPr/>
        </p:nvCxnSpPr>
        <p:spPr>
          <a:xfrm>
            <a:off x="19513837" y="2061593"/>
            <a:ext cx="179873" cy="140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CuadroTexto 291">
            <a:extLst>
              <a:ext uri="{FF2B5EF4-FFF2-40B4-BE49-F238E27FC236}">
                <a16:creationId xmlns:a16="http://schemas.microsoft.com/office/drawing/2014/main" id="{27697126-8938-45AE-AFE0-7008904BE770}"/>
              </a:ext>
            </a:extLst>
          </p:cNvPr>
          <p:cNvSpPr txBox="1"/>
          <p:nvPr/>
        </p:nvSpPr>
        <p:spPr>
          <a:xfrm>
            <a:off x="19670517" y="11870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_56</a:t>
            </a:r>
            <a:endParaRPr lang="es-CO" dirty="0"/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2A0E096-17B8-40CD-85C6-044A9A3FA2A3}"/>
              </a:ext>
            </a:extLst>
          </p:cNvPr>
          <p:cNvCxnSpPr>
            <a:stCxn id="215" idx="3"/>
            <a:endCxn id="292" idx="1"/>
          </p:cNvCxnSpPr>
          <p:nvPr/>
        </p:nvCxnSpPr>
        <p:spPr>
          <a:xfrm flipV="1">
            <a:off x="19522727" y="1371716"/>
            <a:ext cx="147790" cy="138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6E2AD581-C287-4877-AF84-5806F849C431}"/>
              </a:ext>
            </a:extLst>
          </p:cNvPr>
          <p:cNvCxnSpPr>
            <a:stCxn id="221" idx="3"/>
            <a:endCxn id="290" idx="1"/>
          </p:cNvCxnSpPr>
          <p:nvPr/>
        </p:nvCxnSpPr>
        <p:spPr>
          <a:xfrm flipV="1">
            <a:off x="19458560" y="2823593"/>
            <a:ext cx="235151" cy="7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00338BA0-4101-490D-8649-BE413C1E3742}"/>
              </a:ext>
            </a:extLst>
          </p:cNvPr>
          <p:cNvSpPr txBox="1"/>
          <p:nvPr/>
        </p:nvSpPr>
        <p:spPr>
          <a:xfrm>
            <a:off x="19622391" y="39623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X4</a:t>
            </a:r>
            <a:r>
              <a:rPr lang="es-CO" sz="1400" dirty="0"/>
              <a:t>_56</a:t>
            </a:r>
            <a:endParaRPr lang="es-CO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28AB2FE2-C9DC-41E2-9F5A-E13362EA5A42}"/>
              </a:ext>
            </a:extLst>
          </p:cNvPr>
          <p:cNvCxnSpPr>
            <a:stCxn id="216" idx="3"/>
            <a:endCxn id="296" idx="1"/>
          </p:cNvCxnSpPr>
          <p:nvPr/>
        </p:nvCxnSpPr>
        <p:spPr>
          <a:xfrm flipV="1">
            <a:off x="19522728" y="4147000"/>
            <a:ext cx="99663" cy="69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E7453D3F-ED3C-4879-8FD2-4771E9BC3D8A}"/>
              </a:ext>
            </a:extLst>
          </p:cNvPr>
          <p:cNvSpPr txBox="1"/>
          <p:nvPr/>
        </p:nvSpPr>
        <p:spPr>
          <a:xfrm>
            <a:off x="20657107" y="260677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X2</a:t>
            </a:r>
            <a:r>
              <a:rPr lang="es-CO" sz="1400" dirty="0"/>
              <a:t>_124</a:t>
            </a:r>
            <a:endParaRPr lang="es-CO" dirty="0"/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5C9FB06A-46C6-4BBC-BFD9-3CBAAF3217B7}"/>
              </a:ext>
            </a:extLst>
          </p:cNvPr>
          <p:cNvSpPr txBox="1"/>
          <p:nvPr/>
        </p:nvSpPr>
        <p:spPr>
          <a:xfrm>
            <a:off x="20632174" y="120315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X0</a:t>
            </a:r>
            <a:r>
              <a:rPr lang="es-CO" sz="1400" dirty="0"/>
              <a:t>_92</a:t>
            </a:r>
            <a:endParaRPr lang="es-CO" dirty="0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49D002F-13E0-47F2-8599-C4B03623A5D7}"/>
              </a:ext>
            </a:extLst>
          </p:cNvPr>
          <p:cNvCxnSpPr>
            <a:stCxn id="292" idx="3"/>
            <a:endCxn id="298" idx="1"/>
          </p:cNvCxnSpPr>
          <p:nvPr/>
        </p:nvCxnSpPr>
        <p:spPr>
          <a:xfrm>
            <a:off x="20364938" y="1371716"/>
            <a:ext cx="292169" cy="141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64F1ED3A-62AC-4B0B-A3CB-70113C794BB8}"/>
              </a:ext>
            </a:extLst>
          </p:cNvPr>
          <p:cNvCxnSpPr>
            <a:stCxn id="290" idx="3"/>
            <a:endCxn id="300" idx="1"/>
          </p:cNvCxnSpPr>
          <p:nvPr/>
        </p:nvCxnSpPr>
        <p:spPr>
          <a:xfrm flipV="1">
            <a:off x="20388132" y="1387825"/>
            <a:ext cx="244042" cy="143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870F57E-FF46-4096-B462-419A318169A7}"/>
              </a:ext>
            </a:extLst>
          </p:cNvPr>
          <p:cNvCxnSpPr>
            <a:stCxn id="291" idx="3"/>
            <a:endCxn id="298" idx="1"/>
          </p:cNvCxnSpPr>
          <p:nvPr/>
        </p:nvCxnSpPr>
        <p:spPr>
          <a:xfrm flipV="1">
            <a:off x="20388131" y="2791443"/>
            <a:ext cx="268976" cy="67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2B031FA7-FE2F-48FD-80F5-1B89F4D62584}"/>
              </a:ext>
            </a:extLst>
          </p:cNvPr>
          <p:cNvSpPr txBox="1"/>
          <p:nvPr/>
        </p:nvSpPr>
        <p:spPr>
          <a:xfrm>
            <a:off x="20592938" y="190092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X1</a:t>
            </a:r>
            <a:r>
              <a:rPr lang="es-CO" sz="1400" dirty="0"/>
              <a:t>_56</a:t>
            </a:r>
            <a:endParaRPr lang="es-CO" dirty="0"/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D48D02C3-97A6-4346-9CEE-AB01C8315BD3}"/>
              </a:ext>
            </a:extLst>
          </p:cNvPr>
          <p:cNvSpPr txBox="1"/>
          <p:nvPr/>
        </p:nvSpPr>
        <p:spPr>
          <a:xfrm>
            <a:off x="20641065" y="329658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X3</a:t>
            </a:r>
            <a:r>
              <a:rPr lang="es-CO" sz="1400" dirty="0"/>
              <a:t>_56</a:t>
            </a:r>
            <a:endParaRPr lang="es-CO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1F4BCAB2-3185-49DB-B5C2-92A500D4B1A6}"/>
              </a:ext>
            </a:extLst>
          </p:cNvPr>
          <p:cNvCxnSpPr>
            <a:stCxn id="296" idx="3"/>
            <a:endCxn id="301" idx="1"/>
          </p:cNvCxnSpPr>
          <p:nvPr/>
        </p:nvCxnSpPr>
        <p:spPr>
          <a:xfrm flipV="1">
            <a:off x="20316812" y="2085589"/>
            <a:ext cx="276126" cy="206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ector recto de flecha 305">
            <a:extLst>
              <a:ext uri="{FF2B5EF4-FFF2-40B4-BE49-F238E27FC236}">
                <a16:creationId xmlns:a16="http://schemas.microsoft.com/office/drawing/2014/main" id="{960E3810-F6DB-4F54-AC96-E4D2F390ECF7}"/>
              </a:ext>
            </a:extLst>
          </p:cNvPr>
          <p:cNvCxnSpPr>
            <a:stCxn id="296" idx="3"/>
            <a:endCxn id="303" idx="1"/>
          </p:cNvCxnSpPr>
          <p:nvPr/>
        </p:nvCxnSpPr>
        <p:spPr>
          <a:xfrm flipV="1">
            <a:off x="20316812" y="3481253"/>
            <a:ext cx="324253" cy="66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49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548</Words>
  <Application>Microsoft Office PowerPoint</Application>
  <PresentationFormat>Personalizado</PresentationFormat>
  <Paragraphs>290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 FAJARDO</dc:creator>
  <cp:lastModifiedBy>NICO FAJARDO</cp:lastModifiedBy>
  <cp:revision>4</cp:revision>
  <dcterms:created xsi:type="dcterms:W3CDTF">2022-10-17T01:35:01Z</dcterms:created>
  <dcterms:modified xsi:type="dcterms:W3CDTF">2022-10-17T22:14:49Z</dcterms:modified>
</cp:coreProperties>
</file>