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</p:sldIdLst>
  <p:sldSz cx="3275965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1" userDrawn="1">
          <p15:clr>
            <a:srgbClr val="A4A3A4"/>
          </p15:clr>
        </p15:guide>
        <p15:guide id="2" pos="10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 snapToGrid="0">
      <p:cViewPr>
        <p:scale>
          <a:sx n="40" d="100"/>
          <a:sy n="40" d="100"/>
        </p:scale>
        <p:origin x="30" y="72"/>
      </p:cViewPr>
      <p:guideLst>
        <p:guide orient="horz" pos="3741"/>
        <p:guide pos="10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956" y="1944130"/>
            <a:ext cx="24569738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956" y="6239364"/>
            <a:ext cx="24569738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6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3624" y="632461"/>
            <a:ext cx="7063800" cy="1006712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226" y="632461"/>
            <a:ext cx="20781903" cy="1006712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7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54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164" y="2961568"/>
            <a:ext cx="28255198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164" y="7949758"/>
            <a:ext cx="28255198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2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226" y="3162304"/>
            <a:ext cx="13922851" cy="7537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4573" y="3162304"/>
            <a:ext cx="13922851" cy="7537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3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632462"/>
            <a:ext cx="28255198" cy="22961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494" y="2912070"/>
            <a:ext cx="13858866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494" y="4339231"/>
            <a:ext cx="13858866" cy="63823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4573" y="2912070"/>
            <a:ext cx="13927118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4573" y="4339231"/>
            <a:ext cx="13927118" cy="63823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08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17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8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4" y="791951"/>
            <a:ext cx="10565839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118" y="1710395"/>
            <a:ext cx="16584573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4" y="3563779"/>
            <a:ext cx="10565839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4" y="791951"/>
            <a:ext cx="10565839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7118" y="1710395"/>
            <a:ext cx="16584573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4" y="3563779"/>
            <a:ext cx="10565839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8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226" y="632462"/>
            <a:ext cx="28255198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226" y="3162304"/>
            <a:ext cx="28255198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226" y="11010318"/>
            <a:ext cx="737092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56E1-0FD5-439A-A1B3-D67D7CC79665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1634" y="11010318"/>
            <a:ext cx="1105638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36503" y="11010318"/>
            <a:ext cx="737092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40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B8AB4D5-3FA0-48B5-84B9-0D213E77D76C}"/>
              </a:ext>
            </a:extLst>
          </p:cNvPr>
          <p:cNvSpPr txBox="1"/>
          <p:nvPr/>
        </p:nvSpPr>
        <p:spPr>
          <a:xfrm>
            <a:off x="2151864" y="7503507"/>
            <a:ext cx="2607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0         0      1        0       1       0       1       0        1        0      1        0       0       1       0       1        0       0       1        0      1       0       1        0       1       0       0        1       0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EFCC10-2349-4541-89F4-D6C1BB2AE035}"/>
              </a:ext>
            </a:extLst>
          </p:cNvPr>
          <p:cNvCxnSpPr>
            <a:cxnSpLocks/>
          </p:cNvCxnSpPr>
          <p:nvPr/>
        </p:nvCxnSpPr>
        <p:spPr>
          <a:xfrm>
            <a:off x="2390883" y="540327"/>
            <a:ext cx="0" cy="685204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613CA5-2506-4993-8FBF-A823FFA2167F}"/>
              </a:ext>
            </a:extLst>
          </p:cNvPr>
          <p:cNvCxnSpPr>
            <a:cxnSpLocks/>
          </p:cNvCxnSpPr>
          <p:nvPr/>
        </p:nvCxnSpPr>
        <p:spPr>
          <a:xfrm>
            <a:off x="3357614" y="540327"/>
            <a:ext cx="19088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FD311B-C083-47CB-85EA-740117D31964}"/>
              </a:ext>
            </a:extLst>
          </p:cNvPr>
          <p:cNvCxnSpPr>
            <a:cxnSpLocks/>
          </p:cNvCxnSpPr>
          <p:nvPr/>
        </p:nvCxnSpPr>
        <p:spPr>
          <a:xfrm>
            <a:off x="4255243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631CFC1-B2FF-497B-A859-6A793E1AD267}"/>
              </a:ext>
            </a:extLst>
          </p:cNvPr>
          <p:cNvCxnSpPr>
            <a:cxnSpLocks/>
          </p:cNvCxnSpPr>
          <p:nvPr/>
        </p:nvCxnSpPr>
        <p:spPr>
          <a:xfrm>
            <a:off x="5178608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AFAD3E-658A-4A1E-BFBB-BFB6A7A35149}"/>
              </a:ext>
            </a:extLst>
          </p:cNvPr>
          <p:cNvCxnSpPr>
            <a:cxnSpLocks/>
          </p:cNvCxnSpPr>
          <p:nvPr/>
        </p:nvCxnSpPr>
        <p:spPr>
          <a:xfrm>
            <a:off x="6048184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159BB5-B919-43AB-96F0-44E66D708DC1}"/>
              </a:ext>
            </a:extLst>
          </p:cNvPr>
          <p:cNvCxnSpPr>
            <a:cxnSpLocks/>
          </p:cNvCxnSpPr>
          <p:nvPr/>
        </p:nvCxnSpPr>
        <p:spPr>
          <a:xfrm>
            <a:off x="6971549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1A21F1-77B0-4912-91C8-39DC3383BC9B}"/>
              </a:ext>
            </a:extLst>
          </p:cNvPr>
          <p:cNvCxnSpPr>
            <a:cxnSpLocks/>
          </p:cNvCxnSpPr>
          <p:nvPr/>
        </p:nvCxnSpPr>
        <p:spPr>
          <a:xfrm>
            <a:off x="7850090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E44437-B814-421C-86A5-0E6E533941F3}"/>
              </a:ext>
            </a:extLst>
          </p:cNvPr>
          <p:cNvCxnSpPr>
            <a:cxnSpLocks/>
          </p:cNvCxnSpPr>
          <p:nvPr/>
        </p:nvCxnSpPr>
        <p:spPr>
          <a:xfrm>
            <a:off x="8773455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2D6950-C4EC-4EA8-AEAA-249053618104}"/>
              </a:ext>
            </a:extLst>
          </p:cNvPr>
          <p:cNvCxnSpPr>
            <a:cxnSpLocks/>
          </p:cNvCxnSpPr>
          <p:nvPr/>
        </p:nvCxnSpPr>
        <p:spPr>
          <a:xfrm>
            <a:off x="9723713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B9C7EC-2242-43D1-8537-0A52A93D1341}"/>
              </a:ext>
            </a:extLst>
          </p:cNvPr>
          <p:cNvCxnSpPr>
            <a:cxnSpLocks/>
          </p:cNvCxnSpPr>
          <p:nvPr/>
        </p:nvCxnSpPr>
        <p:spPr>
          <a:xfrm>
            <a:off x="10647078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C090424-340A-45F1-AA3A-888BA6433D63}"/>
              </a:ext>
            </a:extLst>
          </p:cNvPr>
          <p:cNvCxnSpPr>
            <a:cxnSpLocks/>
          </p:cNvCxnSpPr>
          <p:nvPr/>
        </p:nvCxnSpPr>
        <p:spPr>
          <a:xfrm>
            <a:off x="11525619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7E2F98E-B969-4185-8E86-9A94EB07B81C}"/>
              </a:ext>
            </a:extLst>
          </p:cNvPr>
          <p:cNvCxnSpPr>
            <a:cxnSpLocks/>
          </p:cNvCxnSpPr>
          <p:nvPr/>
        </p:nvCxnSpPr>
        <p:spPr>
          <a:xfrm>
            <a:off x="12448984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1B9DAB8-4858-4434-AC85-602CA8B395C6}"/>
              </a:ext>
            </a:extLst>
          </p:cNvPr>
          <p:cNvCxnSpPr>
            <a:cxnSpLocks/>
          </p:cNvCxnSpPr>
          <p:nvPr/>
        </p:nvCxnSpPr>
        <p:spPr>
          <a:xfrm>
            <a:off x="13318560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45418AC-28C1-4109-BDDD-9975E303940F}"/>
              </a:ext>
            </a:extLst>
          </p:cNvPr>
          <p:cNvCxnSpPr>
            <a:cxnSpLocks/>
          </p:cNvCxnSpPr>
          <p:nvPr/>
        </p:nvCxnSpPr>
        <p:spPr>
          <a:xfrm>
            <a:off x="14241925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C3DC4E-60F1-4F3D-A65A-EB129FB9D533}"/>
              </a:ext>
            </a:extLst>
          </p:cNvPr>
          <p:cNvCxnSpPr>
            <a:cxnSpLocks/>
          </p:cNvCxnSpPr>
          <p:nvPr/>
        </p:nvCxnSpPr>
        <p:spPr>
          <a:xfrm flipH="1">
            <a:off x="15120466" y="540327"/>
            <a:ext cx="29762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7A8851-B25A-4E6A-805C-2C3CE3C08414}"/>
              </a:ext>
            </a:extLst>
          </p:cNvPr>
          <p:cNvCxnSpPr>
            <a:cxnSpLocks/>
          </p:cNvCxnSpPr>
          <p:nvPr/>
        </p:nvCxnSpPr>
        <p:spPr>
          <a:xfrm>
            <a:off x="16043831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90430C0-0CCA-4C1A-A30F-8046BD56E659}"/>
              </a:ext>
            </a:extLst>
          </p:cNvPr>
          <p:cNvCxnSpPr>
            <a:cxnSpLocks/>
          </p:cNvCxnSpPr>
          <p:nvPr/>
        </p:nvCxnSpPr>
        <p:spPr>
          <a:xfrm>
            <a:off x="17012019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74C63B-1844-4AA0-889E-63B08C971B9C}"/>
              </a:ext>
            </a:extLst>
          </p:cNvPr>
          <p:cNvCxnSpPr>
            <a:cxnSpLocks/>
          </p:cNvCxnSpPr>
          <p:nvPr/>
        </p:nvCxnSpPr>
        <p:spPr>
          <a:xfrm>
            <a:off x="17881595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6717000-0755-4533-9B81-37751A05FC27}"/>
              </a:ext>
            </a:extLst>
          </p:cNvPr>
          <p:cNvCxnSpPr>
            <a:cxnSpLocks/>
          </p:cNvCxnSpPr>
          <p:nvPr/>
        </p:nvCxnSpPr>
        <p:spPr>
          <a:xfrm>
            <a:off x="18804960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4A76B7A-E942-407D-A2EF-2BD4E62E218A}"/>
              </a:ext>
            </a:extLst>
          </p:cNvPr>
          <p:cNvCxnSpPr>
            <a:cxnSpLocks/>
          </p:cNvCxnSpPr>
          <p:nvPr/>
        </p:nvCxnSpPr>
        <p:spPr>
          <a:xfrm>
            <a:off x="19683501" y="480060"/>
            <a:ext cx="0" cy="696144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3D9A73-EB3D-4A1A-8F64-E4AFB86AD7B7}"/>
              </a:ext>
            </a:extLst>
          </p:cNvPr>
          <p:cNvCxnSpPr>
            <a:cxnSpLocks/>
          </p:cNvCxnSpPr>
          <p:nvPr/>
        </p:nvCxnSpPr>
        <p:spPr>
          <a:xfrm>
            <a:off x="20606866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5" name="Tabla 135">
            <a:extLst>
              <a:ext uri="{FF2B5EF4-FFF2-40B4-BE49-F238E27FC236}">
                <a16:creationId xmlns:a16="http://schemas.microsoft.com/office/drawing/2014/main" id="{A7DA9267-F5E5-4E17-A821-DC9626592C75}"/>
              </a:ext>
            </a:extLst>
          </p:cNvPr>
          <p:cNvGraphicFramePr>
            <a:graphicFrameLocks noGrp="1"/>
          </p:cNvGraphicFramePr>
          <p:nvPr/>
        </p:nvGraphicFramePr>
        <p:xfrm>
          <a:off x="192505" y="8054415"/>
          <a:ext cx="28525340" cy="221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565">
                  <a:extLst>
                    <a:ext uri="{9D8B030D-6E8A-4147-A177-3AD203B41FA5}">
                      <a16:colId xmlns:a16="http://schemas.microsoft.com/office/drawing/2014/main" val="3387794335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3466514274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958279787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853181413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141607529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082720830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3101781591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659723898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1364637094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832838613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926917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557770019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4135293025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3536971389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856487914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893507750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431253713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4048990062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1933043079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3435322285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468543236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045730879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1117438918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209189413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3549642777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4019634673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1725383362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2058080576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1442740604"/>
                    </a:ext>
                  </a:extLst>
                </a:gridCol>
                <a:gridCol w="909475">
                  <a:extLst>
                    <a:ext uri="{9D8B030D-6E8A-4147-A177-3AD203B41FA5}">
                      <a16:colId xmlns:a16="http://schemas.microsoft.com/office/drawing/2014/main" val="403464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 Estados de Transición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95684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Estados Finales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46696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rgbClr val="002060"/>
                          </a:solidFill>
                          <a:effectLst/>
                        </a:rPr>
                        <a:t>Total Estados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967537"/>
                  </a:ext>
                </a:extLst>
              </a:tr>
            </a:tbl>
          </a:graphicData>
        </a:graphic>
      </p:graphicFrame>
      <p:sp>
        <p:nvSpPr>
          <p:cNvPr id="274" name="CuadroTexto 273">
            <a:extLst>
              <a:ext uri="{FF2B5EF4-FFF2-40B4-BE49-F238E27FC236}">
                <a16:creationId xmlns:a16="http://schemas.microsoft.com/office/drawing/2014/main" id="{BF42A81F-078E-4DDE-B951-8FF36EE0F867}"/>
              </a:ext>
            </a:extLst>
          </p:cNvPr>
          <p:cNvSpPr txBox="1"/>
          <p:nvPr/>
        </p:nvSpPr>
        <p:spPr>
          <a:xfrm>
            <a:off x="1786371" y="0"/>
            <a:ext cx="27113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		1		2		3		4		5		6		7		8		9		10		11		12		13		14		15		16		17		18	      19	      20	    21             22          23            24           25            26            27           28	   29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ED901F3-E276-75C2-8331-73CE32C5F8FC}"/>
              </a:ext>
            </a:extLst>
          </p:cNvPr>
          <p:cNvCxnSpPr>
            <a:cxnSpLocks/>
          </p:cNvCxnSpPr>
          <p:nvPr/>
        </p:nvCxnSpPr>
        <p:spPr>
          <a:xfrm>
            <a:off x="21468195" y="540327"/>
            <a:ext cx="0" cy="685204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B57EFCB-3C41-A881-C93F-725E4BA2DFFE}"/>
              </a:ext>
            </a:extLst>
          </p:cNvPr>
          <p:cNvCxnSpPr>
            <a:cxnSpLocks/>
          </p:cNvCxnSpPr>
          <p:nvPr/>
        </p:nvCxnSpPr>
        <p:spPr>
          <a:xfrm>
            <a:off x="22391560" y="540327"/>
            <a:ext cx="0" cy="685204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F4D71AC-60EE-338D-B582-8B94CA84021F}"/>
              </a:ext>
            </a:extLst>
          </p:cNvPr>
          <p:cNvCxnSpPr>
            <a:cxnSpLocks/>
          </p:cNvCxnSpPr>
          <p:nvPr/>
        </p:nvCxnSpPr>
        <p:spPr>
          <a:xfrm>
            <a:off x="23261136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589FE60-2828-DA05-2CFA-9B7AB5CE7D4F}"/>
              </a:ext>
            </a:extLst>
          </p:cNvPr>
          <p:cNvCxnSpPr>
            <a:cxnSpLocks/>
          </p:cNvCxnSpPr>
          <p:nvPr/>
        </p:nvCxnSpPr>
        <p:spPr>
          <a:xfrm>
            <a:off x="24184501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DE8AF31-E6FE-67DC-71F1-9D780E9DFBCB}"/>
              </a:ext>
            </a:extLst>
          </p:cNvPr>
          <p:cNvCxnSpPr>
            <a:cxnSpLocks/>
          </p:cNvCxnSpPr>
          <p:nvPr/>
        </p:nvCxnSpPr>
        <p:spPr>
          <a:xfrm>
            <a:off x="25063042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2C649B2-6293-629B-0A8C-5BBB7E3678C3}"/>
              </a:ext>
            </a:extLst>
          </p:cNvPr>
          <p:cNvCxnSpPr>
            <a:cxnSpLocks/>
          </p:cNvCxnSpPr>
          <p:nvPr/>
        </p:nvCxnSpPr>
        <p:spPr>
          <a:xfrm>
            <a:off x="25986407" y="480060"/>
            <a:ext cx="0" cy="691231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1D465C4-B4ED-A1EE-8B95-BB54267703A3}"/>
              </a:ext>
            </a:extLst>
          </p:cNvPr>
          <p:cNvCxnSpPr>
            <a:cxnSpLocks/>
          </p:cNvCxnSpPr>
          <p:nvPr/>
        </p:nvCxnSpPr>
        <p:spPr>
          <a:xfrm>
            <a:off x="26954595" y="480060"/>
            <a:ext cx="0" cy="691231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15B422F-8479-A397-AA91-F9F09D91184B}"/>
              </a:ext>
            </a:extLst>
          </p:cNvPr>
          <p:cNvCxnSpPr>
            <a:cxnSpLocks/>
          </p:cNvCxnSpPr>
          <p:nvPr/>
        </p:nvCxnSpPr>
        <p:spPr>
          <a:xfrm>
            <a:off x="27824171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5D8D90-D363-127A-3990-FEDABCFD5743}"/>
              </a:ext>
            </a:extLst>
          </p:cNvPr>
          <p:cNvSpPr txBox="1"/>
          <p:nvPr/>
        </p:nvSpPr>
        <p:spPr>
          <a:xfrm>
            <a:off x="1993965" y="6838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92F5B70-9973-ACC7-2DC9-81CCB0994E8B}"/>
              </a:ext>
            </a:extLst>
          </p:cNvPr>
          <p:cNvSpPr txBox="1"/>
          <p:nvPr/>
        </p:nvSpPr>
        <p:spPr>
          <a:xfrm>
            <a:off x="2743433" y="13505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FB46787-86B7-3D82-CFCC-2843EE3C765E}"/>
              </a:ext>
            </a:extLst>
          </p:cNvPr>
          <p:cNvSpPr txBox="1"/>
          <p:nvPr/>
        </p:nvSpPr>
        <p:spPr>
          <a:xfrm>
            <a:off x="2700290" y="20939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</a:t>
            </a:r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69791C8C-5049-5964-2AEE-1E224A121C8F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417479" y="868482"/>
            <a:ext cx="325954" cy="66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E15ADD36-74ED-2618-EC88-79292E1AF105}"/>
              </a:ext>
            </a:extLst>
          </p:cNvPr>
          <p:cNvCxnSpPr>
            <a:stCxn id="40" idx="2"/>
            <a:endCxn id="74" idx="1"/>
          </p:cNvCxnSpPr>
          <p:nvPr/>
        </p:nvCxnSpPr>
        <p:spPr>
          <a:xfrm>
            <a:off x="2205722" y="1053148"/>
            <a:ext cx="494568" cy="122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C23D550-889F-B9A5-D291-03FFB4915659}"/>
              </a:ext>
            </a:extLst>
          </p:cNvPr>
          <p:cNvSpPr txBox="1"/>
          <p:nvPr/>
        </p:nvSpPr>
        <p:spPr>
          <a:xfrm>
            <a:off x="3661609" y="4228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1B5EFE7E-B09B-EE96-0755-DFE336B1D2CB}"/>
              </a:ext>
            </a:extLst>
          </p:cNvPr>
          <p:cNvSpPr txBox="1"/>
          <p:nvPr/>
        </p:nvSpPr>
        <p:spPr>
          <a:xfrm>
            <a:off x="3633420" y="35086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830165D4-4056-0A78-3D81-A22697FAFA67}"/>
              </a:ext>
            </a:extLst>
          </p:cNvPr>
          <p:cNvCxnSpPr>
            <a:stCxn id="74" idx="2"/>
            <a:endCxn id="126" idx="1"/>
          </p:cNvCxnSpPr>
          <p:nvPr/>
        </p:nvCxnSpPr>
        <p:spPr>
          <a:xfrm>
            <a:off x="2912047" y="2463320"/>
            <a:ext cx="749562" cy="194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4D0578BB-3783-9737-5E3B-E364EA3C8C31}"/>
              </a:ext>
            </a:extLst>
          </p:cNvPr>
          <p:cNvCxnSpPr>
            <a:stCxn id="74" idx="3"/>
            <a:endCxn id="127" idx="1"/>
          </p:cNvCxnSpPr>
          <p:nvPr/>
        </p:nvCxnSpPr>
        <p:spPr>
          <a:xfrm>
            <a:off x="3123804" y="2278654"/>
            <a:ext cx="509616" cy="141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1CD41766-970E-D940-EFD6-16F5839DE9B1}"/>
              </a:ext>
            </a:extLst>
          </p:cNvPr>
          <p:cNvSpPr txBox="1"/>
          <p:nvPr/>
        </p:nvSpPr>
        <p:spPr>
          <a:xfrm>
            <a:off x="4581787" y="423087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4AD0E879-616A-92BD-A40F-2215C0663EAB}"/>
              </a:ext>
            </a:extLst>
          </p:cNvPr>
          <p:cNvSpPr txBox="1"/>
          <p:nvPr/>
        </p:nvSpPr>
        <p:spPr>
          <a:xfrm>
            <a:off x="4594306" y="64470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38B2BEC1-25A4-F8B0-F650-F45314074EEC}"/>
              </a:ext>
            </a:extLst>
          </p:cNvPr>
          <p:cNvSpPr txBox="1"/>
          <p:nvPr/>
        </p:nvSpPr>
        <p:spPr>
          <a:xfrm>
            <a:off x="4581787" y="559787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EB9642B8-B3D6-CB05-9F0A-ED913C92DB52}"/>
              </a:ext>
            </a:extLst>
          </p:cNvPr>
          <p:cNvSpPr txBox="1"/>
          <p:nvPr/>
        </p:nvSpPr>
        <p:spPr>
          <a:xfrm>
            <a:off x="4511742" y="13202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AC8AE151-9E72-8F93-5230-307D90E74D96}"/>
              </a:ext>
            </a:extLst>
          </p:cNvPr>
          <p:cNvCxnSpPr>
            <a:stCxn id="126" idx="2"/>
            <a:endCxn id="136" idx="1"/>
          </p:cNvCxnSpPr>
          <p:nvPr/>
        </p:nvCxnSpPr>
        <p:spPr>
          <a:xfrm>
            <a:off x="3873366" y="4597751"/>
            <a:ext cx="720940" cy="203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98CC95A9-0B4F-9330-1CD2-8B1AD00D2EE3}"/>
              </a:ext>
            </a:extLst>
          </p:cNvPr>
          <p:cNvCxnSpPr>
            <a:stCxn id="126" idx="3"/>
            <a:endCxn id="133" idx="1"/>
          </p:cNvCxnSpPr>
          <p:nvPr/>
        </p:nvCxnSpPr>
        <p:spPr>
          <a:xfrm>
            <a:off x="4085123" y="4413085"/>
            <a:ext cx="496664" cy="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2AE7D2A2-5668-75CE-5784-84D4B073F2A0}"/>
              </a:ext>
            </a:extLst>
          </p:cNvPr>
          <p:cNvCxnSpPr>
            <a:stCxn id="127" idx="3"/>
            <a:endCxn id="140" idx="1"/>
          </p:cNvCxnSpPr>
          <p:nvPr/>
        </p:nvCxnSpPr>
        <p:spPr>
          <a:xfrm flipV="1">
            <a:off x="4056934" y="1504922"/>
            <a:ext cx="454808" cy="218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0CD34739-2B2E-7FD1-33D8-BA06D9A50EBE}"/>
              </a:ext>
            </a:extLst>
          </p:cNvPr>
          <p:cNvCxnSpPr>
            <a:stCxn id="127" idx="2"/>
            <a:endCxn id="138" idx="1"/>
          </p:cNvCxnSpPr>
          <p:nvPr/>
        </p:nvCxnSpPr>
        <p:spPr>
          <a:xfrm>
            <a:off x="3845177" y="3877993"/>
            <a:ext cx="736610" cy="190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64F786EC-C70E-C847-D342-78BA224D25CB}"/>
              </a:ext>
            </a:extLst>
          </p:cNvPr>
          <p:cNvSpPr txBox="1"/>
          <p:nvPr/>
        </p:nvSpPr>
        <p:spPr>
          <a:xfrm>
            <a:off x="5400141" y="34382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</a:t>
            </a:r>
          </a:p>
        </p:txBody>
      </p: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C64C7F91-9486-3659-D63D-4D509509AB59}"/>
              </a:ext>
            </a:extLst>
          </p:cNvPr>
          <p:cNvCxnSpPr>
            <a:cxnSpLocks/>
            <a:stCxn id="140" idx="2"/>
            <a:endCxn id="171" idx="1"/>
          </p:cNvCxnSpPr>
          <p:nvPr/>
        </p:nvCxnSpPr>
        <p:spPr>
          <a:xfrm>
            <a:off x="4723499" y="1689588"/>
            <a:ext cx="676642" cy="193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3B4CC1F4-0FFB-19D9-1648-B36BE5A3B624}"/>
              </a:ext>
            </a:extLst>
          </p:cNvPr>
          <p:cNvSpPr txBox="1"/>
          <p:nvPr/>
        </p:nvSpPr>
        <p:spPr>
          <a:xfrm>
            <a:off x="5403396" y="7100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 </a:t>
            </a:r>
          </a:p>
        </p:txBody>
      </p: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6FD25B15-8B51-2FC8-5219-B4993CAE4EA2}"/>
              </a:ext>
            </a:extLst>
          </p:cNvPr>
          <p:cNvCxnSpPr>
            <a:cxnSpLocks/>
            <a:stCxn id="138" idx="2"/>
            <a:endCxn id="176" idx="0"/>
          </p:cNvCxnSpPr>
          <p:nvPr/>
        </p:nvCxnSpPr>
        <p:spPr>
          <a:xfrm>
            <a:off x="4793544" y="5967206"/>
            <a:ext cx="933018" cy="113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D4946F44-C1E7-AF5B-2626-233B40818E58}"/>
              </a:ext>
            </a:extLst>
          </p:cNvPr>
          <p:cNvCxnSpPr>
            <a:stCxn id="136" idx="2"/>
            <a:endCxn id="176" idx="1"/>
          </p:cNvCxnSpPr>
          <p:nvPr/>
        </p:nvCxnSpPr>
        <p:spPr>
          <a:xfrm>
            <a:off x="4806063" y="6816431"/>
            <a:ext cx="597333" cy="46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B904315-031F-0617-C607-8ADB18EE3A69}"/>
              </a:ext>
            </a:extLst>
          </p:cNvPr>
          <p:cNvSpPr txBox="1"/>
          <p:nvPr/>
        </p:nvSpPr>
        <p:spPr>
          <a:xfrm>
            <a:off x="5405383" y="42021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</a:t>
            </a:r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C1B7B231-C883-593C-0E36-68C622374C82}"/>
              </a:ext>
            </a:extLst>
          </p:cNvPr>
          <p:cNvCxnSpPr>
            <a:stCxn id="136" idx="3"/>
            <a:endCxn id="182" idx="2"/>
          </p:cNvCxnSpPr>
          <p:nvPr/>
        </p:nvCxnSpPr>
        <p:spPr>
          <a:xfrm flipV="1">
            <a:off x="5017820" y="4571439"/>
            <a:ext cx="599320" cy="206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330F891A-FED4-BE2C-DF58-DB12E1796526}"/>
              </a:ext>
            </a:extLst>
          </p:cNvPr>
          <p:cNvSpPr txBox="1"/>
          <p:nvPr/>
        </p:nvSpPr>
        <p:spPr>
          <a:xfrm>
            <a:off x="6291455" y="561943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2EEE862D-4E4A-68D4-E5D6-28227204D523}"/>
              </a:ext>
            </a:extLst>
          </p:cNvPr>
          <p:cNvSpPr txBox="1"/>
          <p:nvPr/>
        </p:nvSpPr>
        <p:spPr>
          <a:xfrm>
            <a:off x="6305463" y="12899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F9B530AC-DA05-E4EC-024F-DB367E01465C}"/>
              </a:ext>
            </a:extLst>
          </p:cNvPr>
          <p:cNvSpPr txBox="1"/>
          <p:nvPr/>
        </p:nvSpPr>
        <p:spPr>
          <a:xfrm>
            <a:off x="6305463" y="48976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2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B87E926B-1B20-1237-24A6-9544F7CBE9A6}"/>
              </a:ext>
            </a:extLst>
          </p:cNvPr>
          <p:cNvSpPr txBox="1"/>
          <p:nvPr/>
        </p:nvSpPr>
        <p:spPr>
          <a:xfrm>
            <a:off x="6292094" y="6331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553814C2-78B4-FFF0-1290-0A2FE965A47C}"/>
              </a:ext>
            </a:extLst>
          </p:cNvPr>
          <p:cNvSpPr txBox="1"/>
          <p:nvPr/>
        </p:nvSpPr>
        <p:spPr>
          <a:xfrm>
            <a:off x="6304126" y="41843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BD1942BF-313E-5AFE-CE80-03519A780AF8}"/>
              </a:ext>
            </a:extLst>
          </p:cNvPr>
          <p:cNvCxnSpPr>
            <a:stCxn id="171" idx="3"/>
            <a:endCxn id="186" idx="1"/>
          </p:cNvCxnSpPr>
          <p:nvPr/>
        </p:nvCxnSpPr>
        <p:spPr>
          <a:xfrm flipV="1">
            <a:off x="5823655" y="1474647"/>
            <a:ext cx="481808" cy="21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73092D3A-DD43-757E-3029-0BE699DDF380}"/>
              </a:ext>
            </a:extLst>
          </p:cNvPr>
          <p:cNvCxnSpPr>
            <a:stCxn id="171" idx="2"/>
            <a:endCxn id="185" idx="1"/>
          </p:cNvCxnSpPr>
          <p:nvPr/>
        </p:nvCxnSpPr>
        <p:spPr>
          <a:xfrm>
            <a:off x="5611898" y="3807534"/>
            <a:ext cx="679557" cy="199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7BCB404F-7769-B39A-19A3-3AF900A0C0E4}"/>
              </a:ext>
            </a:extLst>
          </p:cNvPr>
          <p:cNvCxnSpPr>
            <a:stCxn id="182" idx="3"/>
            <a:endCxn id="191" idx="1"/>
          </p:cNvCxnSpPr>
          <p:nvPr/>
        </p:nvCxnSpPr>
        <p:spPr>
          <a:xfrm flipV="1">
            <a:off x="5828897" y="4369053"/>
            <a:ext cx="475229" cy="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0D74ABD8-EC8C-F073-2B8A-73E0F1E551FA}"/>
              </a:ext>
            </a:extLst>
          </p:cNvPr>
          <p:cNvCxnSpPr>
            <a:stCxn id="182" idx="2"/>
            <a:endCxn id="190" idx="1"/>
          </p:cNvCxnSpPr>
          <p:nvPr/>
        </p:nvCxnSpPr>
        <p:spPr>
          <a:xfrm>
            <a:off x="5617140" y="4571439"/>
            <a:ext cx="674954" cy="194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F61D99B3-9DBB-5610-D987-CFB2DAD7779D}"/>
              </a:ext>
            </a:extLst>
          </p:cNvPr>
          <p:cNvCxnSpPr>
            <a:stCxn id="176" idx="0"/>
            <a:endCxn id="189" idx="1"/>
          </p:cNvCxnSpPr>
          <p:nvPr/>
        </p:nvCxnSpPr>
        <p:spPr>
          <a:xfrm flipV="1">
            <a:off x="5726562" y="5082323"/>
            <a:ext cx="578901" cy="201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B25153F8-1E58-F2E8-B2B4-53548E31602D}"/>
              </a:ext>
            </a:extLst>
          </p:cNvPr>
          <p:cNvSpPr txBox="1"/>
          <p:nvPr/>
        </p:nvSpPr>
        <p:spPr>
          <a:xfrm>
            <a:off x="7206594" y="34382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3</a:t>
            </a: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1D66CFAF-4198-4683-2425-04B743B2C58E}"/>
              </a:ext>
            </a:extLst>
          </p:cNvPr>
          <p:cNvSpPr txBox="1"/>
          <p:nvPr/>
        </p:nvSpPr>
        <p:spPr>
          <a:xfrm>
            <a:off x="7210337" y="70765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</a:t>
            </a:r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CFBB96FB-5620-E1EF-AFFC-FDD82A06E8D8}"/>
              </a:ext>
            </a:extLst>
          </p:cNvPr>
          <p:cNvSpPr txBox="1"/>
          <p:nvPr/>
        </p:nvSpPr>
        <p:spPr>
          <a:xfrm>
            <a:off x="7210337" y="41732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3</a:t>
            </a:r>
          </a:p>
        </p:txBody>
      </p: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58E1FAD-52E5-5E6D-B57F-327B8105C3AB}"/>
              </a:ext>
            </a:extLst>
          </p:cNvPr>
          <p:cNvCxnSpPr>
            <a:stCxn id="186" idx="3"/>
            <a:endCxn id="208" idx="0"/>
          </p:cNvCxnSpPr>
          <p:nvPr/>
        </p:nvCxnSpPr>
        <p:spPr>
          <a:xfrm>
            <a:off x="6728977" y="1474647"/>
            <a:ext cx="774333" cy="196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AF2615F3-A155-3032-2A20-8807D346DE6B}"/>
              </a:ext>
            </a:extLst>
          </p:cNvPr>
          <p:cNvCxnSpPr>
            <a:stCxn id="189" idx="0"/>
            <a:endCxn id="212" idx="1"/>
          </p:cNvCxnSpPr>
          <p:nvPr/>
        </p:nvCxnSpPr>
        <p:spPr>
          <a:xfrm flipV="1">
            <a:off x="6602179" y="4357935"/>
            <a:ext cx="608158" cy="53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5C783B22-4B89-FFDD-53F0-13377F2E2A31}"/>
              </a:ext>
            </a:extLst>
          </p:cNvPr>
          <p:cNvCxnSpPr>
            <a:stCxn id="189" idx="0"/>
            <a:endCxn id="208" idx="1"/>
          </p:cNvCxnSpPr>
          <p:nvPr/>
        </p:nvCxnSpPr>
        <p:spPr>
          <a:xfrm flipV="1">
            <a:off x="6602179" y="3622868"/>
            <a:ext cx="604415" cy="127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14CAE0BB-10A4-5D56-C34D-E6D04E62AD10}"/>
              </a:ext>
            </a:extLst>
          </p:cNvPr>
          <p:cNvCxnSpPr>
            <a:stCxn id="185" idx="3"/>
            <a:endCxn id="210" idx="1"/>
          </p:cNvCxnSpPr>
          <p:nvPr/>
        </p:nvCxnSpPr>
        <p:spPr>
          <a:xfrm>
            <a:off x="6714969" y="5804103"/>
            <a:ext cx="495368" cy="145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7DB9250A-681C-0F5D-251B-939CD1C10EB2}"/>
              </a:ext>
            </a:extLst>
          </p:cNvPr>
          <p:cNvCxnSpPr>
            <a:stCxn id="190" idx="3"/>
            <a:endCxn id="210" idx="1"/>
          </p:cNvCxnSpPr>
          <p:nvPr/>
        </p:nvCxnSpPr>
        <p:spPr>
          <a:xfrm>
            <a:off x="6715608" y="6516092"/>
            <a:ext cx="494729" cy="7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DECE09E4-64DB-5C16-F401-EBA2F19BA9FE}"/>
              </a:ext>
            </a:extLst>
          </p:cNvPr>
          <p:cNvCxnSpPr>
            <a:stCxn id="190" idx="0"/>
            <a:endCxn id="212" idx="1"/>
          </p:cNvCxnSpPr>
          <p:nvPr/>
        </p:nvCxnSpPr>
        <p:spPr>
          <a:xfrm flipV="1">
            <a:off x="6503851" y="4357935"/>
            <a:ext cx="706486" cy="197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>
            <a:extLst>
              <a:ext uri="{FF2B5EF4-FFF2-40B4-BE49-F238E27FC236}">
                <a16:creationId xmlns:a16="http://schemas.microsoft.com/office/drawing/2014/main" id="{5043FADE-8A66-ED3D-0A47-BC6D7B77208F}"/>
              </a:ext>
            </a:extLst>
          </p:cNvPr>
          <p:cNvSpPr txBox="1"/>
          <p:nvPr/>
        </p:nvSpPr>
        <p:spPr>
          <a:xfrm>
            <a:off x="8147496" y="128998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3</a:t>
            </a:r>
          </a:p>
        </p:txBody>
      </p: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FB4C7FF5-AFD7-3823-58AA-DFF7811BC4EB}"/>
              </a:ext>
            </a:extLst>
          </p:cNvPr>
          <p:cNvSpPr txBox="1"/>
          <p:nvPr/>
        </p:nvSpPr>
        <p:spPr>
          <a:xfrm>
            <a:off x="8104561" y="413646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3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6B522E65-EBBE-5F17-BFF7-CED8D7D891FB}"/>
              </a:ext>
            </a:extLst>
          </p:cNvPr>
          <p:cNvSpPr txBox="1"/>
          <p:nvPr/>
        </p:nvSpPr>
        <p:spPr>
          <a:xfrm>
            <a:off x="8143448" y="48227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2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A6B227AC-B652-D074-4E2E-792A00E69C18}"/>
              </a:ext>
            </a:extLst>
          </p:cNvPr>
          <p:cNvSpPr txBox="1"/>
          <p:nvPr/>
        </p:nvSpPr>
        <p:spPr>
          <a:xfrm>
            <a:off x="8117133" y="55978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3</a:t>
            </a: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8E69C2EA-4290-0B4D-38A8-92F97CEB9080}"/>
              </a:ext>
            </a:extLst>
          </p:cNvPr>
          <p:cNvSpPr txBox="1"/>
          <p:nvPr/>
        </p:nvSpPr>
        <p:spPr>
          <a:xfrm>
            <a:off x="8104561" y="62986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 3</a:t>
            </a:r>
          </a:p>
        </p:txBody>
      </p: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A031D1EE-6D77-5766-42C4-7F7616E58438}"/>
              </a:ext>
            </a:extLst>
          </p:cNvPr>
          <p:cNvCxnSpPr>
            <a:cxnSpLocks/>
            <a:stCxn id="208" idx="0"/>
            <a:endCxn id="242" idx="1"/>
          </p:cNvCxnSpPr>
          <p:nvPr/>
        </p:nvCxnSpPr>
        <p:spPr>
          <a:xfrm flipV="1">
            <a:off x="7503310" y="1474647"/>
            <a:ext cx="644186" cy="196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7F4D26A2-1361-4765-5DA0-B0E561EF6452}"/>
              </a:ext>
            </a:extLst>
          </p:cNvPr>
          <p:cNvCxnSpPr>
            <a:stCxn id="208" idx="2"/>
            <a:endCxn id="246" idx="1"/>
          </p:cNvCxnSpPr>
          <p:nvPr/>
        </p:nvCxnSpPr>
        <p:spPr>
          <a:xfrm>
            <a:off x="7503310" y="3807534"/>
            <a:ext cx="613823" cy="197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de flecha 254">
            <a:extLst>
              <a:ext uri="{FF2B5EF4-FFF2-40B4-BE49-F238E27FC236}">
                <a16:creationId xmlns:a16="http://schemas.microsoft.com/office/drawing/2014/main" id="{8953864F-B08E-95DA-0F8E-F74E5D02B8CD}"/>
              </a:ext>
            </a:extLst>
          </p:cNvPr>
          <p:cNvCxnSpPr>
            <a:stCxn id="212" idx="3"/>
            <a:endCxn id="243" idx="1"/>
          </p:cNvCxnSpPr>
          <p:nvPr/>
        </p:nvCxnSpPr>
        <p:spPr>
          <a:xfrm flipV="1">
            <a:off x="7803769" y="4321127"/>
            <a:ext cx="300792" cy="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B047E4C1-E93B-569B-2EBE-4671F4641264}"/>
              </a:ext>
            </a:extLst>
          </p:cNvPr>
          <p:cNvCxnSpPr>
            <a:stCxn id="212" idx="2"/>
            <a:endCxn id="247" idx="1"/>
          </p:cNvCxnSpPr>
          <p:nvPr/>
        </p:nvCxnSpPr>
        <p:spPr>
          <a:xfrm>
            <a:off x="7507053" y="4542601"/>
            <a:ext cx="597508" cy="194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EA4CDA5F-DA46-117B-A7EE-04DB50DACE1F}"/>
              </a:ext>
            </a:extLst>
          </p:cNvPr>
          <p:cNvCxnSpPr>
            <a:stCxn id="210" idx="0"/>
            <a:endCxn id="244" idx="1"/>
          </p:cNvCxnSpPr>
          <p:nvPr/>
        </p:nvCxnSpPr>
        <p:spPr>
          <a:xfrm flipV="1">
            <a:off x="7507053" y="5007371"/>
            <a:ext cx="636395" cy="206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C875F4D3-25D9-CB06-63F3-89C3FE86B742}"/>
              </a:ext>
            </a:extLst>
          </p:cNvPr>
          <p:cNvSpPr txBox="1"/>
          <p:nvPr/>
        </p:nvSpPr>
        <p:spPr>
          <a:xfrm>
            <a:off x="9059722" y="34382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5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DDB39215-77DE-0ED4-1CCC-183EA054C067}"/>
              </a:ext>
            </a:extLst>
          </p:cNvPr>
          <p:cNvSpPr txBox="1"/>
          <p:nvPr/>
        </p:nvSpPr>
        <p:spPr>
          <a:xfrm>
            <a:off x="9064597" y="41286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5</a:t>
            </a:r>
          </a:p>
        </p:txBody>
      </p: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D6529513-82A5-FD47-BF42-8CCD9C430C26}"/>
              </a:ext>
            </a:extLst>
          </p:cNvPr>
          <p:cNvSpPr txBox="1"/>
          <p:nvPr/>
        </p:nvSpPr>
        <p:spPr>
          <a:xfrm>
            <a:off x="9011886" y="70846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6</a:t>
            </a:r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5107685F-A8FB-E36F-9480-158C3ECA5E85}"/>
              </a:ext>
            </a:extLst>
          </p:cNvPr>
          <p:cNvCxnSpPr>
            <a:stCxn id="242" idx="3"/>
            <a:endCxn id="268" idx="1"/>
          </p:cNvCxnSpPr>
          <p:nvPr/>
        </p:nvCxnSpPr>
        <p:spPr>
          <a:xfrm>
            <a:off x="8740928" y="1474647"/>
            <a:ext cx="318794" cy="21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AE154E9E-9EE1-E4CE-8BF2-06AF93E03D00}"/>
              </a:ext>
            </a:extLst>
          </p:cNvPr>
          <p:cNvCxnSpPr>
            <a:cxnSpLocks/>
            <a:stCxn id="244" idx="0"/>
            <a:endCxn id="268" idx="1"/>
          </p:cNvCxnSpPr>
          <p:nvPr/>
        </p:nvCxnSpPr>
        <p:spPr>
          <a:xfrm flipV="1">
            <a:off x="8440164" y="3622868"/>
            <a:ext cx="619558" cy="119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49F98330-9269-2B8D-966E-A07AB8BD0B30}"/>
              </a:ext>
            </a:extLst>
          </p:cNvPr>
          <p:cNvCxnSpPr>
            <a:stCxn id="244" idx="3"/>
            <a:endCxn id="269" idx="1"/>
          </p:cNvCxnSpPr>
          <p:nvPr/>
        </p:nvCxnSpPr>
        <p:spPr>
          <a:xfrm flipV="1">
            <a:off x="8736880" y="4313321"/>
            <a:ext cx="327717" cy="69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91EF0610-75DA-7E9E-4AE1-DBE3FC52D992}"/>
              </a:ext>
            </a:extLst>
          </p:cNvPr>
          <p:cNvCxnSpPr>
            <a:stCxn id="246" idx="3"/>
            <a:endCxn id="270" idx="1"/>
          </p:cNvCxnSpPr>
          <p:nvPr/>
        </p:nvCxnSpPr>
        <p:spPr>
          <a:xfrm>
            <a:off x="8710565" y="5782540"/>
            <a:ext cx="301321" cy="1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7963F4CB-8AC3-E9CE-D5F6-41C0A8901DA3}"/>
              </a:ext>
            </a:extLst>
          </p:cNvPr>
          <p:cNvCxnSpPr>
            <a:stCxn id="247" idx="3"/>
            <a:endCxn id="270" idx="1"/>
          </p:cNvCxnSpPr>
          <p:nvPr/>
        </p:nvCxnSpPr>
        <p:spPr>
          <a:xfrm>
            <a:off x="8697993" y="6483328"/>
            <a:ext cx="313893" cy="78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de flecha 290">
            <a:extLst>
              <a:ext uri="{FF2B5EF4-FFF2-40B4-BE49-F238E27FC236}">
                <a16:creationId xmlns:a16="http://schemas.microsoft.com/office/drawing/2014/main" id="{98613483-FEF5-C160-9FFD-941BB95758B8}"/>
              </a:ext>
            </a:extLst>
          </p:cNvPr>
          <p:cNvCxnSpPr>
            <a:stCxn id="247" idx="0"/>
            <a:endCxn id="269" idx="1"/>
          </p:cNvCxnSpPr>
          <p:nvPr/>
        </p:nvCxnSpPr>
        <p:spPr>
          <a:xfrm flipV="1">
            <a:off x="8401277" y="4313321"/>
            <a:ext cx="663320" cy="19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1718F15E-F022-392D-0D7E-CED55491D47E}"/>
              </a:ext>
            </a:extLst>
          </p:cNvPr>
          <p:cNvSpPr txBox="1"/>
          <p:nvPr/>
        </p:nvSpPr>
        <p:spPr>
          <a:xfrm>
            <a:off x="10016823" y="13174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5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3D2C6BD7-8BC9-2DF6-ABD7-00DB0D3F5391}"/>
              </a:ext>
            </a:extLst>
          </p:cNvPr>
          <p:cNvSpPr txBox="1"/>
          <p:nvPr/>
        </p:nvSpPr>
        <p:spPr>
          <a:xfrm>
            <a:off x="10010874" y="413646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5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A10A2B27-054E-5B1D-9E2C-2DFAB507447D}"/>
              </a:ext>
            </a:extLst>
          </p:cNvPr>
          <p:cNvSpPr txBox="1"/>
          <p:nvPr/>
        </p:nvSpPr>
        <p:spPr>
          <a:xfrm>
            <a:off x="10023266" y="48898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6</a:t>
            </a:r>
          </a:p>
        </p:txBody>
      </p: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7130B2B1-E1FA-7254-4BA6-9CF7DC031FCF}"/>
              </a:ext>
            </a:extLst>
          </p:cNvPr>
          <p:cNvSpPr txBox="1"/>
          <p:nvPr/>
        </p:nvSpPr>
        <p:spPr>
          <a:xfrm>
            <a:off x="9996393" y="559985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5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DE0432D0-F8D8-DAE4-51DB-81CE2E51B01F}"/>
              </a:ext>
            </a:extLst>
          </p:cNvPr>
          <p:cNvSpPr txBox="1"/>
          <p:nvPr/>
        </p:nvSpPr>
        <p:spPr>
          <a:xfrm>
            <a:off x="10016823" y="63314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 5</a:t>
            </a:r>
          </a:p>
        </p:txBody>
      </p:sp>
      <p:cxnSp>
        <p:nvCxnSpPr>
          <p:cNvPr id="303" name="Conector recto de flecha 302">
            <a:extLst>
              <a:ext uri="{FF2B5EF4-FFF2-40B4-BE49-F238E27FC236}">
                <a16:creationId xmlns:a16="http://schemas.microsoft.com/office/drawing/2014/main" id="{D13DC288-764F-CDAD-AF8B-C402A2083765}"/>
              </a:ext>
            </a:extLst>
          </p:cNvPr>
          <p:cNvCxnSpPr>
            <a:stCxn id="268" idx="0"/>
            <a:endCxn id="292" idx="1"/>
          </p:cNvCxnSpPr>
          <p:nvPr/>
        </p:nvCxnSpPr>
        <p:spPr>
          <a:xfrm flipV="1">
            <a:off x="9356438" y="1502127"/>
            <a:ext cx="660385" cy="193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B98C0D54-4239-3A4E-8F1A-0D36AF9BB403}"/>
              </a:ext>
            </a:extLst>
          </p:cNvPr>
          <p:cNvCxnSpPr>
            <a:stCxn id="268" idx="2"/>
            <a:endCxn id="298" idx="1"/>
          </p:cNvCxnSpPr>
          <p:nvPr/>
        </p:nvCxnSpPr>
        <p:spPr>
          <a:xfrm>
            <a:off x="9356438" y="3807534"/>
            <a:ext cx="639955" cy="197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A05EF8E1-DD4B-8511-BAE1-4976A754F943}"/>
              </a:ext>
            </a:extLst>
          </p:cNvPr>
          <p:cNvCxnSpPr>
            <a:stCxn id="269" idx="3"/>
            <a:endCxn id="294" idx="1"/>
          </p:cNvCxnSpPr>
          <p:nvPr/>
        </p:nvCxnSpPr>
        <p:spPr>
          <a:xfrm>
            <a:off x="9658029" y="4313321"/>
            <a:ext cx="352845" cy="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47D6F274-61F6-DC05-B5B1-CE405A82359F}"/>
              </a:ext>
            </a:extLst>
          </p:cNvPr>
          <p:cNvCxnSpPr>
            <a:stCxn id="269" idx="2"/>
            <a:endCxn id="300" idx="1"/>
          </p:cNvCxnSpPr>
          <p:nvPr/>
        </p:nvCxnSpPr>
        <p:spPr>
          <a:xfrm>
            <a:off x="9361313" y="4497987"/>
            <a:ext cx="655510" cy="201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94A30260-3EAD-11C6-B84A-A4E2D43509AF}"/>
              </a:ext>
            </a:extLst>
          </p:cNvPr>
          <p:cNvCxnSpPr>
            <a:stCxn id="270" idx="0"/>
            <a:endCxn id="296" idx="1"/>
          </p:cNvCxnSpPr>
          <p:nvPr/>
        </p:nvCxnSpPr>
        <p:spPr>
          <a:xfrm flipV="1">
            <a:off x="9308602" y="5074486"/>
            <a:ext cx="714664" cy="20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53842AF9-104F-A89B-39E5-FFB3DFC080B6}"/>
              </a:ext>
            </a:extLst>
          </p:cNvPr>
          <p:cNvSpPr txBox="1"/>
          <p:nvPr/>
        </p:nvSpPr>
        <p:spPr>
          <a:xfrm>
            <a:off x="10890349" y="34300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11</a:t>
            </a:r>
          </a:p>
        </p:txBody>
      </p: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57061631-B9ED-CC28-31FC-942BCBAB6049}"/>
              </a:ext>
            </a:extLst>
          </p:cNvPr>
          <p:cNvSpPr txBox="1"/>
          <p:nvPr/>
        </p:nvSpPr>
        <p:spPr>
          <a:xfrm>
            <a:off x="10858559" y="4115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11</a:t>
            </a:r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2B3E2BB2-03CB-02D9-5A3D-94B33F5A90B3}"/>
              </a:ext>
            </a:extLst>
          </p:cNvPr>
          <p:cNvSpPr txBox="1"/>
          <p:nvPr/>
        </p:nvSpPr>
        <p:spPr>
          <a:xfrm>
            <a:off x="10934078" y="71013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10</a:t>
            </a:r>
          </a:p>
        </p:txBody>
      </p:sp>
      <p:cxnSp>
        <p:nvCxnSpPr>
          <p:cNvPr id="321" name="Conector recto de flecha 320">
            <a:extLst>
              <a:ext uri="{FF2B5EF4-FFF2-40B4-BE49-F238E27FC236}">
                <a16:creationId xmlns:a16="http://schemas.microsoft.com/office/drawing/2014/main" id="{81BD0B1C-F18B-1753-FD57-0B6FB60AF7D1}"/>
              </a:ext>
            </a:extLst>
          </p:cNvPr>
          <p:cNvCxnSpPr>
            <a:cxnSpLocks/>
            <a:stCxn id="292" idx="3"/>
            <a:endCxn id="316" idx="1"/>
          </p:cNvCxnSpPr>
          <p:nvPr/>
        </p:nvCxnSpPr>
        <p:spPr>
          <a:xfrm>
            <a:off x="10610255" y="1502127"/>
            <a:ext cx="280094" cy="211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de flecha 324">
            <a:extLst>
              <a:ext uri="{FF2B5EF4-FFF2-40B4-BE49-F238E27FC236}">
                <a16:creationId xmlns:a16="http://schemas.microsoft.com/office/drawing/2014/main" id="{5E0CEF90-8923-60A2-D608-4C020AF4C8BA}"/>
              </a:ext>
            </a:extLst>
          </p:cNvPr>
          <p:cNvCxnSpPr>
            <a:cxnSpLocks/>
            <a:stCxn id="296" idx="3"/>
            <a:endCxn id="317" idx="1"/>
          </p:cNvCxnSpPr>
          <p:nvPr/>
        </p:nvCxnSpPr>
        <p:spPr>
          <a:xfrm flipV="1">
            <a:off x="10616698" y="4300349"/>
            <a:ext cx="241861" cy="77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de flecha 327">
            <a:extLst>
              <a:ext uri="{FF2B5EF4-FFF2-40B4-BE49-F238E27FC236}">
                <a16:creationId xmlns:a16="http://schemas.microsoft.com/office/drawing/2014/main" id="{EA1F5E27-DD76-2189-0DFA-6FE0AD106A50}"/>
              </a:ext>
            </a:extLst>
          </p:cNvPr>
          <p:cNvCxnSpPr>
            <a:stCxn id="296" idx="0"/>
            <a:endCxn id="316" idx="1"/>
          </p:cNvCxnSpPr>
          <p:nvPr/>
        </p:nvCxnSpPr>
        <p:spPr>
          <a:xfrm flipV="1">
            <a:off x="10319982" y="3614747"/>
            <a:ext cx="570367" cy="127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de flecha 330">
            <a:extLst>
              <a:ext uri="{FF2B5EF4-FFF2-40B4-BE49-F238E27FC236}">
                <a16:creationId xmlns:a16="http://schemas.microsoft.com/office/drawing/2014/main" id="{A17FE002-4436-B13A-E378-50B66203BCAB}"/>
              </a:ext>
            </a:extLst>
          </p:cNvPr>
          <p:cNvCxnSpPr>
            <a:cxnSpLocks/>
            <a:stCxn id="298" idx="3"/>
            <a:endCxn id="319" idx="1"/>
          </p:cNvCxnSpPr>
          <p:nvPr/>
        </p:nvCxnSpPr>
        <p:spPr>
          <a:xfrm>
            <a:off x="10589825" y="5784516"/>
            <a:ext cx="344253" cy="15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de flecha 333">
            <a:extLst>
              <a:ext uri="{FF2B5EF4-FFF2-40B4-BE49-F238E27FC236}">
                <a16:creationId xmlns:a16="http://schemas.microsoft.com/office/drawing/2014/main" id="{7AA649ED-EAB3-DCCA-F067-A69297F0887F}"/>
              </a:ext>
            </a:extLst>
          </p:cNvPr>
          <p:cNvCxnSpPr>
            <a:stCxn id="300" idx="2"/>
            <a:endCxn id="319" idx="1"/>
          </p:cNvCxnSpPr>
          <p:nvPr/>
        </p:nvCxnSpPr>
        <p:spPr>
          <a:xfrm>
            <a:off x="10313539" y="6700758"/>
            <a:ext cx="620539" cy="58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de flecha 340">
            <a:extLst>
              <a:ext uri="{FF2B5EF4-FFF2-40B4-BE49-F238E27FC236}">
                <a16:creationId xmlns:a16="http://schemas.microsoft.com/office/drawing/2014/main" id="{A7655BD0-D9FE-2FCC-C11D-E76AF06EDAEF}"/>
              </a:ext>
            </a:extLst>
          </p:cNvPr>
          <p:cNvCxnSpPr>
            <a:stCxn id="300" idx="0"/>
            <a:endCxn id="317" idx="2"/>
          </p:cNvCxnSpPr>
          <p:nvPr/>
        </p:nvCxnSpPr>
        <p:spPr>
          <a:xfrm flipV="1">
            <a:off x="10313539" y="4485015"/>
            <a:ext cx="900246" cy="184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02E8688C-1C6E-2041-1626-89CB2340EDFC}"/>
              </a:ext>
            </a:extLst>
          </p:cNvPr>
          <p:cNvSpPr txBox="1"/>
          <p:nvPr/>
        </p:nvSpPr>
        <p:spPr>
          <a:xfrm>
            <a:off x="11756315" y="563359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11</a:t>
            </a: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34A724DC-0163-2E2E-984A-772E7F0D6ABE}"/>
              </a:ext>
            </a:extLst>
          </p:cNvPr>
          <p:cNvSpPr txBox="1"/>
          <p:nvPr/>
        </p:nvSpPr>
        <p:spPr>
          <a:xfrm>
            <a:off x="11770323" y="13041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11</a:t>
            </a:r>
          </a:p>
        </p:txBody>
      </p:sp>
      <p:sp>
        <p:nvSpPr>
          <p:cNvPr id="349" name="CuadroTexto 348">
            <a:extLst>
              <a:ext uri="{FF2B5EF4-FFF2-40B4-BE49-F238E27FC236}">
                <a16:creationId xmlns:a16="http://schemas.microsoft.com/office/drawing/2014/main" id="{01B2F974-059C-37FD-04FB-C8DBB5627A4C}"/>
              </a:ext>
            </a:extLst>
          </p:cNvPr>
          <p:cNvSpPr txBox="1"/>
          <p:nvPr/>
        </p:nvSpPr>
        <p:spPr>
          <a:xfrm>
            <a:off x="11770323" y="49118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10</a:t>
            </a:r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B375FC61-B868-6735-7864-E4FDC1AC34A9}"/>
              </a:ext>
            </a:extLst>
          </p:cNvPr>
          <p:cNvSpPr txBox="1"/>
          <p:nvPr/>
        </p:nvSpPr>
        <p:spPr>
          <a:xfrm>
            <a:off x="11756954" y="63455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 11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536A29F3-5DBF-BDAA-467A-1AF1E0E4A78C}"/>
              </a:ext>
            </a:extLst>
          </p:cNvPr>
          <p:cNvSpPr txBox="1"/>
          <p:nvPr/>
        </p:nvSpPr>
        <p:spPr>
          <a:xfrm>
            <a:off x="11667117" y="422952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11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E752F48C-5BAE-7ABF-07CF-80BB2A109EAF}"/>
              </a:ext>
            </a:extLst>
          </p:cNvPr>
          <p:cNvCxnSpPr>
            <a:cxnSpLocks/>
            <a:stCxn id="316" idx="0"/>
            <a:endCxn id="348" idx="1"/>
          </p:cNvCxnSpPr>
          <p:nvPr/>
        </p:nvCxnSpPr>
        <p:spPr>
          <a:xfrm flipV="1">
            <a:off x="11245575" y="1488805"/>
            <a:ext cx="524748" cy="194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40B6BA7F-3E3A-FF74-20DB-05504F386982}"/>
              </a:ext>
            </a:extLst>
          </p:cNvPr>
          <p:cNvCxnSpPr>
            <a:stCxn id="316" idx="2"/>
            <a:endCxn id="346" idx="1"/>
          </p:cNvCxnSpPr>
          <p:nvPr/>
        </p:nvCxnSpPr>
        <p:spPr>
          <a:xfrm>
            <a:off x="11245575" y="3799413"/>
            <a:ext cx="510740" cy="201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4913AEC4-FAB8-F4EC-69E6-A3FA8D4B26B2}"/>
              </a:ext>
            </a:extLst>
          </p:cNvPr>
          <p:cNvCxnSpPr>
            <a:stCxn id="317" idx="3"/>
            <a:endCxn id="353" idx="1"/>
          </p:cNvCxnSpPr>
          <p:nvPr/>
        </p:nvCxnSpPr>
        <p:spPr>
          <a:xfrm>
            <a:off x="11569010" y="4300349"/>
            <a:ext cx="98107" cy="11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de flecha 372">
            <a:extLst>
              <a:ext uri="{FF2B5EF4-FFF2-40B4-BE49-F238E27FC236}">
                <a16:creationId xmlns:a16="http://schemas.microsoft.com/office/drawing/2014/main" id="{E74F6EB9-568F-980D-FF71-5CF61EC754C2}"/>
              </a:ext>
            </a:extLst>
          </p:cNvPr>
          <p:cNvCxnSpPr>
            <a:stCxn id="317" idx="2"/>
            <a:endCxn id="351" idx="1"/>
          </p:cNvCxnSpPr>
          <p:nvPr/>
        </p:nvCxnSpPr>
        <p:spPr>
          <a:xfrm>
            <a:off x="11213785" y="4485015"/>
            <a:ext cx="543169" cy="204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de flecha 374">
            <a:extLst>
              <a:ext uri="{FF2B5EF4-FFF2-40B4-BE49-F238E27FC236}">
                <a16:creationId xmlns:a16="http://schemas.microsoft.com/office/drawing/2014/main" id="{7EE2F397-08D8-FCEC-C2BD-03C940CD0C68}"/>
              </a:ext>
            </a:extLst>
          </p:cNvPr>
          <p:cNvCxnSpPr>
            <a:stCxn id="319" idx="0"/>
            <a:endCxn id="349" idx="1"/>
          </p:cNvCxnSpPr>
          <p:nvPr/>
        </p:nvCxnSpPr>
        <p:spPr>
          <a:xfrm flipV="1">
            <a:off x="11289304" y="5096481"/>
            <a:ext cx="481019" cy="200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A1BE6558-E282-91F1-0CAB-EA75C7AE5C13}"/>
              </a:ext>
            </a:extLst>
          </p:cNvPr>
          <p:cNvSpPr txBox="1"/>
          <p:nvPr/>
        </p:nvSpPr>
        <p:spPr>
          <a:xfrm>
            <a:off x="12882344" y="1021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2DFD354C-0CF7-1722-2B12-1B3E1FB9F573}"/>
              </a:ext>
            </a:extLst>
          </p:cNvPr>
          <p:cNvSpPr txBox="1"/>
          <p:nvPr/>
        </p:nvSpPr>
        <p:spPr>
          <a:xfrm>
            <a:off x="12617074" y="3419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21</a:t>
            </a:r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8DC7FED1-D25C-017D-21C6-831DCF894FF0}"/>
              </a:ext>
            </a:extLst>
          </p:cNvPr>
          <p:cNvSpPr txBox="1"/>
          <p:nvPr/>
        </p:nvSpPr>
        <p:spPr>
          <a:xfrm>
            <a:off x="12617074" y="418438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21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BF17379F-020E-8756-7240-B2B64527ED2D}"/>
              </a:ext>
            </a:extLst>
          </p:cNvPr>
          <p:cNvSpPr txBox="1"/>
          <p:nvPr/>
        </p:nvSpPr>
        <p:spPr>
          <a:xfrm>
            <a:off x="12589825" y="707216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22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0" name="Conector recto de flecha 399">
            <a:extLst>
              <a:ext uri="{FF2B5EF4-FFF2-40B4-BE49-F238E27FC236}">
                <a16:creationId xmlns:a16="http://schemas.microsoft.com/office/drawing/2014/main" id="{67ABE6E6-FB7E-337C-4F8D-8EE34E264D44}"/>
              </a:ext>
            </a:extLst>
          </p:cNvPr>
          <p:cNvCxnSpPr>
            <a:stCxn id="348" idx="3"/>
            <a:endCxn id="392" idx="0"/>
          </p:cNvCxnSpPr>
          <p:nvPr/>
        </p:nvCxnSpPr>
        <p:spPr>
          <a:xfrm>
            <a:off x="12480774" y="1488805"/>
            <a:ext cx="491526" cy="19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cto de flecha 402">
            <a:extLst>
              <a:ext uri="{FF2B5EF4-FFF2-40B4-BE49-F238E27FC236}">
                <a16:creationId xmlns:a16="http://schemas.microsoft.com/office/drawing/2014/main" id="{E77D2FEE-98C5-9176-7BE2-A0244931DBE1}"/>
              </a:ext>
            </a:extLst>
          </p:cNvPr>
          <p:cNvCxnSpPr>
            <a:cxnSpLocks/>
            <a:stCxn id="349" idx="3"/>
            <a:endCxn id="393" idx="2"/>
          </p:cNvCxnSpPr>
          <p:nvPr/>
        </p:nvCxnSpPr>
        <p:spPr>
          <a:xfrm flipV="1">
            <a:off x="12480774" y="4553719"/>
            <a:ext cx="575684" cy="54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recto de flecha 405">
            <a:extLst>
              <a:ext uri="{FF2B5EF4-FFF2-40B4-BE49-F238E27FC236}">
                <a16:creationId xmlns:a16="http://schemas.microsoft.com/office/drawing/2014/main" id="{AAE10C6C-E71C-6462-A020-12DE6DFE78B9}"/>
              </a:ext>
            </a:extLst>
          </p:cNvPr>
          <p:cNvCxnSpPr>
            <a:cxnSpLocks/>
            <a:stCxn id="349" idx="0"/>
            <a:endCxn id="392" idx="1"/>
          </p:cNvCxnSpPr>
          <p:nvPr/>
        </p:nvCxnSpPr>
        <p:spPr>
          <a:xfrm flipV="1">
            <a:off x="12125549" y="3604039"/>
            <a:ext cx="491525" cy="130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cto de flecha 408">
            <a:extLst>
              <a:ext uri="{FF2B5EF4-FFF2-40B4-BE49-F238E27FC236}">
                <a16:creationId xmlns:a16="http://schemas.microsoft.com/office/drawing/2014/main" id="{771AB027-2A7A-6FC6-3BE8-6F745CC1937D}"/>
              </a:ext>
            </a:extLst>
          </p:cNvPr>
          <p:cNvCxnSpPr>
            <a:stCxn id="346" idx="3"/>
            <a:endCxn id="394" idx="0"/>
          </p:cNvCxnSpPr>
          <p:nvPr/>
        </p:nvCxnSpPr>
        <p:spPr>
          <a:xfrm>
            <a:off x="12466766" y="5818261"/>
            <a:ext cx="562443" cy="125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de flecha 410">
            <a:extLst>
              <a:ext uri="{FF2B5EF4-FFF2-40B4-BE49-F238E27FC236}">
                <a16:creationId xmlns:a16="http://schemas.microsoft.com/office/drawing/2014/main" id="{2484031A-B3EE-DDC1-8A12-F5A1551569B3}"/>
              </a:ext>
            </a:extLst>
          </p:cNvPr>
          <p:cNvCxnSpPr>
            <a:stCxn id="351" idx="3"/>
            <a:endCxn id="394" idx="0"/>
          </p:cNvCxnSpPr>
          <p:nvPr/>
        </p:nvCxnSpPr>
        <p:spPr>
          <a:xfrm>
            <a:off x="12467405" y="6530250"/>
            <a:ext cx="561804" cy="54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8D4D50BA-83D7-91A9-EC22-3BB485A51FF0}"/>
              </a:ext>
            </a:extLst>
          </p:cNvPr>
          <p:cNvCxnSpPr>
            <a:stCxn id="351" idx="0"/>
            <a:endCxn id="393" idx="2"/>
          </p:cNvCxnSpPr>
          <p:nvPr/>
        </p:nvCxnSpPr>
        <p:spPr>
          <a:xfrm flipV="1">
            <a:off x="12112180" y="4553719"/>
            <a:ext cx="944278" cy="179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70A00CFD-FF7E-DCDA-A60A-C6E0EE5960C9}"/>
              </a:ext>
            </a:extLst>
          </p:cNvPr>
          <p:cNvSpPr txBox="1"/>
          <p:nvPr/>
        </p:nvSpPr>
        <p:spPr>
          <a:xfrm>
            <a:off x="13479533" y="34300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21</a:t>
            </a:r>
          </a:p>
        </p:txBody>
      </p:sp>
      <p:cxnSp>
        <p:nvCxnSpPr>
          <p:cNvPr id="425" name="Conector recto de flecha 424">
            <a:extLst>
              <a:ext uri="{FF2B5EF4-FFF2-40B4-BE49-F238E27FC236}">
                <a16:creationId xmlns:a16="http://schemas.microsoft.com/office/drawing/2014/main" id="{DA46D6F4-5EB8-5B33-B74B-2FE268F5FC4D}"/>
              </a:ext>
            </a:extLst>
          </p:cNvPr>
          <p:cNvCxnSpPr>
            <a:stCxn id="392" idx="3"/>
            <a:endCxn id="423" idx="1"/>
          </p:cNvCxnSpPr>
          <p:nvPr/>
        </p:nvCxnSpPr>
        <p:spPr>
          <a:xfrm>
            <a:off x="13327525" y="3604039"/>
            <a:ext cx="152008" cy="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CuadroTexto 425">
            <a:extLst>
              <a:ext uri="{FF2B5EF4-FFF2-40B4-BE49-F238E27FC236}">
                <a16:creationId xmlns:a16="http://schemas.microsoft.com/office/drawing/2014/main" id="{4AC938C6-F0B0-C58C-DF4C-3AA8F0EE017F}"/>
              </a:ext>
            </a:extLst>
          </p:cNvPr>
          <p:cNvSpPr txBox="1"/>
          <p:nvPr/>
        </p:nvSpPr>
        <p:spPr>
          <a:xfrm>
            <a:off x="14377220" y="56274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21</a:t>
            </a:r>
          </a:p>
        </p:txBody>
      </p:sp>
      <p:sp>
        <p:nvSpPr>
          <p:cNvPr id="427" name="CuadroTexto 426">
            <a:extLst>
              <a:ext uri="{FF2B5EF4-FFF2-40B4-BE49-F238E27FC236}">
                <a16:creationId xmlns:a16="http://schemas.microsoft.com/office/drawing/2014/main" id="{1500CC83-0D76-717A-9703-6A098D41FBBC}"/>
              </a:ext>
            </a:extLst>
          </p:cNvPr>
          <p:cNvSpPr txBox="1"/>
          <p:nvPr/>
        </p:nvSpPr>
        <p:spPr>
          <a:xfrm>
            <a:off x="14512436" y="13041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21</a:t>
            </a:r>
          </a:p>
        </p:txBody>
      </p:sp>
      <p:cxnSp>
        <p:nvCxnSpPr>
          <p:cNvPr id="429" name="Conector recto de flecha 428">
            <a:extLst>
              <a:ext uri="{FF2B5EF4-FFF2-40B4-BE49-F238E27FC236}">
                <a16:creationId xmlns:a16="http://schemas.microsoft.com/office/drawing/2014/main" id="{96CC45D6-D6D1-86B1-B7ED-42DA0C1292BD}"/>
              </a:ext>
            </a:extLst>
          </p:cNvPr>
          <p:cNvCxnSpPr>
            <a:stCxn id="423" idx="2"/>
            <a:endCxn id="426" idx="1"/>
          </p:cNvCxnSpPr>
          <p:nvPr/>
        </p:nvCxnSpPr>
        <p:spPr>
          <a:xfrm>
            <a:off x="13834759" y="3799413"/>
            <a:ext cx="542461" cy="201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de flecha 430">
            <a:extLst>
              <a:ext uri="{FF2B5EF4-FFF2-40B4-BE49-F238E27FC236}">
                <a16:creationId xmlns:a16="http://schemas.microsoft.com/office/drawing/2014/main" id="{48E48AC3-B07A-B0BD-FCE6-DCFFC62FEF2B}"/>
              </a:ext>
            </a:extLst>
          </p:cNvPr>
          <p:cNvCxnSpPr>
            <a:stCxn id="423" idx="0"/>
            <a:endCxn id="427" idx="1"/>
          </p:cNvCxnSpPr>
          <p:nvPr/>
        </p:nvCxnSpPr>
        <p:spPr>
          <a:xfrm flipV="1">
            <a:off x="13834759" y="1488805"/>
            <a:ext cx="677677" cy="194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CuadroTexto 431">
            <a:extLst>
              <a:ext uri="{FF2B5EF4-FFF2-40B4-BE49-F238E27FC236}">
                <a16:creationId xmlns:a16="http://schemas.microsoft.com/office/drawing/2014/main" id="{C7E94739-6ED5-CC77-C5EA-46758D702D7F}"/>
              </a:ext>
            </a:extLst>
          </p:cNvPr>
          <p:cNvSpPr txBox="1"/>
          <p:nvPr/>
        </p:nvSpPr>
        <p:spPr>
          <a:xfrm>
            <a:off x="15288555" y="3499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21</a:t>
            </a:r>
          </a:p>
        </p:txBody>
      </p:sp>
      <p:cxnSp>
        <p:nvCxnSpPr>
          <p:cNvPr id="435" name="Conector recto de flecha 434">
            <a:extLst>
              <a:ext uri="{FF2B5EF4-FFF2-40B4-BE49-F238E27FC236}">
                <a16:creationId xmlns:a16="http://schemas.microsoft.com/office/drawing/2014/main" id="{9AE73836-DEC5-AAD5-447C-7A8A5AAFEC0B}"/>
              </a:ext>
            </a:extLst>
          </p:cNvPr>
          <p:cNvCxnSpPr>
            <a:stCxn id="427" idx="3"/>
            <a:endCxn id="432" idx="0"/>
          </p:cNvCxnSpPr>
          <p:nvPr/>
        </p:nvCxnSpPr>
        <p:spPr>
          <a:xfrm>
            <a:off x="15222887" y="1488805"/>
            <a:ext cx="420894" cy="20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uadroTexto 435">
            <a:extLst>
              <a:ext uri="{FF2B5EF4-FFF2-40B4-BE49-F238E27FC236}">
                <a16:creationId xmlns:a16="http://schemas.microsoft.com/office/drawing/2014/main" id="{9EAC6278-C6DE-2704-28CA-84A600B599F7}"/>
              </a:ext>
            </a:extLst>
          </p:cNvPr>
          <p:cNvSpPr txBox="1"/>
          <p:nvPr/>
        </p:nvSpPr>
        <p:spPr>
          <a:xfrm>
            <a:off x="15187956" y="71212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21</a:t>
            </a:r>
          </a:p>
        </p:txBody>
      </p:sp>
      <p:cxnSp>
        <p:nvCxnSpPr>
          <p:cNvPr id="438" name="Conector recto de flecha 437">
            <a:extLst>
              <a:ext uri="{FF2B5EF4-FFF2-40B4-BE49-F238E27FC236}">
                <a16:creationId xmlns:a16="http://schemas.microsoft.com/office/drawing/2014/main" id="{17BFD5A6-7AEF-8356-B961-BF3DB0625321}"/>
              </a:ext>
            </a:extLst>
          </p:cNvPr>
          <p:cNvCxnSpPr>
            <a:cxnSpLocks/>
            <a:stCxn id="426" idx="2"/>
            <a:endCxn id="436" idx="1"/>
          </p:cNvCxnSpPr>
          <p:nvPr/>
        </p:nvCxnSpPr>
        <p:spPr>
          <a:xfrm>
            <a:off x="14732446" y="5996792"/>
            <a:ext cx="455510" cy="13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CuadroTexto 439">
            <a:extLst>
              <a:ext uri="{FF2B5EF4-FFF2-40B4-BE49-F238E27FC236}">
                <a16:creationId xmlns:a16="http://schemas.microsoft.com/office/drawing/2014/main" id="{222CDB96-B037-5456-6F94-EDE52F8EB379}"/>
              </a:ext>
            </a:extLst>
          </p:cNvPr>
          <p:cNvSpPr txBox="1"/>
          <p:nvPr/>
        </p:nvSpPr>
        <p:spPr>
          <a:xfrm>
            <a:off x="16121600" y="12996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21</a:t>
            </a:r>
          </a:p>
        </p:txBody>
      </p:sp>
      <p:sp>
        <p:nvSpPr>
          <p:cNvPr id="441" name="CuadroTexto 440">
            <a:extLst>
              <a:ext uri="{FF2B5EF4-FFF2-40B4-BE49-F238E27FC236}">
                <a16:creationId xmlns:a16="http://schemas.microsoft.com/office/drawing/2014/main" id="{28BFC032-27A2-40D1-D918-AB0DB0BD31A8}"/>
              </a:ext>
            </a:extLst>
          </p:cNvPr>
          <p:cNvSpPr txBox="1"/>
          <p:nvPr/>
        </p:nvSpPr>
        <p:spPr>
          <a:xfrm>
            <a:off x="16053493" y="49118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21</a:t>
            </a:r>
          </a:p>
        </p:txBody>
      </p:sp>
      <p:sp>
        <p:nvSpPr>
          <p:cNvPr id="442" name="CuadroTexto 441">
            <a:extLst>
              <a:ext uri="{FF2B5EF4-FFF2-40B4-BE49-F238E27FC236}">
                <a16:creationId xmlns:a16="http://schemas.microsoft.com/office/drawing/2014/main" id="{CF1EF4FC-075B-D071-FC0E-9A6164A1D302}"/>
              </a:ext>
            </a:extLst>
          </p:cNvPr>
          <p:cNvSpPr txBox="1"/>
          <p:nvPr/>
        </p:nvSpPr>
        <p:spPr>
          <a:xfrm>
            <a:off x="16053493" y="56537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21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4F938E0-EA92-2A89-EB7A-DDAB8AE1A1EC}"/>
              </a:ext>
            </a:extLst>
          </p:cNvPr>
          <p:cNvCxnSpPr>
            <a:stCxn id="432" idx="0"/>
            <a:endCxn id="440" idx="1"/>
          </p:cNvCxnSpPr>
          <p:nvPr/>
        </p:nvCxnSpPr>
        <p:spPr>
          <a:xfrm flipV="1">
            <a:off x="15643781" y="1484288"/>
            <a:ext cx="477819" cy="20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7A072A7-24D4-30DD-F552-BF8CC0D7F93D}"/>
              </a:ext>
            </a:extLst>
          </p:cNvPr>
          <p:cNvCxnSpPr>
            <a:stCxn id="432" idx="2"/>
            <a:endCxn id="442" idx="1"/>
          </p:cNvCxnSpPr>
          <p:nvPr/>
        </p:nvCxnSpPr>
        <p:spPr>
          <a:xfrm>
            <a:off x="15643781" y="3868932"/>
            <a:ext cx="409712" cy="196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900CB6-D3B1-A311-D694-42B061E4CE6A}"/>
              </a:ext>
            </a:extLst>
          </p:cNvPr>
          <p:cNvCxnSpPr>
            <a:stCxn id="436" idx="0"/>
            <a:endCxn id="441" idx="1"/>
          </p:cNvCxnSpPr>
          <p:nvPr/>
        </p:nvCxnSpPr>
        <p:spPr>
          <a:xfrm flipV="1">
            <a:off x="15543182" y="5096481"/>
            <a:ext cx="510311" cy="202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6CDE90E-888B-684D-F4AE-84D1BF43A35D}"/>
              </a:ext>
            </a:extLst>
          </p:cNvPr>
          <p:cNvSpPr txBox="1"/>
          <p:nvPr/>
        </p:nvSpPr>
        <p:spPr>
          <a:xfrm>
            <a:off x="17045106" y="34546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42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69AAE90-1390-1952-FFF9-AA64447C52D7}"/>
              </a:ext>
            </a:extLst>
          </p:cNvPr>
          <p:cNvSpPr txBox="1"/>
          <p:nvPr/>
        </p:nvSpPr>
        <p:spPr>
          <a:xfrm>
            <a:off x="16996399" y="41328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21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71A226F-3A35-A659-1E03-4905CA228B81}"/>
              </a:ext>
            </a:extLst>
          </p:cNvPr>
          <p:cNvSpPr txBox="1"/>
          <p:nvPr/>
        </p:nvSpPr>
        <p:spPr>
          <a:xfrm>
            <a:off x="17014941" y="71004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21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C0998F6-1C9A-A163-7402-F88096F61FAC}"/>
              </a:ext>
            </a:extLst>
          </p:cNvPr>
          <p:cNvCxnSpPr>
            <a:stCxn id="440" idx="3"/>
            <a:endCxn id="43" idx="0"/>
          </p:cNvCxnSpPr>
          <p:nvPr/>
        </p:nvCxnSpPr>
        <p:spPr>
          <a:xfrm>
            <a:off x="16832051" y="1484288"/>
            <a:ext cx="568281" cy="19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F8F5665-1C86-073D-1FAF-841BDFB81345}"/>
              </a:ext>
            </a:extLst>
          </p:cNvPr>
          <p:cNvCxnSpPr>
            <a:stCxn id="441" idx="0"/>
            <a:endCxn id="43" idx="1"/>
          </p:cNvCxnSpPr>
          <p:nvPr/>
        </p:nvCxnSpPr>
        <p:spPr>
          <a:xfrm flipV="1">
            <a:off x="16408719" y="3639342"/>
            <a:ext cx="636387" cy="127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B2C448B-25F6-ADE2-4D93-91EF96447FA3}"/>
              </a:ext>
            </a:extLst>
          </p:cNvPr>
          <p:cNvCxnSpPr>
            <a:stCxn id="441" idx="3"/>
            <a:endCxn id="44" idx="2"/>
          </p:cNvCxnSpPr>
          <p:nvPr/>
        </p:nvCxnSpPr>
        <p:spPr>
          <a:xfrm flipV="1">
            <a:off x="16763944" y="4502140"/>
            <a:ext cx="671839" cy="59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7F2478D-7EB3-9F20-A751-B9FC51A2A98D}"/>
              </a:ext>
            </a:extLst>
          </p:cNvPr>
          <p:cNvCxnSpPr>
            <a:stCxn id="442" idx="3"/>
            <a:endCxn id="45" idx="1"/>
          </p:cNvCxnSpPr>
          <p:nvPr/>
        </p:nvCxnSpPr>
        <p:spPr>
          <a:xfrm>
            <a:off x="16763944" y="5838369"/>
            <a:ext cx="250997" cy="144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448123C-5A7A-D67C-D811-9A189A585A9A}"/>
              </a:ext>
            </a:extLst>
          </p:cNvPr>
          <p:cNvSpPr txBox="1"/>
          <p:nvPr/>
        </p:nvSpPr>
        <p:spPr>
          <a:xfrm>
            <a:off x="17992456" y="34543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42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458D3C5-A7C9-48E9-3B9F-6E51FF27922E}"/>
              </a:ext>
            </a:extLst>
          </p:cNvPr>
          <p:cNvCxnSpPr>
            <a:stCxn id="43" idx="3"/>
            <a:endCxn id="54" idx="1"/>
          </p:cNvCxnSpPr>
          <p:nvPr/>
        </p:nvCxnSpPr>
        <p:spPr>
          <a:xfrm flipV="1">
            <a:off x="17755557" y="3639012"/>
            <a:ext cx="236899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F06A752-BBE9-962F-E2CB-ADB502081B67}"/>
              </a:ext>
            </a:extLst>
          </p:cNvPr>
          <p:cNvSpPr txBox="1"/>
          <p:nvPr/>
        </p:nvSpPr>
        <p:spPr>
          <a:xfrm>
            <a:off x="18918198" y="13519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42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E6C59AC-7E57-CA72-8857-0D4999869F63}"/>
              </a:ext>
            </a:extLst>
          </p:cNvPr>
          <p:cNvSpPr txBox="1"/>
          <p:nvPr/>
        </p:nvSpPr>
        <p:spPr>
          <a:xfrm>
            <a:off x="18872131" y="55751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42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B5E4BBE-C7F4-35AC-94C4-9B8A4256FADA}"/>
              </a:ext>
            </a:extLst>
          </p:cNvPr>
          <p:cNvCxnSpPr>
            <a:stCxn id="54" idx="0"/>
            <a:endCxn id="59" idx="1"/>
          </p:cNvCxnSpPr>
          <p:nvPr/>
        </p:nvCxnSpPr>
        <p:spPr>
          <a:xfrm flipV="1">
            <a:off x="18347682" y="1536654"/>
            <a:ext cx="570516" cy="191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86D0568-F234-EB3C-777C-711DE3EB2893}"/>
              </a:ext>
            </a:extLst>
          </p:cNvPr>
          <p:cNvCxnSpPr>
            <a:stCxn id="54" idx="2"/>
            <a:endCxn id="60" idx="0"/>
          </p:cNvCxnSpPr>
          <p:nvPr/>
        </p:nvCxnSpPr>
        <p:spPr>
          <a:xfrm>
            <a:off x="18347682" y="3823678"/>
            <a:ext cx="879675" cy="175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187D84A-A7F2-88AE-2EAB-4839C732A09B}"/>
              </a:ext>
            </a:extLst>
          </p:cNvPr>
          <p:cNvSpPr txBox="1"/>
          <p:nvPr/>
        </p:nvSpPr>
        <p:spPr>
          <a:xfrm>
            <a:off x="19811894" y="34185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42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6ACAE17-06E9-0A6A-9DC1-8648E87DBBA1}"/>
              </a:ext>
            </a:extLst>
          </p:cNvPr>
          <p:cNvSpPr txBox="1"/>
          <p:nvPr/>
        </p:nvSpPr>
        <p:spPr>
          <a:xfrm>
            <a:off x="19789557" y="71247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42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D8A1CA9D-3B87-0F50-4564-4D2EDFA95D40}"/>
              </a:ext>
            </a:extLst>
          </p:cNvPr>
          <p:cNvCxnSpPr>
            <a:stCxn id="59" idx="3"/>
            <a:endCxn id="65" idx="0"/>
          </p:cNvCxnSpPr>
          <p:nvPr/>
        </p:nvCxnSpPr>
        <p:spPr>
          <a:xfrm>
            <a:off x="19628649" y="1536654"/>
            <a:ext cx="538471" cy="18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9491F5C-4E97-3E05-6D15-A1A6DA620EA5}"/>
              </a:ext>
            </a:extLst>
          </p:cNvPr>
          <p:cNvCxnSpPr>
            <a:stCxn id="60" idx="3"/>
            <a:endCxn id="66" idx="0"/>
          </p:cNvCxnSpPr>
          <p:nvPr/>
        </p:nvCxnSpPr>
        <p:spPr>
          <a:xfrm>
            <a:off x="19582582" y="5759845"/>
            <a:ext cx="562201" cy="13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512C95A-D99C-CCAA-0D75-291442A54743}"/>
              </a:ext>
            </a:extLst>
          </p:cNvPr>
          <p:cNvSpPr txBox="1"/>
          <p:nvPr/>
        </p:nvSpPr>
        <p:spPr>
          <a:xfrm>
            <a:off x="20764969" y="13505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42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3F6C08-210D-5151-0A40-7AF56D1DC610}"/>
              </a:ext>
            </a:extLst>
          </p:cNvPr>
          <p:cNvSpPr txBox="1"/>
          <p:nvPr/>
        </p:nvSpPr>
        <p:spPr>
          <a:xfrm>
            <a:off x="20644082" y="49191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42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75C58CB-5A41-AFAB-0AA4-32A3347AE63E}"/>
              </a:ext>
            </a:extLst>
          </p:cNvPr>
          <p:cNvSpPr txBox="1"/>
          <p:nvPr/>
        </p:nvSpPr>
        <p:spPr>
          <a:xfrm>
            <a:off x="20616527" y="55928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42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C096027-77A6-601A-366D-150DD5C4E1B7}"/>
              </a:ext>
            </a:extLst>
          </p:cNvPr>
          <p:cNvCxnSpPr>
            <a:stCxn id="65" idx="0"/>
            <a:endCxn id="71" idx="1"/>
          </p:cNvCxnSpPr>
          <p:nvPr/>
        </p:nvCxnSpPr>
        <p:spPr>
          <a:xfrm flipV="1">
            <a:off x="20167120" y="1535196"/>
            <a:ext cx="597849" cy="18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60240C98-BBD1-7361-09A9-8A4CD5DE897E}"/>
              </a:ext>
            </a:extLst>
          </p:cNvPr>
          <p:cNvCxnSpPr>
            <a:stCxn id="65" idx="2"/>
            <a:endCxn id="72" idx="1"/>
          </p:cNvCxnSpPr>
          <p:nvPr/>
        </p:nvCxnSpPr>
        <p:spPr>
          <a:xfrm>
            <a:off x="20167120" y="3787878"/>
            <a:ext cx="476962" cy="131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8151B336-B22D-A3AB-72CF-8C71428F506A}"/>
              </a:ext>
            </a:extLst>
          </p:cNvPr>
          <p:cNvCxnSpPr>
            <a:stCxn id="66" idx="0"/>
            <a:endCxn id="73" idx="1"/>
          </p:cNvCxnSpPr>
          <p:nvPr/>
        </p:nvCxnSpPr>
        <p:spPr>
          <a:xfrm flipV="1">
            <a:off x="20144783" y="5777550"/>
            <a:ext cx="471744" cy="134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4208BC7-F94A-E205-9A58-7721020D7E66}"/>
              </a:ext>
            </a:extLst>
          </p:cNvPr>
          <p:cNvSpPr txBox="1"/>
          <p:nvPr/>
        </p:nvSpPr>
        <p:spPr>
          <a:xfrm>
            <a:off x="21627314" y="340169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84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895A8B5-2A66-9421-27F7-276D7C888117}"/>
              </a:ext>
            </a:extLst>
          </p:cNvPr>
          <p:cNvSpPr txBox="1"/>
          <p:nvPr/>
        </p:nvSpPr>
        <p:spPr>
          <a:xfrm>
            <a:off x="21588637" y="41539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42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4B7B2301-93A4-4930-8FF3-A9358D8DEC0C}"/>
              </a:ext>
            </a:extLst>
          </p:cNvPr>
          <p:cNvSpPr txBox="1"/>
          <p:nvPr/>
        </p:nvSpPr>
        <p:spPr>
          <a:xfrm>
            <a:off x="21568801" y="70549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42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5F07342-E897-68C2-B835-DF8C465B3A44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>
            <a:off x="21475420" y="1535196"/>
            <a:ext cx="507120" cy="186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F41D68B-1C7A-28B3-A558-E2F1C24C0B43}"/>
              </a:ext>
            </a:extLst>
          </p:cNvPr>
          <p:cNvCxnSpPr>
            <a:stCxn id="72" idx="0"/>
            <a:endCxn id="81" idx="1"/>
          </p:cNvCxnSpPr>
          <p:nvPr/>
        </p:nvCxnSpPr>
        <p:spPr>
          <a:xfrm flipV="1">
            <a:off x="20999308" y="3586361"/>
            <a:ext cx="628006" cy="13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F4DAE15-D15A-4588-B2AE-A6F6BD1DB775}"/>
              </a:ext>
            </a:extLst>
          </p:cNvPr>
          <p:cNvCxnSpPr>
            <a:stCxn id="72" idx="3"/>
            <a:endCxn id="82" idx="1"/>
          </p:cNvCxnSpPr>
          <p:nvPr/>
        </p:nvCxnSpPr>
        <p:spPr>
          <a:xfrm flipV="1">
            <a:off x="21354533" y="4338605"/>
            <a:ext cx="234104" cy="76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EB152825-6743-BB76-F05F-AF2F319E0F12}"/>
              </a:ext>
            </a:extLst>
          </p:cNvPr>
          <p:cNvCxnSpPr>
            <a:stCxn id="73" idx="3"/>
            <a:endCxn id="83" idx="0"/>
          </p:cNvCxnSpPr>
          <p:nvPr/>
        </p:nvCxnSpPr>
        <p:spPr>
          <a:xfrm>
            <a:off x="21326978" y="5777550"/>
            <a:ext cx="597049" cy="12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DAB0F8F-8C1A-079C-0818-655D27E12D6E}"/>
              </a:ext>
            </a:extLst>
          </p:cNvPr>
          <p:cNvSpPr txBox="1"/>
          <p:nvPr/>
        </p:nvSpPr>
        <p:spPr>
          <a:xfrm>
            <a:off x="22483748" y="13174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84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C4A54C0-57A0-0F08-624F-E34AE79E9AE7}"/>
              </a:ext>
            </a:extLst>
          </p:cNvPr>
          <p:cNvSpPr txBox="1"/>
          <p:nvPr/>
        </p:nvSpPr>
        <p:spPr>
          <a:xfrm>
            <a:off x="22496351" y="417260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42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890751A-B432-16CE-EF5C-69A650A73EC9}"/>
              </a:ext>
            </a:extLst>
          </p:cNvPr>
          <p:cNvSpPr txBox="1"/>
          <p:nvPr/>
        </p:nvSpPr>
        <p:spPr>
          <a:xfrm>
            <a:off x="22486681" y="50073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42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C8509A5-E769-8E12-2E5F-BA933D2808A1}"/>
              </a:ext>
            </a:extLst>
          </p:cNvPr>
          <p:cNvSpPr txBox="1"/>
          <p:nvPr/>
        </p:nvSpPr>
        <p:spPr>
          <a:xfrm>
            <a:off x="22503869" y="56537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84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1159D73F-3B7C-0599-81F9-8CCEBE48108D}"/>
              </a:ext>
            </a:extLst>
          </p:cNvPr>
          <p:cNvSpPr txBox="1"/>
          <p:nvPr/>
        </p:nvSpPr>
        <p:spPr>
          <a:xfrm>
            <a:off x="22513557" y="63209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 42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706FD50-49B4-B760-A00E-7925827D5589}"/>
              </a:ext>
            </a:extLst>
          </p:cNvPr>
          <p:cNvCxnSpPr>
            <a:stCxn id="81" idx="0"/>
            <a:endCxn id="92" idx="1"/>
          </p:cNvCxnSpPr>
          <p:nvPr/>
        </p:nvCxnSpPr>
        <p:spPr>
          <a:xfrm flipV="1">
            <a:off x="21982540" y="1502127"/>
            <a:ext cx="501208" cy="189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FEA886C-385A-2BF1-FBE4-314AFADBEB0F}"/>
              </a:ext>
            </a:extLst>
          </p:cNvPr>
          <p:cNvCxnSpPr>
            <a:stCxn id="81" idx="2"/>
            <a:endCxn id="95" idx="1"/>
          </p:cNvCxnSpPr>
          <p:nvPr/>
        </p:nvCxnSpPr>
        <p:spPr>
          <a:xfrm>
            <a:off x="21982540" y="3771027"/>
            <a:ext cx="521329" cy="206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DCEC4C48-6F9E-B036-B18D-5EB5A85EC1F8}"/>
              </a:ext>
            </a:extLst>
          </p:cNvPr>
          <p:cNvCxnSpPr>
            <a:stCxn id="82" idx="3"/>
            <a:endCxn id="93" idx="1"/>
          </p:cNvCxnSpPr>
          <p:nvPr/>
        </p:nvCxnSpPr>
        <p:spPr>
          <a:xfrm>
            <a:off x="22299088" y="4338605"/>
            <a:ext cx="197263" cy="1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B0B72C0E-4D72-18DA-0C9E-4731D078817B}"/>
              </a:ext>
            </a:extLst>
          </p:cNvPr>
          <p:cNvCxnSpPr>
            <a:stCxn id="82" idx="2"/>
            <a:endCxn id="96" idx="1"/>
          </p:cNvCxnSpPr>
          <p:nvPr/>
        </p:nvCxnSpPr>
        <p:spPr>
          <a:xfrm>
            <a:off x="21943863" y="4523271"/>
            <a:ext cx="569694" cy="198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E9AF468-AB68-AB68-AD52-92B2F74705C6}"/>
              </a:ext>
            </a:extLst>
          </p:cNvPr>
          <p:cNvCxnSpPr>
            <a:stCxn id="83" idx="0"/>
            <a:endCxn id="94" idx="1"/>
          </p:cNvCxnSpPr>
          <p:nvPr/>
        </p:nvCxnSpPr>
        <p:spPr>
          <a:xfrm flipV="1">
            <a:off x="21924027" y="5192037"/>
            <a:ext cx="562654" cy="186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8342CC4-CEA3-DE28-7EE8-B9466CD8A59A}"/>
              </a:ext>
            </a:extLst>
          </p:cNvPr>
          <p:cNvSpPr txBox="1"/>
          <p:nvPr/>
        </p:nvSpPr>
        <p:spPr>
          <a:xfrm>
            <a:off x="23340802" y="341854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q4 126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FEED88F-18E7-09DC-15E1-27EABC52FDDD}"/>
              </a:ext>
            </a:extLst>
          </p:cNvPr>
          <p:cNvSpPr txBox="1"/>
          <p:nvPr/>
        </p:nvSpPr>
        <p:spPr>
          <a:xfrm>
            <a:off x="23340802" y="42009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84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0B55577F-3BBC-D886-7838-16EDDADF5E5D}"/>
              </a:ext>
            </a:extLst>
          </p:cNvPr>
          <p:cNvSpPr txBox="1"/>
          <p:nvPr/>
        </p:nvSpPr>
        <p:spPr>
          <a:xfrm>
            <a:off x="23310471" y="70288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q9 126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B4E147DA-37A7-8742-041D-3DE3EF8797AA}"/>
              </a:ext>
            </a:extLst>
          </p:cNvPr>
          <p:cNvCxnSpPr>
            <a:stCxn id="92" idx="3"/>
            <a:endCxn id="107" idx="0"/>
          </p:cNvCxnSpPr>
          <p:nvPr/>
        </p:nvCxnSpPr>
        <p:spPr>
          <a:xfrm>
            <a:off x="23194199" y="1502127"/>
            <a:ext cx="560339" cy="191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051C2A-C8B2-93B9-DBEA-9FC0D5BDC332}"/>
              </a:ext>
            </a:extLst>
          </p:cNvPr>
          <p:cNvCxnSpPr>
            <a:stCxn id="94" idx="0"/>
            <a:endCxn id="107" idx="1"/>
          </p:cNvCxnSpPr>
          <p:nvPr/>
        </p:nvCxnSpPr>
        <p:spPr>
          <a:xfrm flipV="1">
            <a:off x="22841907" y="3603212"/>
            <a:ext cx="498895" cy="140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A98C7BBE-F365-EA71-DA01-DD57A175B94C}"/>
              </a:ext>
            </a:extLst>
          </p:cNvPr>
          <p:cNvCxnSpPr>
            <a:endCxn id="108" idx="1"/>
          </p:cNvCxnSpPr>
          <p:nvPr/>
        </p:nvCxnSpPr>
        <p:spPr>
          <a:xfrm flipV="1">
            <a:off x="23047190" y="4385613"/>
            <a:ext cx="293612" cy="78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CB934294-2748-F7C3-124A-5708943F9B9C}"/>
              </a:ext>
            </a:extLst>
          </p:cNvPr>
          <p:cNvCxnSpPr>
            <a:stCxn id="95" idx="3"/>
            <a:endCxn id="109" idx="0"/>
          </p:cNvCxnSpPr>
          <p:nvPr/>
        </p:nvCxnSpPr>
        <p:spPr>
          <a:xfrm>
            <a:off x="23214320" y="5838369"/>
            <a:ext cx="509887" cy="11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347F2F38-1CDF-AA8D-DD78-DC5954EBF843}"/>
              </a:ext>
            </a:extLst>
          </p:cNvPr>
          <p:cNvCxnSpPr>
            <a:stCxn id="96" idx="0"/>
            <a:endCxn id="108" idx="2"/>
          </p:cNvCxnSpPr>
          <p:nvPr/>
        </p:nvCxnSpPr>
        <p:spPr>
          <a:xfrm flipV="1">
            <a:off x="22868783" y="4570279"/>
            <a:ext cx="827245" cy="175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C60F9486-1E94-ED65-30EC-649E451138DB}"/>
              </a:ext>
            </a:extLst>
          </p:cNvPr>
          <p:cNvCxnSpPr>
            <a:stCxn id="96" idx="2"/>
            <a:endCxn id="109" idx="1"/>
          </p:cNvCxnSpPr>
          <p:nvPr/>
        </p:nvCxnSpPr>
        <p:spPr>
          <a:xfrm>
            <a:off x="22868783" y="6690270"/>
            <a:ext cx="441688" cy="52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3461E07-35A1-3B15-B1FA-4C0BD8A960C6}"/>
              </a:ext>
            </a:extLst>
          </p:cNvPr>
          <p:cNvSpPr txBox="1"/>
          <p:nvPr/>
        </p:nvSpPr>
        <p:spPr>
          <a:xfrm>
            <a:off x="24242753" y="12996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q1 126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7260EE1-4056-DED9-5264-FCF3D1BDD9D4}"/>
              </a:ext>
            </a:extLst>
          </p:cNvPr>
          <p:cNvSpPr txBox="1"/>
          <p:nvPr/>
        </p:nvSpPr>
        <p:spPr>
          <a:xfrm>
            <a:off x="24238727" y="41832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84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3ABDBE8-2D0C-D914-0495-DE980CD4373D}"/>
              </a:ext>
            </a:extLst>
          </p:cNvPr>
          <p:cNvSpPr txBox="1"/>
          <p:nvPr/>
        </p:nvSpPr>
        <p:spPr>
          <a:xfrm>
            <a:off x="24242378" y="4944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q6 126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C53C363-3357-6B58-1BD7-7763BCD171F1}"/>
              </a:ext>
            </a:extLst>
          </p:cNvPr>
          <p:cNvSpPr txBox="1"/>
          <p:nvPr/>
        </p:nvSpPr>
        <p:spPr>
          <a:xfrm>
            <a:off x="24221282" y="561943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q7 126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558D140-A8AC-8D49-7427-3BFA80C28E0D}"/>
              </a:ext>
            </a:extLst>
          </p:cNvPr>
          <p:cNvSpPr txBox="1"/>
          <p:nvPr/>
        </p:nvSpPr>
        <p:spPr>
          <a:xfrm>
            <a:off x="24200730" y="634159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q8 84</a:t>
            </a:r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E91645A1-007B-B6E2-CA4B-3AA0AFAE26E5}"/>
              </a:ext>
            </a:extLst>
          </p:cNvPr>
          <p:cNvCxnSpPr>
            <a:stCxn id="107" idx="0"/>
            <a:endCxn id="123" idx="1"/>
          </p:cNvCxnSpPr>
          <p:nvPr/>
        </p:nvCxnSpPr>
        <p:spPr>
          <a:xfrm flipV="1">
            <a:off x="23754538" y="1484288"/>
            <a:ext cx="488215" cy="19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A5EB4CFE-4805-7780-CDE7-DF482D8FE2BE}"/>
              </a:ext>
            </a:extLst>
          </p:cNvPr>
          <p:cNvCxnSpPr>
            <a:stCxn id="107" idx="2"/>
            <a:endCxn id="130" idx="1"/>
          </p:cNvCxnSpPr>
          <p:nvPr/>
        </p:nvCxnSpPr>
        <p:spPr>
          <a:xfrm>
            <a:off x="23754538" y="3787878"/>
            <a:ext cx="466744" cy="201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4E80A3A8-4C0F-E6E5-8787-B25C7A3161C9}"/>
              </a:ext>
            </a:extLst>
          </p:cNvPr>
          <p:cNvCxnSpPr>
            <a:stCxn id="108" idx="3"/>
            <a:endCxn id="124" idx="1"/>
          </p:cNvCxnSpPr>
          <p:nvPr/>
        </p:nvCxnSpPr>
        <p:spPr>
          <a:xfrm flipV="1">
            <a:off x="24051253" y="4367916"/>
            <a:ext cx="187474" cy="1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33C84BAD-7185-A9E8-40B5-99A301855C13}"/>
              </a:ext>
            </a:extLst>
          </p:cNvPr>
          <p:cNvCxnSpPr>
            <a:stCxn id="108" idx="2"/>
          </p:cNvCxnSpPr>
          <p:nvPr/>
        </p:nvCxnSpPr>
        <p:spPr>
          <a:xfrm>
            <a:off x="23696028" y="4570279"/>
            <a:ext cx="548665" cy="21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2E0107D3-C3E3-2F59-4B69-CD0C1259547D}"/>
              </a:ext>
            </a:extLst>
          </p:cNvPr>
          <p:cNvCxnSpPr>
            <a:stCxn id="109" idx="0"/>
            <a:endCxn id="128" idx="1"/>
          </p:cNvCxnSpPr>
          <p:nvPr/>
        </p:nvCxnSpPr>
        <p:spPr>
          <a:xfrm flipV="1">
            <a:off x="23724207" y="5128772"/>
            <a:ext cx="518171" cy="190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0E98EF20-4F7F-5988-7327-09476834E579}"/>
              </a:ext>
            </a:extLst>
          </p:cNvPr>
          <p:cNvSpPr txBox="1"/>
          <p:nvPr/>
        </p:nvSpPr>
        <p:spPr>
          <a:xfrm>
            <a:off x="25125077" y="3499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q4 252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CF6AE27C-B337-63FC-7BB7-0DBF698C0826}"/>
              </a:ext>
            </a:extLst>
          </p:cNvPr>
          <p:cNvSpPr txBox="1"/>
          <p:nvPr/>
        </p:nvSpPr>
        <p:spPr>
          <a:xfrm>
            <a:off x="25117268" y="415111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q5 210 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A709F37-8562-25E6-E81E-52E45741D4A4}"/>
              </a:ext>
            </a:extLst>
          </p:cNvPr>
          <p:cNvSpPr txBox="1"/>
          <p:nvPr/>
        </p:nvSpPr>
        <p:spPr>
          <a:xfrm>
            <a:off x="25090245" y="70288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q9 210</a:t>
            </a:r>
          </a:p>
        </p:txBody>
      </p: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D2B37D3A-0F6D-818A-0F7C-76D83F18C06D}"/>
              </a:ext>
            </a:extLst>
          </p:cNvPr>
          <p:cNvCxnSpPr>
            <a:stCxn id="123" idx="3"/>
            <a:endCxn id="153" idx="0"/>
          </p:cNvCxnSpPr>
          <p:nvPr/>
        </p:nvCxnSpPr>
        <p:spPr>
          <a:xfrm>
            <a:off x="25070224" y="1484288"/>
            <a:ext cx="468589" cy="20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94C4DB63-7C5D-3BD5-FA1B-14DC62F8FF5E}"/>
              </a:ext>
            </a:extLst>
          </p:cNvPr>
          <p:cNvCxnSpPr>
            <a:stCxn id="128" idx="0"/>
            <a:endCxn id="153" idx="1"/>
          </p:cNvCxnSpPr>
          <p:nvPr/>
        </p:nvCxnSpPr>
        <p:spPr>
          <a:xfrm flipV="1">
            <a:off x="24656114" y="3684266"/>
            <a:ext cx="468963" cy="12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6F73C978-35CD-DF0C-F432-CAF7E557AED9}"/>
              </a:ext>
            </a:extLst>
          </p:cNvPr>
          <p:cNvCxnSpPr>
            <a:stCxn id="128" idx="2"/>
            <a:endCxn id="154" idx="2"/>
          </p:cNvCxnSpPr>
          <p:nvPr/>
        </p:nvCxnSpPr>
        <p:spPr>
          <a:xfrm flipV="1">
            <a:off x="24656114" y="4520447"/>
            <a:ext cx="959047" cy="79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1D2C89C4-A4FD-0B10-3985-AB4A7B174198}"/>
              </a:ext>
            </a:extLst>
          </p:cNvPr>
          <p:cNvCxnSpPr>
            <a:stCxn id="130" idx="2"/>
          </p:cNvCxnSpPr>
          <p:nvPr/>
        </p:nvCxnSpPr>
        <p:spPr>
          <a:xfrm>
            <a:off x="24635018" y="5988769"/>
            <a:ext cx="666984" cy="11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3F1CBC4D-F516-CF52-40C5-355FBFF2727D}"/>
              </a:ext>
            </a:extLst>
          </p:cNvPr>
          <p:cNvCxnSpPr>
            <a:stCxn id="131" idx="0"/>
            <a:endCxn id="154" idx="2"/>
          </p:cNvCxnSpPr>
          <p:nvPr/>
        </p:nvCxnSpPr>
        <p:spPr>
          <a:xfrm flipV="1">
            <a:off x="24555956" y="4520447"/>
            <a:ext cx="1059205" cy="182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7528A82C-D56C-9EE3-1412-207A4ACF6D18}"/>
              </a:ext>
            </a:extLst>
          </p:cNvPr>
          <p:cNvCxnSpPr>
            <a:stCxn id="131" idx="2"/>
            <a:endCxn id="155" idx="1"/>
          </p:cNvCxnSpPr>
          <p:nvPr/>
        </p:nvCxnSpPr>
        <p:spPr>
          <a:xfrm>
            <a:off x="24555956" y="6710927"/>
            <a:ext cx="534289" cy="5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8B99AF-FE44-574A-3CD4-A17A5109A424}"/>
              </a:ext>
            </a:extLst>
          </p:cNvPr>
          <p:cNvSpPr txBox="1"/>
          <p:nvPr/>
        </p:nvSpPr>
        <p:spPr>
          <a:xfrm>
            <a:off x="26177422" y="347973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q4 252</a:t>
            </a:r>
          </a:p>
        </p:txBody>
      </p: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3D99BF0C-AA1A-88F9-3106-C0145B0CBFF0}"/>
              </a:ext>
            </a:extLst>
          </p:cNvPr>
          <p:cNvCxnSpPr>
            <a:stCxn id="153" idx="3"/>
            <a:endCxn id="168" idx="1"/>
          </p:cNvCxnSpPr>
          <p:nvPr/>
        </p:nvCxnSpPr>
        <p:spPr>
          <a:xfrm flipV="1">
            <a:off x="25952548" y="3664403"/>
            <a:ext cx="224874" cy="1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1CFBE3CA-EED5-61D8-7B66-2E3C44D25D50}"/>
              </a:ext>
            </a:extLst>
          </p:cNvPr>
          <p:cNvSpPr txBox="1"/>
          <p:nvPr/>
        </p:nvSpPr>
        <p:spPr>
          <a:xfrm>
            <a:off x="27031645" y="127883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q1 252</a:t>
            </a: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EFADD913-4265-D65C-937E-89C2DC51689D}"/>
              </a:ext>
            </a:extLst>
          </p:cNvPr>
          <p:cNvSpPr txBox="1"/>
          <p:nvPr/>
        </p:nvSpPr>
        <p:spPr>
          <a:xfrm>
            <a:off x="26946552" y="55828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q7 252 </a:t>
            </a:r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50AC2CE8-5467-5F4E-6D31-2055598BE30E}"/>
              </a:ext>
            </a:extLst>
          </p:cNvPr>
          <p:cNvCxnSpPr>
            <a:stCxn id="168" idx="0"/>
            <a:endCxn id="177" idx="1"/>
          </p:cNvCxnSpPr>
          <p:nvPr/>
        </p:nvCxnSpPr>
        <p:spPr>
          <a:xfrm flipV="1">
            <a:off x="26591158" y="1463504"/>
            <a:ext cx="440487" cy="20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357E0CD1-D44B-5464-A241-B4BF82A0072F}"/>
              </a:ext>
            </a:extLst>
          </p:cNvPr>
          <p:cNvCxnSpPr>
            <a:stCxn id="168" idx="2"/>
            <a:endCxn id="179" idx="0"/>
          </p:cNvCxnSpPr>
          <p:nvPr/>
        </p:nvCxnSpPr>
        <p:spPr>
          <a:xfrm>
            <a:off x="26591158" y="3849069"/>
            <a:ext cx="795579" cy="17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603DEA43-F722-8420-45EC-4F0082606159}"/>
              </a:ext>
            </a:extLst>
          </p:cNvPr>
          <p:cNvSpPr txBox="1"/>
          <p:nvPr/>
        </p:nvSpPr>
        <p:spPr>
          <a:xfrm>
            <a:off x="27939696" y="346384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q4 252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C4D8991D-9DC5-09E8-8A13-4B0C7807144A}"/>
              </a:ext>
            </a:extLst>
          </p:cNvPr>
          <p:cNvSpPr txBox="1"/>
          <p:nvPr/>
        </p:nvSpPr>
        <p:spPr>
          <a:xfrm>
            <a:off x="27915081" y="709746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q9 252</a:t>
            </a:r>
          </a:p>
        </p:txBody>
      </p: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065A1E88-7132-F45B-CE61-D0F686A607E7}"/>
              </a:ext>
            </a:extLst>
          </p:cNvPr>
          <p:cNvCxnSpPr>
            <a:stCxn id="179" idx="2"/>
            <a:endCxn id="193" idx="0"/>
          </p:cNvCxnSpPr>
          <p:nvPr/>
        </p:nvCxnSpPr>
        <p:spPr>
          <a:xfrm>
            <a:off x="27386737" y="5952197"/>
            <a:ext cx="942080" cy="11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CB5E1153-DC75-B2A1-804E-3B269B3FE705}"/>
              </a:ext>
            </a:extLst>
          </p:cNvPr>
          <p:cNvCxnSpPr>
            <a:stCxn id="177" idx="3"/>
            <a:endCxn id="192" idx="0"/>
          </p:cNvCxnSpPr>
          <p:nvPr/>
        </p:nvCxnSpPr>
        <p:spPr>
          <a:xfrm>
            <a:off x="27859116" y="1463504"/>
            <a:ext cx="494316" cy="200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B8AB4D5-3FA0-48B5-84B9-0D213E77D76C}"/>
              </a:ext>
            </a:extLst>
          </p:cNvPr>
          <p:cNvSpPr txBox="1"/>
          <p:nvPr/>
        </p:nvSpPr>
        <p:spPr>
          <a:xfrm>
            <a:off x="2079675" y="7479443"/>
            <a:ext cx="2607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		 1		0		1		0		1		0		1		0		1		0		1		0		1		0		1		0		0		1		0		1		0		1		0		1		0		1		0		1</a:t>
            </a:r>
            <a:endParaRPr lang="es-CO" sz="28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EFCC10-2349-4541-89F4-D6C1BB2AE035}"/>
              </a:ext>
            </a:extLst>
          </p:cNvPr>
          <p:cNvCxnSpPr>
            <a:cxnSpLocks/>
          </p:cNvCxnSpPr>
          <p:nvPr/>
        </p:nvCxnSpPr>
        <p:spPr>
          <a:xfrm>
            <a:off x="2342757" y="540327"/>
            <a:ext cx="0" cy="685204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613CA5-2506-4993-8FBF-A823FFA2167F}"/>
              </a:ext>
            </a:extLst>
          </p:cNvPr>
          <p:cNvCxnSpPr>
            <a:cxnSpLocks/>
          </p:cNvCxnSpPr>
          <p:nvPr/>
        </p:nvCxnSpPr>
        <p:spPr>
          <a:xfrm>
            <a:off x="3309488" y="540327"/>
            <a:ext cx="19088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FD311B-C083-47CB-85EA-740117D31964}"/>
              </a:ext>
            </a:extLst>
          </p:cNvPr>
          <p:cNvCxnSpPr>
            <a:cxnSpLocks/>
          </p:cNvCxnSpPr>
          <p:nvPr/>
        </p:nvCxnSpPr>
        <p:spPr>
          <a:xfrm>
            <a:off x="4207117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631CFC1-B2FF-497B-A859-6A793E1AD267}"/>
              </a:ext>
            </a:extLst>
          </p:cNvPr>
          <p:cNvCxnSpPr>
            <a:cxnSpLocks/>
          </p:cNvCxnSpPr>
          <p:nvPr/>
        </p:nvCxnSpPr>
        <p:spPr>
          <a:xfrm>
            <a:off x="5130482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AFAD3E-658A-4A1E-BFBB-BFB6A7A35149}"/>
              </a:ext>
            </a:extLst>
          </p:cNvPr>
          <p:cNvCxnSpPr>
            <a:cxnSpLocks/>
          </p:cNvCxnSpPr>
          <p:nvPr/>
        </p:nvCxnSpPr>
        <p:spPr>
          <a:xfrm>
            <a:off x="6000058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159BB5-B919-43AB-96F0-44E66D708DC1}"/>
              </a:ext>
            </a:extLst>
          </p:cNvPr>
          <p:cNvCxnSpPr>
            <a:cxnSpLocks/>
          </p:cNvCxnSpPr>
          <p:nvPr/>
        </p:nvCxnSpPr>
        <p:spPr>
          <a:xfrm>
            <a:off x="6923423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1A21F1-77B0-4912-91C8-39DC3383BC9B}"/>
              </a:ext>
            </a:extLst>
          </p:cNvPr>
          <p:cNvCxnSpPr>
            <a:cxnSpLocks/>
          </p:cNvCxnSpPr>
          <p:nvPr/>
        </p:nvCxnSpPr>
        <p:spPr>
          <a:xfrm>
            <a:off x="7801964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E44437-B814-421C-86A5-0E6E533941F3}"/>
              </a:ext>
            </a:extLst>
          </p:cNvPr>
          <p:cNvCxnSpPr>
            <a:cxnSpLocks/>
          </p:cNvCxnSpPr>
          <p:nvPr/>
        </p:nvCxnSpPr>
        <p:spPr>
          <a:xfrm>
            <a:off x="8725329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2D6950-C4EC-4EA8-AEAA-249053618104}"/>
              </a:ext>
            </a:extLst>
          </p:cNvPr>
          <p:cNvCxnSpPr>
            <a:cxnSpLocks/>
          </p:cNvCxnSpPr>
          <p:nvPr/>
        </p:nvCxnSpPr>
        <p:spPr>
          <a:xfrm>
            <a:off x="9675587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B9C7EC-2242-43D1-8537-0A52A93D1341}"/>
              </a:ext>
            </a:extLst>
          </p:cNvPr>
          <p:cNvCxnSpPr>
            <a:cxnSpLocks/>
          </p:cNvCxnSpPr>
          <p:nvPr/>
        </p:nvCxnSpPr>
        <p:spPr>
          <a:xfrm>
            <a:off x="10598952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C090424-340A-45F1-AA3A-888BA6433D63}"/>
              </a:ext>
            </a:extLst>
          </p:cNvPr>
          <p:cNvCxnSpPr>
            <a:cxnSpLocks/>
          </p:cNvCxnSpPr>
          <p:nvPr/>
        </p:nvCxnSpPr>
        <p:spPr>
          <a:xfrm>
            <a:off x="11477493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7E2F98E-B969-4185-8E86-9A94EB07B81C}"/>
              </a:ext>
            </a:extLst>
          </p:cNvPr>
          <p:cNvCxnSpPr>
            <a:cxnSpLocks/>
          </p:cNvCxnSpPr>
          <p:nvPr/>
        </p:nvCxnSpPr>
        <p:spPr>
          <a:xfrm>
            <a:off x="12400858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1B9DAB8-4858-4434-AC85-602CA8B395C6}"/>
              </a:ext>
            </a:extLst>
          </p:cNvPr>
          <p:cNvCxnSpPr>
            <a:cxnSpLocks/>
          </p:cNvCxnSpPr>
          <p:nvPr/>
        </p:nvCxnSpPr>
        <p:spPr>
          <a:xfrm>
            <a:off x="13270434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45418AC-28C1-4109-BDDD-9975E303940F}"/>
              </a:ext>
            </a:extLst>
          </p:cNvPr>
          <p:cNvCxnSpPr>
            <a:cxnSpLocks/>
          </p:cNvCxnSpPr>
          <p:nvPr/>
        </p:nvCxnSpPr>
        <p:spPr>
          <a:xfrm>
            <a:off x="14193799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C3DC4E-60F1-4F3D-A65A-EB129FB9D533}"/>
              </a:ext>
            </a:extLst>
          </p:cNvPr>
          <p:cNvCxnSpPr>
            <a:cxnSpLocks/>
          </p:cNvCxnSpPr>
          <p:nvPr/>
        </p:nvCxnSpPr>
        <p:spPr>
          <a:xfrm flipH="1">
            <a:off x="15072340" y="540327"/>
            <a:ext cx="29762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7A8851-B25A-4E6A-805C-2C3CE3C08414}"/>
              </a:ext>
            </a:extLst>
          </p:cNvPr>
          <p:cNvCxnSpPr>
            <a:cxnSpLocks/>
          </p:cNvCxnSpPr>
          <p:nvPr/>
        </p:nvCxnSpPr>
        <p:spPr>
          <a:xfrm>
            <a:off x="15995705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90430C0-0CCA-4C1A-A30F-8046BD56E659}"/>
              </a:ext>
            </a:extLst>
          </p:cNvPr>
          <p:cNvCxnSpPr>
            <a:cxnSpLocks/>
          </p:cNvCxnSpPr>
          <p:nvPr/>
        </p:nvCxnSpPr>
        <p:spPr>
          <a:xfrm>
            <a:off x="16963893" y="540327"/>
            <a:ext cx="0" cy="69011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74C63B-1844-4AA0-889E-63B08C971B9C}"/>
              </a:ext>
            </a:extLst>
          </p:cNvPr>
          <p:cNvCxnSpPr>
            <a:cxnSpLocks/>
          </p:cNvCxnSpPr>
          <p:nvPr/>
        </p:nvCxnSpPr>
        <p:spPr>
          <a:xfrm>
            <a:off x="17833469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6717000-0755-4533-9B81-37751A05FC27}"/>
              </a:ext>
            </a:extLst>
          </p:cNvPr>
          <p:cNvCxnSpPr>
            <a:cxnSpLocks/>
          </p:cNvCxnSpPr>
          <p:nvPr/>
        </p:nvCxnSpPr>
        <p:spPr>
          <a:xfrm>
            <a:off x="18756834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4A76B7A-E942-407D-A2EF-2BD4E62E218A}"/>
              </a:ext>
            </a:extLst>
          </p:cNvPr>
          <p:cNvCxnSpPr>
            <a:cxnSpLocks/>
          </p:cNvCxnSpPr>
          <p:nvPr/>
        </p:nvCxnSpPr>
        <p:spPr>
          <a:xfrm>
            <a:off x="19635375" y="480060"/>
            <a:ext cx="0" cy="696144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3D9A73-EB3D-4A1A-8F64-E4AFB86AD7B7}"/>
              </a:ext>
            </a:extLst>
          </p:cNvPr>
          <p:cNvCxnSpPr>
            <a:cxnSpLocks/>
          </p:cNvCxnSpPr>
          <p:nvPr/>
        </p:nvCxnSpPr>
        <p:spPr>
          <a:xfrm>
            <a:off x="20558740" y="540327"/>
            <a:ext cx="0" cy="69011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5" name="Tabla 135">
            <a:extLst>
              <a:ext uri="{FF2B5EF4-FFF2-40B4-BE49-F238E27FC236}">
                <a16:creationId xmlns:a16="http://schemas.microsoft.com/office/drawing/2014/main" id="{A7DA9267-F5E5-4E17-A821-DC962659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1250"/>
              </p:ext>
            </p:extLst>
          </p:nvPr>
        </p:nvGraphicFramePr>
        <p:xfrm>
          <a:off x="144377" y="7985232"/>
          <a:ext cx="28619343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655">
                  <a:extLst>
                    <a:ext uri="{9D8B030D-6E8A-4147-A177-3AD203B41FA5}">
                      <a16:colId xmlns:a16="http://schemas.microsoft.com/office/drawing/2014/main" val="3387794335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3466514274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958279787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853181413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141607529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082720830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3101781591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659723898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1364637094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832838613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926917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557770019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4135293025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3536971389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856487914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893507750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431253713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4048990062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3435322285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468543236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045730879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1117438918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209189413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3549642777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4019634673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1725383362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058080576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1442740604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1717385585"/>
                    </a:ext>
                  </a:extLst>
                </a:gridCol>
                <a:gridCol w="912472">
                  <a:extLst>
                    <a:ext uri="{9D8B030D-6E8A-4147-A177-3AD203B41FA5}">
                      <a16:colId xmlns:a16="http://schemas.microsoft.com/office/drawing/2014/main" val="2067033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 Estados de Transición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2864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2418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5940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4624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11664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95684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Estados Finales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656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2416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46696"/>
                  </a:ext>
                </a:extLst>
              </a:tr>
              <a:tr h="402186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rgbClr val="002060"/>
                          </a:solidFill>
                          <a:effectLst/>
                        </a:rPr>
                        <a:t>Total Estados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640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880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1760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solidFill>
                            <a:srgbClr val="002060"/>
                          </a:solidFill>
                          <a:effectLst/>
                        </a:rPr>
                        <a:t>2864</a:t>
                      </a:r>
                      <a:endParaRPr lang="es-CO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3518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5940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7040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>
                          <a:solidFill>
                            <a:srgbClr val="002060"/>
                          </a:solidFill>
                          <a:effectLst/>
                        </a:rPr>
                        <a:t>11664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967537"/>
                  </a:ext>
                </a:extLst>
              </a:tr>
            </a:tbl>
          </a:graphicData>
        </a:graphic>
      </p:graphicFrame>
      <p:sp>
        <p:nvSpPr>
          <p:cNvPr id="274" name="CuadroTexto 273">
            <a:extLst>
              <a:ext uri="{FF2B5EF4-FFF2-40B4-BE49-F238E27FC236}">
                <a16:creationId xmlns:a16="http://schemas.microsoft.com/office/drawing/2014/main" id="{BF42A81F-078E-4DDE-B951-8FF36EE0F867}"/>
              </a:ext>
            </a:extLst>
          </p:cNvPr>
          <p:cNvSpPr txBox="1"/>
          <p:nvPr/>
        </p:nvSpPr>
        <p:spPr>
          <a:xfrm>
            <a:off x="1789379" y="0"/>
            <a:ext cx="27301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70C0"/>
                </a:solidFill>
              </a:rPr>
              <a:t>0		1		2		3		4		5		6		7		8		9		10		11		12		13		14		15		16		17		18	      19	      20	    21             22          23            24           25            26            27           28		29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ED901F3-E276-75C2-8331-73CE32C5F8FC}"/>
              </a:ext>
            </a:extLst>
          </p:cNvPr>
          <p:cNvCxnSpPr>
            <a:cxnSpLocks/>
          </p:cNvCxnSpPr>
          <p:nvPr/>
        </p:nvCxnSpPr>
        <p:spPr>
          <a:xfrm>
            <a:off x="21420069" y="540327"/>
            <a:ext cx="0" cy="685204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B57EFCB-3C41-A881-C93F-725E4BA2DFFE}"/>
              </a:ext>
            </a:extLst>
          </p:cNvPr>
          <p:cNvCxnSpPr>
            <a:cxnSpLocks/>
          </p:cNvCxnSpPr>
          <p:nvPr/>
        </p:nvCxnSpPr>
        <p:spPr>
          <a:xfrm>
            <a:off x="22343434" y="540327"/>
            <a:ext cx="0" cy="685204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F4D71AC-60EE-338D-B582-8B94CA84021F}"/>
              </a:ext>
            </a:extLst>
          </p:cNvPr>
          <p:cNvCxnSpPr>
            <a:cxnSpLocks/>
          </p:cNvCxnSpPr>
          <p:nvPr/>
        </p:nvCxnSpPr>
        <p:spPr>
          <a:xfrm>
            <a:off x="23213010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589FE60-2828-DA05-2CFA-9B7AB5CE7D4F}"/>
              </a:ext>
            </a:extLst>
          </p:cNvPr>
          <p:cNvCxnSpPr>
            <a:cxnSpLocks/>
          </p:cNvCxnSpPr>
          <p:nvPr/>
        </p:nvCxnSpPr>
        <p:spPr>
          <a:xfrm>
            <a:off x="24136375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DE8AF31-E6FE-67DC-71F1-9D780E9DFBCB}"/>
              </a:ext>
            </a:extLst>
          </p:cNvPr>
          <p:cNvCxnSpPr>
            <a:cxnSpLocks/>
          </p:cNvCxnSpPr>
          <p:nvPr/>
        </p:nvCxnSpPr>
        <p:spPr>
          <a:xfrm>
            <a:off x="25014916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2C649B2-6293-629B-0A8C-5BBB7E3678C3}"/>
              </a:ext>
            </a:extLst>
          </p:cNvPr>
          <p:cNvCxnSpPr>
            <a:cxnSpLocks/>
          </p:cNvCxnSpPr>
          <p:nvPr/>
        </p:nvCxnSpPr>
        <p:spPr>
          <a:xfrm>
            <a:off x="25938281" y="480060"/>
            <a:ext cx="0" cy="691231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1D465C4-B4ED-A1EE-8B95-BB54267703A3}"/>
              </a:ext>
            </a:extLst>
          </p:cNvPr>
          <p:cNvCxnSpPr>
            <a:cxnSpLocks/>
          </p:cNvCxnSpPr>
          <p:nvPr/>
        </p:nvCxnSpPr>
        <p:spPr>
          <a:xfrm>
            <a:off x="26906469" y="480060"/>
            <a:ext cx="0" cy="691231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15B422F-8479-A397-AA91-F9F09D91184B}"/>
              </a:ext>
            </a:extLst>
          </p:cNvPr>
          <p:cNvCxnSpPr>
            <a:cxnSpLocks/>
          </p:cNvCxnSpPr>
          <p:nvPr/>
        </p:nvCxnSpPr>
        <p:spPr>
          <a:xfrm>
            <a:off x="27776045" y="540327"/>
            <a:ext cx="0" cy="685204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5D8D90-D363-127A-3990-FEDABCFD5743}"/>
              </a:ext>
            </a:extLst>
          </p:cNvPr>
          <p:cNvSpPr txBox="1"/>
          <p:nvPr/>
        </p:nvSpPr>
        <p:spPr>
          <a:xfrm>
            <a:off x="1681144" y="5635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q0</a:t>
            </a:r>
          </a:p>
        </p:txBody>
      </p: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A1BE6558-E282-91F1-0CAB-EA75C7AE5C13}"/>
              </a:ext>
            </a:extLst>
          </p:cNvPr>
          <p:cNvSpPr txBox="1"/>
          <p:nvPr/>
        </p:nvSpPr>
        <p:spPr>
          <a:xfrm>
            <a:off x="12834218" y="1021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ABCC480D-4B98-4BB5-AEBF-AD3B2D10A716}"/>
              </a:ext>
            </a:extLst>
          </p:cNvPr>
          <p:cNvSpPr txBox="1"/>
          <p:nvPr/>
        </p:nvSpPr>
        <p:spPr>
          <a:xfrm>
            <a:off x="2652694" y="12683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8E5D7B5-7B7B-4BEF-8A08-25F95F17F909}"/>
              </a:ext>
            </a:extLst>
          </p:cNvPr>
          <p:cNvSpPr txBox="1"/>
          <p:nvPr/>
        </p:nvSpPr>
        <p:spPr>
          <a:xfrm>
            <a:off x="2633644" y="2049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22D44C9-9F57-4965-BF8E-1E9D50F35C4D}"/>
              </a:ext>
            </a:extLst>
          </p:cNvPr>
          <p:cNvCxnSpPr>
            <a:stCxn id="40" idx="3"/>
            <a:endCxn id="148" idx="1"/>
          </p:cNvCxnSpPr>
          <p:nvPr/>
        </p:nvCxnSpPr>
        <p:spPr>
          <a:xfrm>
            <a:off x="2104658" y="748166"/>
            <a:ext cx="548036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8A4F5E2-E3AA-4611-9A2E-139944C539E1}"/>
              </a:ext>
            </a:extLst>
          </p:cNvPr>
          <p:cNvCxnSpPr>
            <a:stCxn id="40" idx="3"/>
            <a:endCxn id="149" idx="1"/>
          </p:cNvCxnSpPr>
          <p:nvPr/>
        </p:nvCxnSpPr>
        <p:spPr>
          <a:xfrm>
            <a:off x="2104658" y="748166"/>
            <a:ext cx="528986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5126C398-9CBB-4216-A33D-65480756D623}"/>
              </a:ext>
            </a:extLst>
          </p:cNvPr>
          <p:cNvSpPr txBox="1"/>
          <p:nvPr/>
        </p:nvSpPr>
        <p:spPr>
          <a:xfrm>
            <a:off x="3567094" y="20875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5F336EE-04E4-43F6-A085-67CBE5473CA9}"/>
              </a:ext>
            </a:extLst>
          </p:cNvPr>
          <p:cNvSpPr txBox="1"/>
          <p:nvPr/>
        </p:nvSpPr>
        <p:spPr>
          <a:xfrm>
            <a:off x="3509944" y="27542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039FD46-3084-4343-B583-018A01DD3208}"/>
              </a:ext>
            </a:extLst>
          </p:cNvPr>
          <p:cNvCxnSpPr>
            <a:endCxn id="154" idx="1"/>
          </p:cNvCxnSpPr>
          <p:nvPr/>
        </p:nvCxnSpPr>
        <p:spPr>
          <a:xfrm>
            <a:off x="3116178" y="1562100"/>
            <a:ext cx="450916" cy="71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74B2011-B383-4A1F-AC13-B12A3E34871E}"/>
              </a:ext>
            </a:extLst>
          </p:cNvPr>
          <p:cNvCxnSpPr>
            <a:stCxn id="148" idx="3"/>
            <a:endCxn id="155" idx="1"/>
          </p:cNvCxnSpPr>
          <p:nvPr/>
        </p:nvCxnSpPr>
        <p:spPr>
          <a:xfrm>
            <a:off x="3076208" y="1453016"/>
            <a:ext cx="433736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C9F6DA4-708C-44A7-ADD6-5C90435AE6A4}"/>
              </a:ext>
            </a:extLst>
          </p:cNvPr>
          <p:cNvCxnSpPr>
            <a:stCxn id="149" idx="3"/>
            <a:endCxn id="155" idx="1"/>
          </p:cNvCxnSpPr>
          <p:nvPr/>
        </p:nvCxnSpPr>
        <p:spPr>
          <a:xfrm>
            <a:off x="3057158" y="2234066"/>
            <a:ext cx="452786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7D8285F-43F9-4452-94CB-9F7644684581}"/>
              </a:ext>
            </a:extLst>
          </p:cNvPr>
          <p:cNvSpPr txBox="1"/>
          <p:nvPr/>
        </p:nvSpPr>
        <p:spPr>
          <a:xfrm>
            <a:off x="4348144" y="27542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054C0E36-07CD-4FB3-B568-6F4FF54C39FA}"/>
              </a:ext>
            </a:extLst>
          </p:cNvPr>
          <p:cNvSpPr txBox="1"/>
          <p:nvPr/>
        </p:nvSpPr>
        <p:spPr>
          <a:xfrm>
            <a:off x="4329094" y="49069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D22AD56-6F98-42DF-9C73-E92D0B24BB63}"/>
              </a:ext>
            </a:extLst>
          </p:cNvPr>
          <p:cNvCxnSpPr>
            <a:stCxn id="155" idx="3"/>
            <a:endCxn id="164" idx="1"/>
          </p:cNvCxnSpPr>
          <p:nvPr/>
        </p:nvCxnSpPr>
        <p:spPr>
          <a:xfrm>
            <a:off x="4165893" y="2938916"/>
            <a:ext cx="18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DD3A5C58-C4EF-442A-ADA5-D0C86A093F34}"/>
              </a:ext>
            </a:extLst>
          </p:cNvPr>
          <p:cNvCxnSpPr>
            <a:endCxn id="165" idx="1"/>
          </p:cNvCxnSpPr>
          <p:nvPr/>
        </p:nvCxnSpPr>
        <p:spPr>
          <a:xfrm>
            <a:off x="4221078" y="2952750"/>
            <a:ext cx="108016" cy="21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5F6526E7-F398-4333-B5A3-DAF1CA08481F}"/>
              </a:ext>
            </a:extLst>
          </p:cNvPr>
          <p:cNvSpPr txBox="1"/>
          <p:nvPr/>
        </p:nvSpPr>
        <p:spPr>
          <a:xfrm>
            <a:off x="4462444" y="4183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304A2BA-AF14-4458-8E84-271D70D75C60}"/>
              </a:ext>
            </a:extLst>
          </p:cNvPr>
          <p:cNvCxnSpPr>
            <a:stCxn id="154" idx="3"/>
            <a:endCxn id="170" idx="1"/>
          </p:cNvCxnSpPr>
          <p:nvPr/>
        </p:nvCxnSpPr>
        <p:spPr>
          <a:xfrm>
            <a:off x="3990608" y="2272166"/>
            <a:ext cx="471836" cy="20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AD6F632A-3216-40BA-84E8-1557FD660485}"/>
              </a:ext>
            </a:extLst>
          </p:cNvPr>
          <p:cNvSpPr txBox="1"/>
          <p:nvPr/>
        </p:nvSpPr>
        <p:spPr>
          <a:xfrm>
            <a:off x="5281594" y="20303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E132D45A-D171-44AF-8A15-B99743269847}"/>
              </a:ext>
            </a:extLst>
          </p:cNvPr>
          <p:cNvSpPr txBox="1"/>
          <p:nvPr/>
        </p:nvSpPr>
        <p:spPr>
          <a:xfrm>
            <a:off x="5243494" y="27733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2A38182E-6C07-40C7-B773-6496EACE2B58}"/>
              </a:ext>
            </a:extLst>
          </p:cNvPr>
          <p:cNvSpPr txBox="1"/>
          <p:nvPr/>
        </p:nvSpPr>
        <p:spPr>
          <a:xfrm>
            <a:off x="5262544" y="34210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5A8613AC-6F45-4F16-8D29-6FA6B4C4F284}"/>
              </a:ext>
            </a:extLst>
          </p:cNvPr>
          <p:cNvSpPr txBox="1"/>
          <p:nvPr/>
        </p:nvSpPr>
        <p:spPr>
          <a:xfrm>
            <a:off x="5243494" y="41449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q5_3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31B208D5-B530-410D-BBC1-CC3AA4BE0265}"/>
              </a:ext>
            </a:extLst>
          </p:cNvPr>
          <p:cNvSpPr txBox="1"/>
          <p:nvPr/>
        </p:nvSpPr>
        <p:spPr>
          <a:xfrm>
            <a:off x="5395894" y="63547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9F5A2B9-9485-439E-9D90-B4150E01A11F}"/>
              </a:ext>
            </a:extLst>
          </p:cNvPr>
          <p:cNvCxnSpPr>
            <a:stCxn id="164" idx="3"/>
            <a:endCxn id="174" idx="1"/>
          </p:cNvCxnSpPr>
          <p:nvPr/>
        </p:nvCxnSpPr>
        <p:spPr>
          <a:xfrm flipV="1">
            <a:off x="5004093" y="2215016"/>
            <a:ext cx="277501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1EEC0F2-6EC2-41F3-BBA2-E2F095D8A545}"/>
              </a:ext>
            </a:extLst>
          </p:cNvPr>
          <p:cNvCxnSpPr>
            <a:endCxn id="177" idx="1"/>
          </p:cNvCxnSpPr>
          <p:nvPr/>
        </p:nvCxnSpPr>
        <p:spPr>
          <a:xfrm>
            <a:off x="4849728" y="2933700"/>
            <a:ext cx="412816" cy="6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870160C-003C-4934-B7BD-728DC68F5E5F}"/>
              </a:ext>
            </a:extLst>
          </p:cNvPr>
          <p:cNvCxnSpPr>
            <a:stCxn id="164" idx="3"/>
            <a:endCxn id="179" idx="1"/>
          </p:cNvCxnSpPr>
          <p:nvPr/>
        </p:nvCxnSpPr>
        <p:spPr>
          <a:xfrm>
            <a:off x="5004093" y="2938916"/>
            <a:ext cx="239401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66E936F-7E32-4453-AB75-614000E74B86}"/>
              </a:ext>
            </a:extLst>
          </p:cNvPr>
          <p:cNvCxnSpPr>
            <a:stCxn id="170" idx="3"/>
            <a:endCxn id="179" idx="1"/>
          </p:cNvCxnSpPr>
          <p:nvPr/>
        </p:nvCxnSpPr>
        <p:spPr>
          <a:xfrm flipV="1">
            <a:off x="4885958" y="4329566"/>
            <a:ext cx="357536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F454AD0-42F7-44F1-A601-E38C48552923}"/>
              </a:ext>
            </a:extLst>
          </p:cNvPr>
          <p:cNvCxnSpPr>
            <a:stCxn id="170" idx="3"/>
            <a:endCxn id="180" idx="1"/>
          </p:cNvCxnSpPr>
          <p:nvPr/>
        </p:nvCxnSpPr>
        <p:spPr>
          <a:xfrm>
            <a:off x="4885958" y="4367666"/>
            <a:ext cx="509936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C8E8DC2-268A-4ECB-99DB-F1EBEB3C2A24}"/>
              </a:ext>
            </a:extLst>
          </p:cNvPr>
          <p:cNvCxnSpPr>
            <a:stCxn id="165" idx="3"/>
            <a:endCxn id="175" idx="1"/>
          </p:cNvCxnSpPr>
          <p:nvPr/>
        </p:nvCxnSpPr>
        <p:spPr>
          <a:xfrm flipV="1">
            <a:off x="4985043" y="2957966"/>
            <a:ext cx="258451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E5D73964-3EDE-4B9B-B8FE-C687024EBFBD}"/>
              </a:ext>
            </a:extLst>
          </p:cNvPr>
          <p:cNvSpPr txBox="1"/>
          <p:nvPr/>
        </p:nvSpPr>
        <p:spPr>
          <a:xfrm>
            <a:off x="6138844" y="41639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q5_3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C17DFDFF-59D2-410A-B1AD-2DF235BD36DA}"/>
              </a:ext>
            </a:extLst>
          </p:cNvPr>
          <p:cNvCxnSpPr>
            <a:stCxn id="174" idx="3"/>
            <a:endCxn id="192" idx="1"/>
          </p:cNvCxnSpPr>
          <p:nvPr/>
        </p:nvCxnSpPr>
        <p:spPr>
          <a:xfrm>
            <a:off x="5937543" y="2215016"/>
            <a:ext cx="201301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07FC9D33-92CB-49B8-BF73-962776E9A9E2}"/>
              </a:ext>
            </a:extLst>
          </p:cNvPr>
          <p:cNvSpPr txBox="1"/>
          <p:nvPr/>
        </p:nvSpPr>
        <p:spPr>
          <a:xfrm>
            <a:off x="6119794" y="27542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CC45B5E5-FA84-4853-AB6A-8BDE26C2D835}"/>
              </a:ext>
            </a:extLst>
          </p:cNvPr>
          <p:cNvSpPr txBox="1"/>
          <p:nvPr/>
        </p:nvSpPr>
        <p:spPr>
          <a:xfrm>
            <a:off x="6119794" y="49259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4EC5746-A9A7-4D76-98D1-C90ADCCAE247}"/>
              </a:ext>
            </a:extLst>
          </p:cNvPr>
          <p:cNvCxnSpPr>
            <a:stCxn id="175" idx="3"/>
            <a:endCxn id="194" idx="1"/>
          </p:cNvCxnSpPr>
          <p:nvPr/>
        </p:nvCxnSpPr>
        <p:spPr>
          <a:xfrm flipV="1">
            <a:off x="5899443" y="2938916"/>
            <a:ext cx="22035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852AEC9-7618-4461-A192-B043EF2419A1}"/>
              </a:ext>
            </a:extLst>
          </p:cNvPr>
          <p:cNvCxnSpPr>
            <a:stCxn id="175" idx="3"/>
            <a:endCxn id="196" idx="1"/>
          </p:cNvCxnSpPr>
          <p:nvPr/>
        </p:nvCxnSpPr>
        <p:spPr>
          <a:xfrm>
            <a:off x="5899443" y="2957966"/>
            <a:ext cx="22035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F2A75735-4A02-4773-B53B-BA70948DADA2}"/>
              </a:ext>
            </a:extLst>
          </p:cNvPr>
          <p:cNvSpPr txBox="1"/>
          <p:nvPr/>
        </p:nvSpPr>
        <p:spPr>
          <a:xfrm>
            <a:off x="6157894" y="34019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4F48E2C5-2534-4A55-9148-D81732A256AE}"/>
              </a:ext>
            </a:extLst>
          </p:cNvPr>
          <p:cNvCxnSpPr>
            <a:stCxn id="177" idx="3"/>
            <a:endCxn id="201" idx="1"/>
          </p:cNvCxnSpPr>
          <p:nvPr/>
        </p:nvCxnSpPr>
        <p:spPr>
          <a:xfrm flipV="1">
            <a:off x="5918493" y="3586616"/>
            <a:ext cx="23940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93E88C95-227B-44DA-8DB4-2B38036EA74E}"/>
              </a:ext>
            </a:extLst>
          </p:cNvPr>
          <p:cNvSpPr txBox="1"/>
          <p:nvPr/>
        </p:nvSpPr>
        <p:spPr>
          <a:xfrm>
            <a:off x="6291244" y="70595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499ABC78-1431-43AC-AC20-2A5214590A9B}"/>
              </a:ext>
            </a:extLst>
          </p:cNvPr>
          <p:cNvCxnSpPr>
            <a:stCxn id="180" idx="3"/>
            <a:endCxn id="204" idx="1"/>
          </p:cNvCxnSpPr>
          <p:nvPr/>
        </p:nvCxnSpPr>
        <p:spPr>
          <a:xfrm>
            <a:off x="5819408" y="6539366"/>
            <a:ext cx="471836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615F840F-FBC5-4F7D-B94C-FAF25273DCE7}"/>
              </a:ext>
            </a:extLst>
          </p:cNvPr>
          <p:cNvCxnSpPr>
            <a:stCxn id="180" idx="3"/>
            <a:endCxn id="192" idx="1"/>
          </p:cNvCxnSpPr>
          <p:nvPr/>
        </p:nvCxnSpPr>
        <p:spPr>
          <a:xfrm flipV="1">
            <a:off x="5819408" y="4348616"/>
            <a:ext cx="319436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D650AB19-8297-4283-879C-D3E1F0EC09C1}"/>
              </a:ext>
            </a:extLst>
          </p:cNvPr>
          <p:cNvSpPr txBox="1"/>
          <p:nvPr/>
        </p:nvSpPr>
        <p:spPr>
          <a:xfrm>
            <a:off x="7072294" y="20303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87D3909A-B951-40A0-9AEA-3470B62E65E9}"/>
              </a:ext>
            </a:extLst>
          </p:cNvPr>
          <p:cNvSpPr txBox="1"/>
          <p:nvPr/>
        </p:nvSpPr>
        <p:spPr>
          <a:xfrm>
            <a:off x="7072294" y="33829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82D7D933-DD9E-4F14-84A7-3FE0187881EB}"/>
              </a:ext>
            </a:extLst>
          </p:cNvPr>
          <p:cNvSpPr txBox="1"/>
          <p:nvPr/>
        </p:nvSpPr>
        <p:spPr>
          <a:xfrm>
            <a:off x="7072294" y="41830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q5_5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CEF4B99D-11D6-42ED-BE41-131B499EB8C1}"/>
              </a:ext>
            </a:extLst>
          </p:cNvPr>
          <p:cNvCxnSpPr>
            <a:stCxn id="194" idx="3"/>
            <a:endCxn id="209" idx="1"/>
          </p:cNvCxnSpPr>
          <p:nvPr/>
        </p:nvCxnSpPr>
        <p:spPr>
          <a:xfrm flipV="1">
            <a:off x="6775743" y="2215016"/>
            <a:ext cx="296551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2DFB24AB-67BA-4026-9898-12698A564E16}"/>
              </a:ext>
            </a:extLst>
          </p:cNvPr>
          <p:cNvCxnSpPr>
            <a:stCxn id="194" idx="3"/>
            <a:endCxn id="211" idx="1"/>
          </p:cNvCxnSpPr>
          <p:nvPr/>
        </p:nvCxnSpPr>
        <p:spPr>
          <a:xfrm>
            <a:off x="6775743" y="2938916"/>
            <a:ext cx="296551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62D89F11-C800-4CCB-BBB8-61DC89E649D8}"/>
              </a:ext>
            </a:extLst>
          </p:cNvPr>
          <p:cNvCxnSpPr>
            <a:stCxn id="194" idx="3"/>
            <a:endCxn id="213" idx="1"/>
          </p:cNvCxnSpPr>
          <p:nvPr/>
        </p:nvCxnSpPr>
        <p:spPr>
          <a:xfrm>
            <a:off x="6775743" y="2938916"/>
            <a:ext cx="296551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BE597A7E-7270-4344-B4E3-FD771C4EC394}"/>
              </a:ext>
            </a:extLst>
          </p:cNvPr>
          <p:cNvSpPr txBox="1"/>
          <p:nvPr/>
        </p:nvSpPr>
        <p:spPr>
          <a:xfrm>
            <a:off x="7053244" y="13255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q1_2</a:t>
            </a:r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75D41502-50F1-4EAC-82C7-BE541664B608}"/>
              </a:ext>
            </a:extLst>
          </p:cNvPr>
          <p:cNvSpPr txBox="1"/>
          <p:nvPr/>
        </p:nvSpPr>
        <p:spPr>
          <a:xfrm>
            <a:off x="7053244" y="5611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q7_2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23861C88-FDA9-4B1F-91F2-02C40FCF28DB}"/>
              </a:ext>
            </a:extLst>
          </p:cNvPr>
          <p:cNvCxnSpPr>
            <a:stCxn id="201" idx="3"/>
            <a:endCxn id="221" idx="1"/>
          </p:cNvCxnSpPr>
          <p:nvPr/>
        </p:nvCxnSpPr>
        <p:spPr>
          <a:xfrm flipV="1">
            <a:off x="6813843" y="1510166"/>
            <a:ext cx="239401" cy="20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F784B37D-D6C1-46A1-AFF0-E6ADB53080A6}"/>
              </a:ext>
            </a:extLst>
          </p:cNvPr>
          <p:cNvCxnSpPr>
            <a:stCxn id="201" idx="3"/>
            <a:endCxn id="222" idx="1"/>
          </p:cNvCxnSpPr>
          <p:nvPr/>
        </p:nvCxnSpPr>
        <p:spPr>
          <a:xfrm>
            <a:off x="6813843" y="3586616"/>
            <a:ext cx="239401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8D3C7F90-0E01-49A7-B546-91CDAAAA02A9}"/>
              </a:ext>
            </a:extLst>
          </p:cNvPr>
          <p:cNvSpPr txBox="1"/>
          <p:nvPr/>
        </p:nvSpPr>
        <p:spPr>
          <a:xfrm>
            <a:off x="7072294" y="63356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q8_3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3C6361AA-7ACD-49A9-9719-86F05B2E3D3D}"/>
              </a:ext>
            </a:extLst>
          </p:cNvPr>
          <p:cNvCxnSpPr>
            <a:stCxn id="192" idx="3"/>
            <a:endCxn id="213" idx="1"/>
          </p:cNvCxnSpPr>
          <p:nvPr/>
        </p:nvCxnSpPr>
        <p:spPr>
          <a:xfrm>
            <a:off x="6794793" y="4348616"/>
            <a:ext cx="27750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770C9A9E-6EA7-4002-BC28-F1F07175C9AF}"/>
              </a:ext>
            </a:extLst>
          </p:cNvPr>
          <p:cNvCxnSpPr>
            <a:stCxn id="192" idx="3"/>
            <a:endCxn id="229" idx="1"/>
          </p:cNvCxnSpPr>
          <p:nvPr/>
        </p:nvCxnSpPr>
        <p:spPr>
          <a:xfrm>
            <a:off x="6794793" y="4348616"/>
            <a:ext cx="277501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CBE09BEA-13B0-4070-B64A-3CC9382F7EE5}"/>
              </a:ext>
            </a:extLst>
          </p:cNvPr>
          <p:cNvSpPr txBox="1"/>
          <p:nvPr/>
        </p:nvSpPr>
        <p:spPr>
          <a:xfrm>
            <a:off x="7015144" y="27733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0C07FEB-501B-4262-AFDF-36C54ABCC0E6}"/>
              </a:ext>
            </a:extLst>
          </p:cNvPr>
          <p:cNvCxnSpPr>
            <a:stCxn id="196" idx="3"/>
            <a:endCxn id="237" idx="1"/>
          </p:cNvCxnSpPr>
          <p:nvPr/>
        </p:nvCxnSpPr>
        <p:spPr>
          <a:xfrm flipV="1">
            <a:off x="6775743" y="2957966"/>
            <a:ext cx="23940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290677E8-FB38-4A32-BB40-57DFCE5D2B37}"/>
              </a:ext>
            </a:extLst>
          </p:cNvPr>
          <p:cNvSpPr txBox="1"/>
          <p:nvPr/>
        </p:nvSpPr>
        <p:spPr>
          <a:xfrm>
            <a:off x="7110394" y="48497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2BED6787-5EA3-43DF-9432-9F3E627E07CC}"/>
              </a:ext>
            </a:extLst>
          </p:cNvPr>
          <p:cNvCxnSpPr>
            <a:stCxn id="204" idx="3"/>
            <a:endCxn id="240" idx="1"/>
          </p:cNvCxnSpPr>
          <p:nvPr/>
        </p:nvCxnSpPr>
        <p:spPr>
          <a:xfrm flipV="1">
            <a:off x="6714758" y="5034416"/>
            <a:ext cx="395636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78B50726-247C-4720-8AAF-DD51ACE581B3}"/>
              </a:ext>
            </a:extLst>
          </p:cNvPr>
          <p:cNvSpPr txBox="1"/>
          <p:nvPr/>
        </p:nvSpPr>
        <p:spPr>
          <a:xfrm>
            <a:off x="7929544" y="3344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q4_5</a:t>
            </a: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6B04C7F-5BA4-4127-A443-6160CBA7937D}"/>
              </a:ext>
            </a:extLst>
          </p:cNvPr>
          <p:cNvCxnSpPr>
            <a:stCxn id="221" idx="3"/>
            <a:endCxn id="245" idx="1"/>
          </p:cNvCxnSpPr>
          <p:nvPr/>
        </p:nvCxnSpPr>
        <p:spPr>
          <a:xfrm>
            <a:off x="7709193" y="1510166"/>
            <a:ext cx="220351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2B31B33D-FEEB-4B28-87C3-4819BFF353EF}"/>
              </a:ext>
            </a:extLst>
          </p:cNvPr>
          <p:cNvSpPr txBox="1"/>
          <p:nvPr/>
        </p:nvSpPr>
        <p:spPr>
          <a:xfrm>
            <a:off x="7929544" y="41639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q5_6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359F6F4A-84F9-46A1-98E6-FE77654D4562}"/>
              </a:ext>
            </a:extLst>
          </p:cNvPr>
          <p:cNvCxnSpPr>
            <a:stCxn id="209" idx="3"/>
            <a:endCxn id="248" idx="1"/>
          </p:cNvCxnSpPr>
          <p:nvPr/>
        </p:nvCxnSpPr>
        <p:spPr>
          <a:xfrm>
            <a:off x="7728243" y="2215016"/>
            <a:ext cx="201301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540CCF29-B244-40A1-8C7E-8AFE2348AA08}"/>
              </a:ext>
            </a:extLst>
          </p:cNvPr>
          <p:cNvSpPr txBox="1"/>
          <p:nvPr/>
        </p:nvSpPr>
        <p:spPr>
          <a:xfrm>
            <a:off x="7929544" y="27542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6663749E-F779-43A1-BFFE-41EFC5EC28E5}"/>
              </a:ext>
            </a:extLst>
          </p:cNvPr>
          <p:cNvSpPr txBox="1"/>
          <p:nvPr/>
        </p:nvSpPr>
        <p:spPr>
          <a:xfrm>
            <a:off x="7910494" y="4868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33A139CC-8945-4D4D-96A7-475E61B7E716}"/>
              </a:ext>
            </a:extLst>
          </p:cNvPr>
          <p:cNvCxnSpPr>
            <a:stCxn id="237" idx="3"/>
            <a:endCxn id="250" idx="1"/>
          </p:cNvCxnSpPr>
          <p:nvPr/>
        </p:nvCxnSpPr>
        <p:spPr>
          <a:xfrm flipV="1">
            <a:off x="7671093" y="2938916"/>
            <a:ext cx="25845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4F3735DE-21AB-41BA-9E04-83B6691FF747}"/>
              </a:ext>
            </a:extLst>
          </p:cNvPr>
          <p:cNvCxnSpPr>
            <a:stCxn id="237" idx="3"/>
            <a:endCxn id="251" idx="1"/>
          </p:cNvCxnSpPr>
          <p:nvPr/>
        </p:nvCxnSpPr>
        <p:spPr>
          <a:xfrm>
            <a:off x="7671093" y="2957966"/>
            <a:ext cx="239401" cy="20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12D6AB04-C056-4D3F-A0A1-9F39DFA214C8}"/>
              </a:ext>
            </a:extLst>
          </p:cNvPr>
          <p:cNvCxnSpPr>
            <a:stCxn id="211" idx="3"/>
            <a:endCxn id="245" idx="1"/>
          </p:cNvCxnSpPr>
          <p:nvPr/>
        </p:nvCxnSpPr>
        <p:spPr>
          <a:xfrm flipV="1">
            <a:off x="7728243" y="3529466"/>
            <a:ext cx="20130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582FD829-16F0-4810-88EE-C64F93A96053}"/>
              </a:ext>
            </a:extLst>
          </p:cNvPr>
          <p:cNvCxnSpPr>
            <a:stCxn id="240" idx="3"/>
            <a:endCxn id="245" idx="1"/>
          </p:cNvCxnSpPr>
          <p:nvPr/>
        </p:nvCxnSpPr>
        <p:spPr>
          <a:xfrm flipV="1">
            <a:off x="7533908" y="3529466"/>
            <a:ext cx="395636" cy="15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BCE04691-252E-4A25-9E03-0ABE3F7FCB3E}"/>
              </a:ext>
            </a:extLst>
          </p:cNvPr>
          <p:cNvCxnSpPr>
            <a:stCxn id="240" idx="3"/>
            <a:endCxn id="248" idx="1"/>
          </p:cNvCxnSpPr>
          <p:nvPr/>
        </p:nvCxnSpPr>
        <p:spPr>
          <a:xfrm flipV="1">
            <a:off x="7533908" y="4348616"/>
            <a:ext cx="39563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1C5706F3-2BE6-44C6-ABA9-E08B4DC6FC37}"/>
              </a:ext>
            </a:extLst>
          </p:cNvPr>
          <p:cNvSpPr txBox="1"/>
          <p:nvPr/>
        </p:nvSpPr>
        <p:spPr>
          <a:xfrm>
            <a:off x="7929544" y="70214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q9_5</a:t>
            </a: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B4CBAE66-32E2-4D18-826D-F4F3F5281E6E}"/>
              </a:ext>
            </a:extLst>
          </p:cNvPr>
          <p:cNvCxnSpPr>
            <a:stCxn id="222" idx="3"/>
            <a:endCxn id="260" idx="1"/>
          </p:cNvCxnSpPr>
          <p:nvPr/>
        </p:nvCxnSpPr>
        <p:spPr>
          <a:xfrm>
            <a:off x="7709193" y="5796416"/>
            <a:ext cx="220351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6971DD95-21DE-43EE-9AB8-BCE9F4FE6D0F}"/>
              </a:ext>
            </a:extLst>
          </p:cNvPr>
          <p:cNvCxnSpPr>
            <a:stCxn id="229" idx="3"/>
            <a:endCxn id="260" idx="1"/>
          </p:cNvCxnSpPr>
          <p:nvPr/>
        </p:nvCxnSpPr>
        <p:spPr>
          <a:xfrm>
            <a:off x="7728243" y="6520316"/>
            <a:ext cx="201301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4BE775B7-E263-4EB4-AD07-29602E840289}"/>
              </a:ext>
            </a:extLst>
          </p:cNvPr>
          <p:cNvCxnSpPr>
            <a:stCxn id="229" idx="3"/>
            <a:endCxn id="248" idx="1"/>
          </p:cNvCxnSpPr>
          <p:nvPr/>
        </p:nvCxnSpPr>
        <p:spPr>
          <a:xfrm flipV="1">
            <a:off x="7728243" y="4348616"/>
            <a:ext cx="201301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556D6091-1CE1-414F-A242-8B93A979284E}"/>
              </a:ext>
            </a:extLst>
          </p:cNvPr>
          <p:cNvSpPr txBox="1"/>
          <p:nvPr/>
        </p:nvSpPr>
        <p:spPr>
          <a:xfrm>
            <a:off x="8901094" y="20303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23AFE4BC-B2E4-4D02-90FB-2EAEE15CF2CC}"/>
              </a:ext>
            </a:extLst>
          </p:cNvPr>
          <p:cNvSpPr txBox="1"/>
          <p:nvPr/>
        </p:nvSpPr>
        <p:spPr>
          <a:xfrm>
            <a:off x="8882044" y="34019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379E3157-5201-4193-9C5B-67A6377517E7}"/>
              </a:ext>
            </a:extLst>
          </p:cNvPr>
          <p:cNvSpPr txBox="1"/>
          <p:nvPr/>
        </p:nvSpPr>
        <p:spPr>
          <a:xfrm>
            <a:off x="8882044" y="420205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q5_8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8103946D-9523-4B90-98E3-D6B10EB6D14D}"/>
              </a:ext>
            </a:extLst>
          </p:cNvPr>
          <p:cNvCxnSpPr>
            <a:stCxn id="250" idx="3"/>
            <a:endCxn id="271" idx="1"/>
          </p:cNvCxnSpPr>
          <p:nvPr/>
        </p:nvCxnSpPr>
        <p:spPr>
          <a:xfrm flipV="1">
            <a:off x="8585493" y="2362200"/>
            <a:ext cx="321885" cy="57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2E2B46B7-512A-4DAB-B710-DEE3497F261C}"/>
              </a:ext>
            </a:extLst>
          </p:cNvPr>
          <p:cNvCxnSpPr>
            <a:cxnSpLocks/>
            <a:stCxn id="250" idx="3"/>
            <a:endCxn id="273" idx="1"/>
          </p:cNvCxnSpPr>
          <p:nvPr/>
        </p:nvCxnSpPr>
        <p:spPr>
          <a:xfrm>
            <a:off x="8585493" y="2938916"/>
            <a:ext cx="29655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A3792712-0DCD-41D5-9E68-B5D1A6F69A94}"/>
              </a:ext>
            </a:extLst>
          </p:cNvPr>
          <p:cNvCxnSpPr>
            <a:stCxn id="250" idx="3"/>
            <a:endCxn id="275" idx="1"/>
          </p:cNvCxnSpPr>
          <p:nvPr/>
        </p:nvCxnSpPr>
        <p:spPr>
          <a:xfrm>
            <a:off x="8585493" y="2938916"/>
            <a:ext cx="296551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CA7B76CA-56AA-4FA0-BCB4-11E054A6452B}"/>
              </a:ext>
            </a:extLst>
          </p:cNvPr>
          <p:cNvSpPr txBox="1"/>
          <p:nvPr/>
        </p:nvSpPr>
        <p:spPr>
          <a:xfrm>
            <a:off x="8882044" y="13255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q1_5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6A438C45-D515-48C1-AC17-E7BB121F6C68}"/>
              </a:ext>
            </a:extLst>
          </p:cNvPr>
          <p:cNvSpPr txBox="1"/>
          <p:nvPr/>
        </p:nvSpPr>
        <p:spPr>
          <a:xfrm>
            <a:off x="8824894" y="56117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q7_5</a:t>
            </a:r>
          </a:p>
        </p:txBody>
      </p: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1E286664-3388-49F2-9E78-DED3E76E84C8}"/>
              </a:ext>
            </a:extLst>
          </p:cNvPr>
          <p:cNvCxnSpPr>
            <a:stCxn id="245" idx="3"/>
            <a:endCxn id="282" idx="1"/>
          </p:cNvCxnSpPr>
          <p:nvPr/>
        </p:nvCxnSpPr>
        <p:spPr>
          <a:xfrm flipV="1">
            <a:off x="8585493" y="1510166"/>
            <a:ext cx="296551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E38AED84-253C-493D-BD08-2D4638AAD2B6}"/>
              </a:ext>
            </a:extLst>
          </p:cNvPr>
          <p:cNvCxnSpPr>
            <a:stCxn id="245" idx="3"/>
            <a:endCxn id="284" idx="1"/>
          </p:cNvCxnSpPr>
          <p:nvPr/>
        </p:nvCxnSpPr>
        <p:spPr>
          <a:xfrm>
            <a:off x="8585493" y="3529466"/>
            <a:ext cx="239401" cy="226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229E00DA-77CC-4F97-98EA-9C40F9ECD605}"/>
              </a:ext>
            </a:extLst>
          </p:cNvPr>
          <p:cNvSpPr txBox="1"/>
          <p:nvPr/>
        </p:nvSpPr>
        <p:spPr>
          <a:xfrm>
            <a:off x="8824894" y="63547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q8_6</a:t>
            </a:r>
          </a:p>
        </p:txBody>
      </p: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3BD29DF9-91B5-4555-BD3E-2D74294A9502}"/>
              </a:ext>
            </a:extLst>
          </p:cNvPr>
          <p:cNvSpPr txBox="1"/>
          <p:nvPr/>
        </p:nvSpPr>
        <p:spPr>
          <a:xfrm>
            <a:off x="8805844" y="27161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C6DC51A9-0599-489B-9BC9-B7D9A33E27BC}"/>
              </a:ext>
            </a:extLst>
          </p:cNvPr>
          <p:cNvCxnSpPr>
            <a:endCxn id="289" idx="1"/>
          </p:cNvCxnSpPr>
          <p:nvPr/>
        </p:nvCxnSpPr>
        <p:spPr>
          <a:xfrm>
            <a:off x="8488278" y="4457700"/>
            <a:ext cx="336616" cy="208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92D60DC4-3387-45A5-A25B-CD2655446185}"/>
              </a:ext>
            </a:extLst>
          </p:cNvPr>
          <p:cNvCxnSpPr>
            <a:stCxn id="248" idx="3"/>
            <a:endCxn id="275" idx="1"/>
          </p:cNvCxnSpPr>
          <p:nvPr/>
        </p:nvCxnSpPr>
        <p:spPr>
          <a:xfrm>
            <a:off x="8585493" y="4348616"/>
            <a:ext cx="29655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5DB0455-79EF-4EDF-AC81-815D5D4206C5}"/>
              </a:ext>
            </a:extLst>
          </p:cNvPr>
          <p:cNvCxnSpPr>
            <a:stCxn id="251" idx="3"/>
            <a:endCxn id="290" idx="1"/>
          </p:cNvCxnSpPr>
          <p:nvPr/>
        </p:nvCxnSpPr>
        <p:spPr>
          <a:xfrm flipV="1">
            <a:off x="8566443" y="2900816"/>
            <a:ext cx="23940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C2381301-48C3-4779-966C-819B2367D835}"/>
              </a:ext>
            </a:extLst>
          </p:cNvPr>
          <p:cNvSpPr txBox="1"/>
          <p:nvPr/>
        </p:nvSpPr>
        <p:spPr>
          <a:xfrm>
            <a:off x="8843944" y="48307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q6_5</a:t>
            </a:r>
          </a:p>
        </p:txBody>
      </p: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8EC2D055-6B08-46DD-910E-FDE64C8010C2}"/>
              </a:ext>
            </a:extLst>
          </p:cNvPr>
          <p:cNvCxnSpPr>
            <a:stCxn id="260" idx="3"/>
            <a:endCxn id="299" idx="1"/>
          </p:cNvCxnSpPr>
          <p:nvPr/>
        </p:nvCxnSpPr>
        <p:spPr>
          <a:xfrm flipV="1">
            <a:off x="8585493" y="5015366"/>
            <a:ext cx="258451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37A7E07-498F-4280-814A-1D3FC5596125}"/>
              </a:ext>
            </a:extLst>
          </p:cNvPr>
          <p:cNvSpPr txBox="1"/>
          <p:nvPr/>
        </p:nvSpPr>
        <p:spPr>
          <a:xfrm>
            <a:off x="9758344" y="3421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q4_12</a:t>
            </a:r>
          </a:p>
        </p:txBody>
      </p: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08632E2D-8A3F-446C-8395-E5BFEF2291F0}"/>
              </a:ext>
            </a:extLst>
          </p:cNvPr>
          <p:cNvCxnSpPr>
            <a:stCxn id="282" idx="3"/>
            <a:endCxn id="301" idx="1"/>
          </p:cNvCxnSpPr>
          <p:nvPr/>
        </p:nvCxnSpPr>
        <p:spPr>
          <a:xfrm>
            <a:off x="9537993" y="1510166"/>
            <a:ext cx="220351" cy="20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3A98D738-8420-4874-BFC7-3A6F9133D7DD}"/>
              </a:ext>
            </a:extLst>
          </p:cNvPr>
          <p:cNvSpPr txBox="1"/>
          <p:nvPr/>
        </p:nvSpPr>
        <p:spPr>
          <a:xfrm>
            <a:off x="9777394" y="4183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q5_13</a:t>
            </a:r>
          </a:p>
        </p:txBody>
      </p: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FDB49E94-2B2F-4E22-A102-62A8BCC28CB1}"/>
              </a:ext>
            </a:extLst>
          </p:cNvPr>
          <p:cNvCxnSpPr>
            <a:stCxn id="271" idx="3"/>
            <a:endCxn id="304" idx="1"/>
          </p:cNvCxnSpPr>
          <p:nvPr/>
        </p:nvCxnSpPr>
        <p:spPr>
          <a:xfrm>
            <a:off x="9557043" y="2215016"/>
            <a:ext cx="22035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0B992462-EAEF-4CBA-9BC8-E4FF28658F8E}"/>
              </a:ext>
            </a:extLst>
          </p:cNvPr>
          <p:cNvSpPr txBox="1"/>
          <p:nvPr/>
        </p:nvSpPr>
        <p:spPr>
          <a:xfrm>
            <a:off x="9777394" y="27161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9A533C63-A248-4AB7-840C-484127A9D640}"/>
              </a:ext>
            </a:extLst>
          </p:cNvPr>
          <p:cNvSpPr txBox="1"/>
          <p:nvPr/>
        </p:nvSpPr>
        <p:spPr>
          <a:xfrm>
            <a:off x="9777394" y="4868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187" name="Conector recto de flecha 186">
            <a:extLst>
              <a:ext uri="{FF2B5EF4-FFF2-40B4-BE49-F238E27FC236}">
                <a16:creationId xmlns:a16="http://schemas.microsoft.com/office/drawing/2014/main" id="{B5EB968F-7CBC-48E9-8A34-C5DA84728FB6}"/>
              </a:ext>
            </a:extLst>
          </p:cNvPr>
          <p:cNvCxnSpPr>
            <a:stCxn id="290" idx="3"/>
            <a:endCxn id="307" idx="1"/>
          </p:cNvCxnSpPr>
          <p:nvPr/>
        </p:nvCxnSpPr>
        <p:spPr>
          <a:xfrm>
            <a:off x="9461793" y="2900816"/>
            <a:ext cx="315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44E5C76D-C055-4CD9-8149-ECB5E397FC10}"/>
              </a:ext>
            </a:extLst>
          </p:cNvPr>
          <p:cNvCxnSpPr>
            <a:stCxn id="290" idx="3"/>
            <a:endCxn id="308" idx="1"/>
          </p:cNvCxnSpPr>
          <p:nvPr/>
        </p:nvCxnSpPr>
        <p:spPr>
          <a:xfrm>
            <a:off x="9461793" y="2900816"/>
            <a:ext cx="31560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3B84D100-7AC2-4F03-8544-E230EB9245E1}"/>
              </a:ext>
            </a:extLst>
          </p:cNvPr>
          <p:cNvCxnSpPr>
            <a:stCxn id="273" idx="3"/>
            <a:endCxn id="301" idx="1"/>
          </p:cNvCxnSpPr>
          <p:nvPr/>
        </p:nvCxnSpPr>
        <p:spPr>
          <a:xfrm>
            <a:off x="9537993" y="3586616"/>
            <a:ext cx="22035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9F4429BE-7D32-4E10-8EE8-EBCEFEE72345}"/>
              </a:ext>
            </a:extLst>
          </p:cNvPr>
          <p:cNvCxnSpPr>
            <a:stCxn id="299" idx="3"/>
            <a:endCxn id="301" idx="1"/>
          </p:cNvCxnSpPr>
          <p:nvPr/>
        </p:nvCxnSpPr>
        <p:spPr>
          <a:xfrm flipV="1">
            <a:off x="9499893" y="3605666"/>
            <a:ext cx="258451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732AC8CA-239A-42B1-A6DD-379A2F025BC6}"/>
              </a:ext>
            </a:extLst>
          </p:cNvPr>
          <p:cNvCxnSpPr>
            <a:stCxn id="299" idx="3"/>
            <a:endCxn id="304" idx="1"/>
          </p:cNvCxnSpPr>
          <p:nvPr/>
        </p:nvCxnSpPr>
        <p:spPr>
          <a:xfrm flipV="1">
            <a:off x="9499893" y="4367666"/>
            <a:ext cx="27750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DF7D787F-8431-4120-8F09-D6C08A10CA7C}"/>
              </a:ext>
            </a:extLst>
          </p:cNvPr>
          <p:cNvSpPr txBox="1"/>
          <p:nvPr/>
        </p:nvSpPr>
        <p:spPr>
          <a:xfrm>
            <a:off x="9739294" y="70344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q9_11</a:t>
            </a:r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48C3CB2C-45F3-4263-A7FE-602C04293139}"/>
              </a:ext>
            </a:extLst>
          </p:cNvPr>
          <p:cNvCxnSpPr>
            <a:stCxn id="284" idx="3"/>
            <a:endCxn id="318" idx="1"/>
          </p:cNvCxnSpPr>
          <p:nvPr/>
        </p:nvCxnSpPr>
        <p:spPr>
          <a:xfrm>
            <a:off x="9480843" y="5796416"/>
            <a:ext cx="258451" cy="14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55B66D9B-990C-432C-AA0B-BB3BB237BBBB}"/>
              </a:ext>
            </a:extLst>
          </p:cNvPr>
          <p:cNvCxnSpPr>
            <a:stCxn id="289" idx="3"/>
            <a:endCxn id="318" idx="1"/>
          </p:cNvCxnSpPr>
          <p:nvPr/>
        </p:nvCxnSpPr>
        <p:spPr>
          <a:xfrm>
            <a:off x="9480843" y="6539366"/>
            <a:ext cx="258451" cy="67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C9310793-9812-45BE-9CC8-FB356D05FE28}"/>
              </a:ext>
            </a:extLst>
          </p:cNvPr>
          <p:cNvCxnSpPr>
            <a:stCxn id="289" idx="3"/>
            <a:endCxn id="304" idx="1"/>
          </p:cNvCxnSpPr>
          <p:nvPr/>
        </p:nvCxnSpPr>
        <p:spPr>
          <a:xfrm flipV="1">
            <a:off x="9480843" y="4367666"/>
            <a:ext cx="296551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AA0D5C71-D99C-49D8-88A2-E903F4BC0DAC}"/>
              </a:ext>
            </a:extLst>
          </p:cNvPr>
          <p:cNvSpPr txBox="1"/>
          <p:nvPr/>
        </p:nvSpPr>
        <p:spPr>
          <a:xfrm>
            <a:off x="10729894" y="20303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330" name="CuadroTexto 329">
            <a:extLst>
              <a:ext uri="{FF2B5EF4-FFF2-40B4-BE49-F238E27FC236}">
                <a16:creationId xmlns:a16="http://schemas.microsoft.com/office/drawing/2014/main" id="{F986DCF3-011C-4EED-BDAD-2F890C3932C9}"/>
              </a:ext>
            </a:extLst>
          </p:cNvPr>
          <p:cNvSpPr txBox="1"/>
          <p:nvPr/>
        </p:nvSpPr>
        <p:spPr>
          <a:xfrm>
            <a:off x="10729894" y="34591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1D3248D2-517C-449F-93E0-AB2B2B77DC8F}"/>
              </a:ext>
            </a:extLst>
          </p:cNvPr>
          <p:cNvSpPr txBox="1"/>
          <p:nvPr/>
        </p:nvSpPr>
        <p:spPr>
          <a:xfrm>
            <a:off x="10710844" y="41258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q5_15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C84E32CC-6E7F-4F6C-BF81-B5B2BAB05667}"/>
              </a:ext>
            </a:extLst>
          </p:cNvPr>
          <p:cNvCxnSpPr>
            <a:stCxn id="307" idx="3"/>
            <a:endCxn id="329" idx="1"/>
          </p:cNvCxnSpPr>
          <p:nvPr/>
        </p:nvCxnSpPr>
        <p:spPr>
          <a:xfrm flipV="1">
            <a:off x="10433343" y="2215016"/>
            <a:ext cx="296551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AF01A87B-A498-4121-ABDB-364809BC77D3}"/>
              </a:ext>
            </a:extLst>
          </p:cNvPr>
          <p:cNvCxnSpPr>
            <a:stCxn id="307" idx="3"/>
            <a:endCxn id="330" idx="1"/>
          </p:cNvCxnSpPr>
          <p:nvPr/>
        </p:nvCxnSpPr>
        <p:spPr>
          <a:xfrm>
            <a:off x="10433343" y="2900816"/>
            <a:ext cx="296551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BE3A4161-22EF-4F41-8DB1-E9CA7E7668ED}"/>
              </a:ext>
            </a:extLst>
          </p:cNvPr>
          <p:cNvCxnSpPr>
            <a:stCxn id="307" idx="3"/>
            <a:endCxn id="332" idx="1"/>
          </p:cNvCxnSpPr>
          <p:nvPr/>
        </p:nvCxnSpPr>
        <p:spPr>
          <a:xfrm>
            <a:off x="10433343" y="2900816"/>
            <a:ext cx="277501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EDF688C3-B47A-4EA7-8DF6-A6F8D37A92EF}"/>
              </a:ext>
            </a:extLst>
          </p:cNvPr>
          <p:cNvSpPr txBox="1"/>
          <p:nvPr/>
        </p:nvSpPr>
        <p:spPr>
          <a:xfrm>
            <a:off x="10653694" y="12683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q1_12</a:t>
            </a:r>
          </a:p>
        </p:txBody>
      </p:sp>
      <p:sp>
        <p:nvSpPr>
          <p:cNvPr id="340" name="CuadroTexto 339">
            <a:extLst>
              <a:ext uri="{FF2B5EF4-FFF2-40B4-BE49-F238E27FC236}">
                <a16:creationId xmlns:a16="http://schemas.microsoft.com/office/drawing/2014/main" id="{A4ED796C-5C31-41B3-9035-F650BE8A5F5F}"/>
              </a:ext>
            </a:extLst>
          </p:cNvPr>
          <p:cNvSpPr txBox="1"/>
          <p:nvPr/>
        </p:nvSpPr>
        <p:spPr>
          <a:xfrm>
            <a:off x="10653694" y="5630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q7_12</a:t>
            </a:r>
          </a:p>
        </p:txBody>
      </p: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7179CE68-4D40-4A09-AC27-5177BC8C661A}"/>
              </a:ext>
            </a:extLst>
          </p:cNvPr>
          <p:cNvCxnSpPr>
            <a:stCxn id="301" idx="3"/>
            <a:endCxn id="339" idx="1"/>
          </p:cNvCxnSpPr>
          <p:nvPr/>
        </p:nvCxnSpPr>
        <p:spPr>
          <a:xfrm flipV="1">
            <a:off x="10531313" y="1453016"/>
            <a:ext cx="12238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E699CEBE-3ED2-48CA-9E50-15D1CEF3701B}"/>
              </a:ext>
            </a:extLst>
          </p:cNvPr>
          <p:cNvCxnSpPr>
            <a:stCxn id="301" idx="3"/>
            <a:endCxn id="340" idx="1"/>
          </p:cNvCxnSpPr>
          <p:nvPr/>
        </p:nvCxnSpPr>
        <p:spPr>
          <a:xfrm>
            <a:off x="10531313" y="3605666"/>
            <a:ext cx="122381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CuadroTexto 344">
            <a:extLst>
              <a:ext uri="{FF2B5EF4-FFF2-40B4-BE49-F238E27FC236}">
                <a16:creationId xmlns:a16="http://schemas.microsoft.com/office/drawing/2014/main" id="{1946D955-FD86-4507-A233-E49BFD9605E6}"/>
              </a:ext>
            </a:extLst>
          </p:cNvPr>
          <p:cNvSpPr txBox="1"/>
          <p:nvPr/>
        </p:nvSpPr>
        <p:spPr>
          <a:xfrm>
            <a:off x="10653694" y="63356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q8_13</a:t>
            </a:r>
          </a:p>
        </p:txBody>
      </p:sp>
      <p:cxnSp>
        <p:nvCxnSpPr>
          <p:cNvPr id="261" name="Conector recto de flecha 260">
            <a:extLst>
              <a:ext uri="{FF2B5EF4-FFF2-40B4-BE49-F238E27FC236}">
                <a16:creationId xmlns:a16="http://schemas.microsoft.com/office/drawing/2014/main" id="{EA9D75CB-C4BD-487E-B8C2-9801ED746156}"/>
              </a:ext>
            </a:extLst>
          </p:cNvPr>
          <p:cNvCxnSpPr>
            <a:stCxn id="304" idx="3"/>
            <a:endCxn id="332" idx="1"/>
          </p:cNvCxnSpPr>
          <p:nvPr/>
        </p:nvCxnSpPr>
        <p:spPr>
          <a:xfrm flipV="1">
            <a:off x="10550363" y="4310516"/>
            <a:ext cx="160481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29A403D7-53CD-4599-8C60-3A75B7F13491}"/>
              </a:ext>
            </a:extLst>
          </p:cNvPr>
          <p:cNvCxnSpPr>
            <a:stCxn id="304" idx="3"/>
            <a:endCxn id="345" idx="1"/>
          </p:cNvCxnSpPr>
          <p:nvPr/>
        </p:nvCxnSpPr>
        <p:spPr>
          <a:xfrm>
            <a:off x="10550363" y="4367666"/>
            <a:ext cx="10333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913D3885-BC99-4A8E-803E-BDA28D602CB9}"/>
              </a:ext>
            </a:extLst>
          </p:cNvPr>
          <p:cNvSpPr txBox="1"/>
          <p:nvPr/>
        </p:nvSpPr>
        <p:spPr>
          <a:xfrm>
            <a:off x="10691794" y="27923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267" name="Conector recto de flecha 266">
            <a:extLst>
              <a:ext uri="{FF2B5EF4-FFF2-40B4-BE49-F238E27FC236}">
                <a16:creationId xmlns:a16="http://schemas.microsoft.com/office/drawing/2014/main" id="{DD4B8439-5CAA-4F77-A083-FFC90F0C7996}"/>
              </a:ext>
            </a:extLst>
          </p:cNvPr>
          <p:cNvCxnSpPr>
            <a:stCxn id="308" idx="3"/>
            <a:endCxn id="350" idx="1"/>
          </p:cNvCxnSpPr>
          <p:nvPr/>
        </p:nvCxnSpPr>
        <p:spPr>
          <a:xfrm flipV="1">
            <a:off x="10433343" y="2977016"/>
            <a:ext cx="258451" cy="20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E8086E77-AA3B-4B52-87AF-1634733F7198}"/>
              </a:ext>
            </a:extLst>
          </p:cNvPr>
          <p:cNvSpPr txBox="1"/>
          <p:nvPr/>
        </p:nvSpPr>
        <p:spPr>
          <a:xfrm>
            <a:off x="10634644" y="49259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q6_11</a:t>
            </a:r>
          </a:p>
        </p:txBody>
      </p: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7F710A81-4D4A-40F4-AD38-489E90212D90}"/>
              </a:ext>
            </a:extLst>
          </p:cNvPr>
          <p:cNvCxnSpPr>
            <a:stCxn id="318" idx="3"/>
            <a:endCxn id="354" idx="1"/>
          </p:cNvCxnSpPr>
          <p:nvPr/>
        </p:nvCxnSpPr>
        <p:spPr>
          <a:xfrm flipV="1">
            <a:off x="10512263" y="5110616"/>
            <a:ext cx="122381" cy="21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032DADE6-66A0-431F-8676-B33E92E6436F}"/>
              </a:ext>
            </a:extLst>
          </p:cNvPr>
          <p:cNvSpPr txBox="1"/>
          <p:nvPr/>
        </p:nvSpPr>
        <p:spPr>
          <a:xfrm>
            <a:off x="11606194" y="34591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q4_25</a:t>
            </a:r>
          </a:p>
        </p:txBody>
      </p: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95F71844-B0B8-40CD-AF2A-68FAE59EC36C}"/>
              </a:ext>
            </a:extLst>
          </p:cNvPr>
          <p:cNvCxnSpPr>
            <a:stCxn id="339" idx="3"/>
            <a:endCxn id="357" idx="1"/>
          </p:cNvCxnSpPr>
          <p:nvPr/>
        </p:nvCxnSpPr>
        <p:spPr>
          <a:xfrm>
            <a:off x="11426663" y="1453016"/>
            <a:ext cx="179531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E6C62C4D-AA25-42E4-8D92-66A863D2E099}"/>
              </a:ext>
            </a:extLst>
          </p:cNvPr>
          <p:cNvSpPr txBox="1"/>
          <p:nvPr/>
        </p:nvSpPr>
        <p:spPr>
          <a:xfrm>
            <a:off x="11625244" y="41449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q5_26</a:t>
            </a:r>
          </a:p>
        </p:txBody>
      </p:sp>
      <p:cxnSp>
        <p:nvCxnSpPr>
          <p:cNvPr id="295" name="Conector recto de flecha 294">
            <a:extLst>
              <a:ext uri="{FF2B5EF4-FFF2-40B4-BE49-F238E27FC236}">
                <a16:creationId xmlns:a16="http://schemas.microsoft.com/office/drawing/2014/main" id="{8DDD7DBE-65EA-4135-93C3-5D7CC8AE03B3}"/>
              </a:ext>
            </a:extLst>
          </p:cNvPr>
          <p:cNvCxnSpPr>
            <a:stCxn id="329" idx="3"/>
            <a:endCxn id="361" idx="1"/>
          </p:cNvCxnSpPr>
          <p:nvPr/>
        </p:nvCxnSpPr>
        <p:spPr>
          <a:xfrm>
            <a:off x="11385843" y="2215016"/>
            <a:ext cx="239401" cy="211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CB56F687-DC38-4FD3-A2B7-128A9236C87C}"/>
              </a:ext>
            </a:extLst>
          </p:cNvPr>
          <p:cNvSpPr txBox="1"/>
          <p:nvPr/>
        </p:nvSpPr>
        <p:spPr>
          <a:xfrm>
            <a:off x="11606194" y="27733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364" name="CuadroTexto 363">
            <a:extLst>
              <a:ext uri="{FF2B5EF4-FFF2-40B4-BE49-F238E27FC236}">
                <a16:creationId xmlns:a16="http://schemas.microsoft.com/office/drawing/2014/main" id="{9CEC8D33-6EED-4E67-9BA2-E9A062EC42B9}"/>
              </a:ext>
            </a:extLst>
          </p:cNvPr>
          <p:cNvSpPr txBox="1"/>
          <p:nvPr/>
        </p:nvSpPr>
        <p:spPr>
          <a:xfrm>
            <a:off x="11606194" y="4887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437380B7-F4BB-4DA2-8130-9799C72FA3D7}"/>
              </a:ext>
            </a:extLst>
          </p:cNvPr>
          <p:cNvCxnSpPr>
            <a:stCxn id="350" idx="3"/>
            <a:endCxn id="363" idx="1"/>
          </p:cNvCxnSpPr>
          <p:nvPr/>
        </p:nvCxnSpPr>
        <p:spPr>
          <a:xfrm flipV="1">
            <a:off x="11347743" y="2957966"/>
            <a:ext cx="25845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de flecha 311">
            <a:extLst>
              <a:ext uri="{FF2B5EF4-FFF2-40B4-BE49-F238E27FC236}">
                <a16:creationId xmlns:a16="http://schemas.microsoft.com/office/drawing/2014/main" id="{8D862132-419C-4A32-9381-4601C6953E13}"/>
              </a:ext>
            </a:extLst>
          </p:cNvPr>
          <p:cNvCxnSpPr>
            <a:stCxn id="350" idx="3"/>
            <a:endCxn id="364" idx="1"/>
          </p:cNvCxnSpPr>
          <p:nvPr/>
        </p:nvCxnSpPr>
        <p:spPr>
          <a:xfrm>
            <a:off x="11347743" y="2977016"/>
            <a:ext cx="258451" cy="20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de flecha 314">
            <a:extLst>
              <a:ext uri="{FF2B5EF4-FFF2-40B4-BE49-F238E27FC236}">
                <a16:creationId xmlns:a16="http://schemas.microsoft.com/office/drawing/2014/main" id="{CB53473A-ED19-4B2F-BFE1-6C3DC0833145}"/>
              </a:ext>
            </a:extLst>
          </p:cNvPr>
          <p:cNvCxnSpPr>
            <a:cxnSpLocks/>
            <a:stCxn id="330" idx="3"/>
            <a:endCxn id="330" idx="3"/>
          </p:cNvCxnSpPr>
          <p:nvPr/>
        </p:nvCxnSpPr>
        <p:spPr>
          <a:xfrm>
            <a:off x="11385843" y="364376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de flecha 326">
            <a:extLst>
              <a:ext uri="{FF2B5EF4-FFF2-40B4-BE49-F238E27FC236}">
                <a16:creationId xmlns:a16="http://schemas.microsoft.com/office/drawing/2014/main" id="{DB5F8ABE-B421-4156-8428-FE53CCEFC328}"/>
              </a:ext>
            </a:extLst>
          </p:cNvPr>
          <p:cNvCxnSpPr>
            <a:stCxn id="330" idx="3"/>
            <a:endCxn id="357" idx="1"/>
          </p:cNvCxnSpPr>
          <p:nvPr/>
        </p:nvCxnSpPr>
        <p:spPr>
          <a:xfrm>
            <a:off x="11385843" y="3643766"/>
            <a:ext cx="220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de flecha 336">
            <a:extLst>
              <a:ext uri="{FF2B5EF4-FFF2-40B4-BE49-F238E27FC236}">
                <a16:creationId xmlns:a16="http://schemas.microsoft.com/office/drawing/2014/main" id="{C21716AF-AE68-42A5-9A3E-1FA9C7EAAFA4}"/>
              </a:ext>
            </a:extLst>
          </p:cNvPr>
          <p:cNvCxnSpPr>
            <a:stCxn id="354" idx="3"/>
            <a:endCxn id="357" idx="1"/>
          </p:cNvCxnSpPr>
          <p:nvPr/>
        </p:nvCxnSpPr>
        <p:spPr>
          <a:xfrm flipV="1">
            <a:off x="11407613" y="3643766"/>
            <a:ext cx="198581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de flecha 341">
            <a:extLst>
              <a:ext uri="{FF2B5EF4-FFF2-40B4-BE49-F238E27FC236}">
                <a16:creationId xmlns:a16="http://schemas.microsoft.com/office/drawing/2014/main" id="{A63A1A5C-5980-4237-AB17-E35C9A7AE754}"/>
              </a:ext>
            </a:extLst>
          </p:cNvPr>
          <p:cNvCxnSpPr>
            <a:stCxn id="354" idx="3"/>
            <a:endCxn id="361" idx="1"/>
          </p:cNvCxnSpPr>
          <p:nvPr/>
        </p:nvCxnSpPr>
        <p:spPr>
          <a:xfrm flipV="1">
            <a:off x="11407613" y="4329566"/>
            <a:ext cx="217631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uadroTexto 382">
            <a:extLst>
              <a:ext uri="{FF2B5EF4-FFF2-40B4-BE49-F238E27FC236}">
                <a16:creationId xmlns:a16="http://schemas.microsoft.com/office/drawing/2014/main" id="{65680895-39C3-4CB0-AA39-8D4FFE06BA1E}"/>
              </a:ext>
            </a:extLst>
          </p:cNvPr>
          <p:cNvSpPr txBox="1"/>
          <p:nvPr/>
        </p:nvSpPr>
        <p:spPr>
          <a:xfrm>
            <a:off x="11510944" y="700641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q9_25</a:t>
            </a:r>
          </a:p>
        </p:txBody>
      </p:sp>
      <p:cxnSp>
        <p:nvCxnSpPr>
          <p:cNvPr id="344" name="Conector recto de flecha 343">
            <a:extLst>
              <a:ext uri="{FF2B5EF4-FFF2-40B4-BE49-F238E27FC236}">
                <a16:creationId xmlns:a16="http://schemas.microsoft.com/office/drawing/2014/main" id="{7D664A97-8ABC-4260-AF96-45675E9483C7}"/>
              </a:ext>
            </a:extLst>
          </p:cNvPr>
          <p:cNvCxnSpPr>
            <a:stCxn id="340" idx="3"/>
            <a:endCxn id="383" idx="1"/>
          </p:cNvCxnSpPr>
          <p:nvPr/>
        </p:nvCxnSpPr>
        <p:spPr>
          <a:xfrm>
            <a:off x="11426663" y="5815466"/>
            <a:ext cx="84281" cy="137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cto de flecha 351">
            <a:extLst>
              <a:ext uri="{FF2B5EF4-FFF2-40B4-BE49-F238E27FC236}">
                <a16:creationId xmlns:a16="http://schemas.microsoft.com/office/drawing/2014/main" id="{6B52A1B0-0CCB-45A6-8801-ED5781DE333C}"/>
              </a:ext>
            </a:extLst>
          </p:cNvPr>
          <p:cNvCxnSpPr>
            <a:stCxn id="345" idx="3"/>
            <a:endCxn id="383" idx="1"/>
          </p:cNvCxnSpPr>
          <p:nvPr/>
        </p:nvCxnSpPr>
        <p:spPr>
          <a:xfrm>
            <a:off x="11426663" y="6520316"/>
            <a:ext cx="84281" cy="67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cto de flecha 355">
            <a:extLst>
              <a:ext uri="{FF2B5EF4-FFF2-40B4-BE49-F238E27FC236}">
                <a16:creationId xmlns:a16="http://schemas.microsoft.com/office/drawing/2014/main" id="{B988C36A-C2FF-4CBE-A7CE-3AA71C7F691F}"/>
              </a:ext>
            </a:extLst>
          </p:cNvPr>
          <p:cNvCxnSpPr>
            <a:stCxn id="345" idx="3"/>
            <a:endCxn id="361" idx="1"/>
          </p:cNvCxnSpPr>
          <p:nvPr/>
        </p:nvCxnSpPr>
        <p:spPr>
          <a:xfrm flipV="1">
            <a:off x="11426663" y="4329566"/>
            <a:ext cx="198581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71F3FA56-86AA-43E6-AF23-998B8A769B8B}"/>
              </a:ext>
            </a:extLst>
          </p:cNvPr>
          <p:cNvSpPr txBox="1"/>
          <p:nvPr/>
        </p:nvSpPr>
        <p:spPr>
          <a:xfrm>
            <a:off x="12501544" y="20113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764E0051-2DEC-495A-9019-A1358A0069A0}"/>
              </a:ext>
            </a:extLst>
          </p:cNvPr>
          <p:cNvSpPr txBox="1"/>
          <p:nvPr/>
        </p:nvSpPr>
        <p:spPr>
          <a:xfrm>
            <a:off x="12520594" y="34591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1DBB315E-E459-48DA-B2C2-2213578D8E68}"/>
              </a:ext>
            </a:extLst>
          </p:cNvPr>
          <p:cNvSpPr txBox="1"/>
          <p:nvPr/>
        </p:nvSpPr>
        <p:spPr>
          <a:xfrm>
            <a:off x="12501544" y="4144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q5_28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6284CCF1-E810-40CC-9C1A-42EC4D680399}"/>
              </a:ext>
            </a:extLst>
          </p:cNvPr>
          <p:cNvCxnSpPr>
            <a:stCxn id="363" idx="3"/>
            <a:endCxn id="390" idx="1"/>
          </p:cNvCxnSpPr>
          <p:nvPr/>
        </p:nvCxnSpPr>
        <p:spPr>
          <a:xfrm flipV="1">
            <a:off x="12262143" y="2195966"/>
            <a:ext cx="23940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A6456708-7B7C-4527-93C4-2F862C172087}"/>
              </a:ext>
            </a:extLst>
          </p:cNvPr>
          <p:cNvCxnSpPr>
            <a:stCxn id="363" idx="3"/>
            <a:endCxn id="391" idx="1"/>
          </p:cNvCxnSpPr>
          <p:nvPr/>
        </p:nvCxnSpPr>
        <p:spPr>
          <a:xfrm>
            <a:off x="12262143" y="2957966"/>
            <a:ext cx="258451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cto de flecha 368">
            <a:extLst>
              <a:ext uri="{FF2B5EF4-FFF2-40B4-BE49-F238E27FC236}">
                <a16:creationId xmlns:a16="http://schemas.microsoft.com/office/drawing/2014/main" id="{290C912B-8C5E-4A92-940D-C123AB7B6237}"/>
              </a:ext>
            </a:extLst>
          </p:cNvPr>
          <p:cNvCxnSpPr>
            <a:stCxn id="363" idx="3"/>
            <a:endCxn id="395" idx="1"/>
          </p:cNvCxnSpPr>
          <p:nvPr/>
        </p:nvCxnSpPr>
        <p:spPr>
          <a:xfrm>
            <a:off x="12262143" y="2957966"/>
            <a:ext cx="239401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EDD4217E-8483-4317-9B0F-0D41DEFB4729}"/>
              </a:ext>
            </a:extLst>
          </p:cNvPr>
          <p:cNvSpPr txBox="1"/>
          <p:nvPr/>
        </p:nvSpPr>
        <p:spPr>
          <a:xfrm>
            <a:off x="12444394" y="1344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q1_25</a:t>
            </a:r>
          </a:p>
        </p:txBody>
      </p:sp>
      <p:sp>
        <p:nvSpPr>
          <p:cNvPr id="401" name="CuadroTexto 400">
            <a:extLst>
              <a:ext uri="{FF2B5EF4-FFF2-40B4-BE49-F238E27FC236}">
                <a16:creationId xmlns:a16="http://schemas.microsoft.com/office/drawing/2014/main" id="{CCB55CE7-2714-4538-9064-C91F8C1049D4}"/>
              </a:ext>
            </a:extLst>
          </p:cNvPr>
          <p:cNvSpPr txBox="1"/>
          <p:nvPr/>
        </p:nvSpPr>
        <p:spPr>
          <a:xfrm>
            <a:off x="12463444" y="56498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q7_25</a:t>
            </a:r>
          </a:p>
        </p:txBody>
      </p: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BA2C668D-A41E-4A92-BE47-A6B20041D844}"/>
              </a:ext>
            </a:extLst>
          </p:cNvPr>
          <p:cNvCxnSpPr>
            <a:cxnSpLocks/>
            <a:stCxn id="357" idx="3"/>
            <a:endCxn id="399" idx="1"/>
          </p:cNvCxnSpPr>
          <p:nvPr/>
        </p:nvCxnSpPr>
        <p:spPr>
          <a:xfrm flipV="1">
            <a:off x="12379163" y="1529216"/>
            <a:ext cx="65231" cy="211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de flecha 377">
            <a:extLst>
              <a:ext uri="{FF2B5EF4-FFF2-40B4-BE49-F238E27FC236}">
                <a16:creationId xmlns:a16="http://schemas.microsoft.com/office/drawing/2014/main" id="{FBE023E4-AC6F-4A8D-BF66-91BFA3C4D76B}"/>
              </a:ext>
            </a:extLst>
          </p:cNvPr>
          <p:cNvCxnSpPr>
            <a:stCxn id="357" idx="3"/>
            <a:endCxn id="401" idx="1"/>
          </p:cNvCxnSpPr>
          <p:nvPr/>
        </p:nvCxnSpPr>
        <p:spPr>
          <a:xfrm>
            <a:off x="12379163" y="3643766"/>
            <a:ext cx="84281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uadroTexto 407">
            <a:extLst>
              <a:ext uri="{FF2B5EF4-FFF2-40B4-BE49-F238E27FC236}">
                <a16:creationId xmlns:a16="http://schemas.microsoft.com/office/drawing/2014/main" id="{A3A798F1-AF26-4015-8700-9B640230C64B}"/>
              </a:ext>
            </a:extLst>
          </p:cNvPr>
          <p:cNvSpPr txBox="1"/>
          <p:nvPr/>
        </p:nvSpPr>
        <p:spPr>
          <a:xfrm>
            <a:off x="12444394" y="63356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q8_26</a:t>
            </a:r>
          </a:p>
        </p:txBody>
      </p:sp>
      <p:cxnSp>
        <p:nvCxnSpPr>
          <p:cNvPr id="381" name="Conector recto de flecha 380">
            <a:extLst>
              <a:ext uri="{FF2B5EF4-FFF2-40B4-BE49-F238E27FC236}">
                <a16:creationId xmlns:a16="http://schemas.microsoft.com/office/drawing/2014/main" id="{B57ED96A-6E39-40A9-BB7D-4A0FA86E5ED8}"/>
              </a:ext>
            </a:extLst>
          </p:cNvPr>
          <p:cNvCxnSpPr>
            <a:stCxn id="361" idx="3"/>
          </p:cNvCxnSpPr>
          <p:nvPr/>
        </p:nvCxnSpPr>
        <p:spPr>
          <a:xfrm>
            <a:off x="12398213" y="4329566"/>
            <a:ext cx="319165" cy="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cto de flecha 383">
            <a:extLst>
              <a:ext uri="{FF2B5EF4-FFF2-40B4-BE49-F238E27FC236}">
                <a16:creationId xmlns:a16="http://schemas.microsoft.com/office/drawing/2014/main" id="{4C3AAC23-F82F-4D78-863A-C10764226FA1}"/>
              </a:ext>
            </a:extLst>
          </p:cNvPr>
          <p:cNvCxnSpPr>
            <a:stCxn id="361" idx="3"/>
            <a:endCxn id="408" idx="1"/>
          </p:cNvCxnSpPr>
          <p:nvPr/>
        </p:nvCxnSpPr>
        <p:spPr>
          <a:xfrm>
            <a:off x="12398213" y="4329566"/>
            <a:ext cx="46181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uadroTexto 413">
            <a:extLst>
              <a:ext uri="{FF2B5EF4-FFF2-40B4-BE49-F238E27FC236}">
                <a16:creationId xmlns:a16="http://schemas.microsoft.com/office/drawing/2014/main" id="{34B3931D-475E-4D0F-920D-1431746F7980}"/>
              </a:ext>
            </a:extLst>
          </p:cNvPr>
          <p:cNvSpPr txBox="1"/>
          <p:nvPr/>
        </p:nvSpPr>
        <p:spPr>
          <a:xfrm>
            <a:off x="12463444" y="27352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1681690A-EBC4-44D6-A43E-977C583EEA64}"/>
              </a:ext>
            </a:extLst>
          </p:cNvPr>
          <p:cNvCxnSpPr>
            <a:stCxn id="364" idx="3"/>
            <a:endCxn id="414" idx="1"/>
          </p:cNvCxnSpPr>
          <p:nvPr/>
        </p:nvCxnSpPr>
        <p:spPr>
          <a:xfrm flipV="1">
            <a:off x="12262143" y="2919866"/>
            <a:ext cx="20130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205A88AD-A89E-413A-9BEC-636A889798A6}"/>
              </a:ext>
            </a:extLst>
          </p:cNvPr>
          <p:cNvSpPr txBox="1"/>
          <p:nvPr/>
        </p:nvSpPr>
        <p:spPr>
          <a:xfrm>
            <a:off x="12444394" y="48497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q6_25</a:t>
            </a:r>
          </a:p>
        </p:txBody>
      </p: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0600BE8D-ADCB-4567-AD23-0A05889A9B07}"/>
              </a:ext>
            </a:extLst>
          </p:cNvPr>
          <p:cNvCxnSpPr>
            <a:stCxn id="383" idx="3"/>
            <a:endCxn id="416" idx="1"/>
          </p:cNvCxnSpPr>
          <p:nvPr/>
        </p:nvCxnSpPr>
        <p:spPr>
          <a:xfrm flipV="1">
            <a:off x="12283913" y="5034416"/>
            <a:ext cx="160481" cy="215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CuadroTexto 418">
            <a:extLst>
              <a:ext uri="{FF2B5EF4-FFF2-40B4-BE49-F238E27FC236}">
                <a16:creationId xmlns:a16="http://schemas.microsoft.com/office/drawing/2014/main" id="{68B1A0A9-4689-412B-9198-5B87C43113C9}"/>
              </a:ext>
            </a:extLst>
          </p:cNvPr>
          <p:cNvSpPr txBox="1"/>
          <p:nvPr/>
        </p:nvSpPr>
        <p:spPr>
          <a:xfrm>
            <a:off x="13377844" y="34591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q4_52</a:t>
            </a:r>
          </a:p>
        </p:txBody>
      </p:sp>
      <p:cxnSp>
        <p:nvCxnSpPr>
          <p:cNvPr id="396" name="Conector recto de flecha 395">
            <a:extLst>
              <a:ext uri="{FF2B5EF4-FFF2-40B4-BE49-F238E27FC236}">
                <a16:creationId xmlns:a16="http://schemas.microsoft.com/office/drawing/2014/main" id="{D6F2F7E3-65DE-4D0D-9FFB-9F3AEECAB5CB}"/>
              </a:ext>
            </a:extLst>
          </p:cNvPr>
          <p:cNvCxnSpPr>
            <a:endCxn id="419" idx="1"/>
          </p:cNvCxnSpPr>
          <p:nvPr/>
        </p:nvCxnSpPr>
        <p:spPr>
          <a:xfrm>
            <a:off x="13136478" y="1638300"/>
            <a:ext cx="241366" cy="20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uadroTexto 421">
            <a:extLst>
              <a:ext uri="{FF2B5EF4-FFF2-40B4-BE49-F238E27FC236}">
                <a16:creationId xmlns:a16="http://schemas.microsoft.com/office/drawing/2014/main" id="{6A5F95F4-1F5A-4406-8249-79EBF56F22BF}"/>
              </a:ext>
            </a:extLst>
          </p:cNvPr>
          <p:cNvSpPr txBox="1"/>
          <p:nvPr/>
        </p:nvSpPr>
        <p:spPr>
          <a:xfrm>
            <a:off x="13434994" y="42020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q5_53</a:t>
            </a:r>
          </a:p>
        </p:txBody>
      </p: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564F0D87-D6D3-4C59-B074-22D4AC14A9D4}"/>
              </a:ext>
            </a:extLst>
          </p:cNvPr>
          <p:cNvCxnSpPr>
            <a:stCxn id="390" idx="3"/>
            <a:endCxn id="422" idx="1"/>
          </p:cNvCxnSpPr>
          <p:nvPr/>
        </p:nvCxnSpPr>
        <p:spPr>
          <a:xfrm>
            <a:off x="13157493" y="2195966"/>
            <a:ext cx="277501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CuadroTexto 427">
            <a:extLst>
              <a:ext uri="{FF2B5EF4-FFF2-40B4-BE49-F238E27FC236}">
                <a16:creationId xmlns:a16="http://schemas.microsoft.com/office/drawing/2014/main" id="{1919BD18-4B55-4CF5-83E3-FEFD39A223BC}"/>
              </a:ext>
            </a:extLst>
          </p:cNvPr>
          <p:cNvSpPr txBox="1"/>
          <p:nvPr/>
        </p:nvSpPr>
        <p:spPr>
          <a:xfrm>
            <a:off x="13415944" y="27161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FEEE0572-CC76-4295-99FE-8F37BD0A6B0E}"/>
              </a:ext>
            </a:extLst>
          </p:cNvPr>
          <p:cNvSpPr txBox="1"/>
          <p:nvPr/>
        </p:nvSpPr>
        <p:spPr>
          <a:xfrm>
            <a:off x="13454044" y="4887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404" name="Conector recto de flecha 403">
            <a:extLst>
              <a:ext uri="{FF2B5EF4-FFF2-40B4-BE49-F238E27FC236}">
                <a16:creationId xmlns:a16="http://schemas.microsoft.com/office/drawing/2014/main" id="{80FD9279-223E-4DE2-B760-3A8E666FD92A}"/>
              </a:ext>
            </a:extLst>
          </p:cNvPr>
          <p:cNvCxnSpPr>
            <a:stCxn id="414" idx="3"/>
            <a:endCxn id="428" idx="1"/>
          </p:cNvCxnSpPr>
          <p:nvPr/>
        </p:nvCxnSpPr>
        <p:spPr>
          <a:xfrm flipV="1">
            <a:off x="13119393" y="2900816"/>
            <a:ext cx="29655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de flecha 406">
            <a:extLst>
              <a:ext uri="{FF2B5EF4-FFF2-40B4-BE49-F238E27FC236}">
                <a16:creationId xmlns:a16="http://schemas.microsoft.com/office/drawing/2014/main" id="{F307F230-7D2F-4284-A634-EF322F29738A}"/>
              </a:ext>
            </a:extLst>
          </p:cNvPr>
          <p:cNvCxnSpPr>
            <a:stCxn id="414" idx="3"/>
            <a:endCxn id="430" idx="1"/>
          </p:cNvCxnSpPr>
          <p:nvPr/>
        </p:nvCxnSpPr>
        <p:spPr>
          <a:xfrm>
            <a:off x="13119393" y="2919866"/>
            <a:ext cx="33465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cto de flecha 411">
            <a:extLst>
              <a:ext uri="{FF2B5EF4-FFF2-40B4-BE49-F238E27FC236}">
                <a16:creationId xmlns:a16="http://schemas.microsoft.com/office/drawing/2014/main" id="{8F7098D8-7025-464D-99BF-9E8008BC585E}"/>
              </a:ext>
            </a:extLst>
          </p:cNvPr>
          <p:cNvCxnSpPr>
            <a:stCxn id="391" idx="3"/>
            <a:endCxn id="419" idx="1"/>
          </p:cNvCxnSpPr>
          <p:nvPr/>
        </p:nvCxnSpPr>
        <p:spPr>
          <a:xfrm>
            <a:off x="13176543" y="3643766"/>
            <a:ext cx="201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de flecha 416">
            <a:extLst>
              <a:ext uri="{FF2B5EF4-FFF2-40B4-BE49-F238E27FC236}">
                <a16:creationId xmlns:a16="http://schemas.microsoft.com/office/drawing/2014/main" id="{7819D5AA-D6A7-4E5F-B45B-A6329FC1883E}"/>
              </a:ext>
            </a:extLst>
          </p:cNvPr>
          <p:cNvCxnSpPr>
            <a:stCxn id="416" idx="3"/>
            <a:endCxn id="419" idx="1"/>
          </p:cNvCxnSpPr>
          <p:nvPr/>
        </p:nvCxnSpPr>
        <p:spPr>
          <a:xfrm flipV="1">
            <a:off x="13217363" y="3643766"/>
            <a:ext cx="160481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de flecha 419">
            <a:extLst>
              <a:ext uri="{FF2B5EF4-FFF2-40B4-BE49-F238E27FC236}">
                <a16:creationId xmlns:a16="http://schemas.microsoft.com/office/drawing/2014/main" id="{C11D4C52-80E1-4410-833C-1168C8CE008E}"/>
              </a:ext>
            </a:extLst>
          </p:cNvPr>
          <p:cNvCxnSpPr>
            <a:stCxn id="416" idx="3"/>
            <a:endCxn id="422" idx="1"/>
          </p:cNvCxnSpPr>
          <p:nvPr/>
        </p:nvCxnSpPr>
        <p:spPr>
          <a:xfrm flipV="1">
            <a:off x="13217363" y="4386716"/>
            <a:ext cx="21763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CC55BF72-58A7-4BD2-B515-979A04DDF8D6}"/>
              </a:ext>
            </a:extLst>
          </p:cNvPr>
          <p:cNvSpPr txBox="1"/>
          <p:nvPr/>
        </p:nvSpPr>
        <p:spPr>
          <a:xfrm>
            <a:off x="13396894" y="699656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q9_51</a:t>
            </a:r>
          </a:p>
        </p:txBody>
      </p:sp>
      <p:cxnSp>
        <p:nvCxnSpPr>
          <p:cNvPr id="424" name="Conector recto de flecha 423">
            <a:extLst>
              <a:ext uri="{FF2B5EF4-FFF2-40B4-BE49-F238E27FC236}">
                <a16:creationId xmlns:a16="http://schemas.microsoft.com/office/drawing/2014/main" id="{7CEB6E5C-9E74-4BAE-B6E4-D6ACD9609D29}"/>
              </a:ext>
            </a:extLst>
          </p:cNvPr>
          <p:cNvCxnSpPr>
            <a:cxnSpLocks/>
            <a:stCxn id="401" idx="3"/>
            <a:endCxn id="439" idx="1"/>
          </p:cNvCxnSpPr>
          <p:nvPr/>
        </p:nvCxnSpPr>
        <p:spPr>
          <a:xfrm>
            <a:off x="13236413" y="5834516"/>
            <a:ext cx="160481" cy="134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de flecha 433">
            <a:extLst>
              <a:ext uri="{FF2B5EF4-FFF2-40B4-BE49-F238E27FC236}">
                <a16:creationId xmlns:a16="http://schemas.microsoft.com/office/drawing/2014/main" id="{600B2F08-CA12-4D01-B1E7-F8DAF422A023}"/>
              </a:ext>
            </a:extLst>
          </p:cNvPr>
          <p:cNvCxnSpPr>
            <a:cxnSpLocks/>
            <a:stCxn id="408" idx="3"/>
            <a:endCxn id="439" idx="1"/>
          </p:cNvCxnSpPr>
          <p:nvPr/>
        </p:nvCxnSpPr>
        <p:spPr>
          <a:xfrm>
            <a:off x="13217363" y="6520316"/>
            <a:ext cx="179531" cy="66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de flecha 443">
            <a:extLst>
              <a:ext uri="{FF2B5EF4-FFF2-40B4-BE49-F238E27FC236}">
                <a16:creationId xmlns:a16="http://schemas.microsoft.com/office/drawing/2014/main" id="{DD6735CF-B3CB-444B-BB60-CBF0A0CEE878}"/>
              </a:ext>
            </a:extLst>
          </p:cNvPr>
          <p:cNvCxnSpPr>
            <a:stCxn id="408" idx="3"/>
            <a:endCxn id="422" idx="1"/>
          </p:cNvCxnSpPr>
          <p:nvPr/>
        </p:nvCxnSpPr>
        <p:spPr>
          <a:xfrm flipV="1">
            <a:off x="13217363" y="4386716"/>
            <a:ext cx="217631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CuadroTexto 444">
            <a:extLst>
              <a:ext uri="{FF2B5EF4-FFF2-40B4-BE49-F238E27FC236}">
                <a16:creationId xmlns:a16="http://schemas.microsoft.com/office/drawing/2014/main" id="{54E3B577-3A4B-474E-98EA-C552FE0442C0}"/>
              </a:ext>
            </a:extLst>
          </p:cNvPr>
          <p:cNvSpPr txBox="1"/>
          <p:nvPr/>
        </p:nvSpPr>
        <p:spPr>
          <a:xfrm>
            <a:off x="14330344" y="20113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C35D23D2-38CF-4FA5-96F9-57B04DBCED11}"/>
              </a:ext>
            </a:extLst>
          </p:cNvPr>
          <p:cNvSpPr txBox="1"/>
          <p:nvPr/>
        </p:nvSpPr>
        <p:spPr>
          <a:xfrm>
            <a:off x="14349394" y="34400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447" name="CuadroTexto 446">
            <a:extLst>
              <a:ext uri="{FF2B5EF4-FFF2-40B4-BE49-F238E27FC236}">
                <a16:creationId xmlns:a16="http://schemas.microsoft.com/office/drawing/2014/main" id="{F3B88F38-36DC-48B8-B7C6-726404B51124}"/>
              </a:ext>
            </a:extLst>
          </p:cNvPr>
          <p:cNvSpPr txBox="1"/>
          <p:nvPr/>
        </p:nvSpPr>
        <p:spPr>
          <a:xfrm>
            <a:off x="14256150" y="41639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q5_55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449" name="Conector recto de flecha 448">
            <a:extLst>
              <a:ext uri="{FF2B5EF4-FFF2-40B4-BE49-F238E27FC236}">
                <a16:creationId xmlns:a16="http://schemas.microsoft.com/office/drawing/2014/main" id="{E35C2CA6-D559-4BF9-B48D-EB0B7CF0ECC2}"/>
              </a:ext>
            </a:extLst>
          </p:cNvPr>
          <p:cNvCxnSpPr>
            <a:stCxn id="428" idx="3"/>
            <a:endCxn id="445" idx="1"/>
          </p:cNvCxnSpPr>
          <p:nvPr/>
        </p:nvCxnSpPr>
        <p:spPr>
          <a:xfrm flipV="1">
            <a:off x="14071893" y="2195966"/>
            <a:ext cx="258451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recto de flecha 450">
            <a:extLst>
              <a:ext uri="{FF2B5EF4-FFF2-40B4-BE49-F238E27FC236}">
                <a16:creationId xmlns:a16="http://schemas.microsoft.com/office/drawing/2014/main" id="{7A8606AA-7EC5-4399-A7B0-33493ECBD844}"/>
              </a:ext>
            </a:extLst>
          </p:cNvPr>
          <p:cNvCxnSpPr>
            <a:stCxn id="428" idx="3"/>
            <a:endCxn id="446" idx="1"/>
          </p:cNvCxnSpPr>
          <p:nvPr/>
        </p:nvCxnSpPr>
        <p:spPr>
          <a:xfrm>
            <a:off x="14071893" y="2900816"/>
            <a:ext cx="277501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recto de flecha 452">
            <a:extLst>
              <a:ext uri="{FF2B5EF4-FFF2-40B4-BE49-F238E27FC236}">
                <a16:creationId xmlns:a16="http://schemas.microsoft.com/office/drawing/2014/main" id="{071EB92B-C09D-4DA0-BAD7-833DDADD9A80}"/>
              </a:ext>
            </a:extLst>
          </p:cNvPr>
          <p:cNvCxnSpPr>
            <a:stCxn id="428" idx="3"/>
            <a:endCxn id="447" idx="1"/>
          </p:cNvCxnSpPr>
          <p:nvPr/>
        </p:nvCxnSpPr>
        <p:spPr>
          <a:xfrm>
            <a:off x="14071893" y="2900816"/>
            <a:ext cx="184257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uadroTexto 453">
            <a:extLst>
              <a:ext uri="{FF2B5EF4-FFF2-40B4-BE49-F238E27FC236}">
                <a16:creationId xmlns:a16="http://schemas.microsoft.com/office/drawing/2014/main" id="{E9AB7E1E-D522-4447-A06C-C647054CC662}"/>
              </a:ext>
            </a:extLst>
          </p:cNvPr>
          <p:cNvSpPr txBox="1"/>
          <p:nvPr/>
        </p:nvSpPr>
        <p:spPr>
          <a:xfrm>
            <a:off x="14235094" y="1287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q1_52</a:t>
            </a:r>
          </a:p>
        </p:txBody>
      </p:sp>
      <p:sp>
        <p:nvSpPr>
          <p:cNvPr id="455" name="CuadroTexto 454">
            <a:extLst>
              <a:ext uri="{FF2B5EF4-FFF2-40B4-BE49-F238E27FC236}">
                <a16:creationId xmlns:a16="http://schemas.microsoft.com/office/drawing/2014/main" id="{77762C31-2B59-4053-9CB4-E8B211355F7F}"/>
              </a:ext>
            </a:extLst>
          </p:cNvPr>
          <p:cNvSpPr txBox="1"/>
          <p:nvPr/>
        </p:nvSpPr>
        <p:spPr>
          <a:xfrm>
            <a:off x="14273194" y="56117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q7_52</a:t>
            </a:r>
          </a:p>
        </p:txBody>
      </p:sp>
      <p:cxnSp>
        <p:nvCxnSpPr>
          <p:cNvPr id="457" name="Conector recto de flecha 456">
            <a:extLst>
              <a:ext uri="{FF2B5EF4-FFF2-40B4-BE49-F238E27FC236}">
                <a16:creationId xmlns:a16="http://schemas.microsoft.com/office/drawing/2014/main" id="{BF56A008-CF7E-49C3-8FBA-DEC58361FA47}"/>
              </a:ext>
            </a:extLst>
          </p:cNvPr>
          <p:cNvCxnSpPr>
            <a:cxnSpLocks/>
            <a:stCxn id="419" idx="3"/>
            <a:endCxn id="454" idx="1"/>
          </p:cNvCxnSpPr>
          <p:nvPr/>
        </p:nvCxnSpPr>
        <p:spPr>
          <a:xfrm flipV="1">
            <a:off x="14150813" y="1472066"/>
            <a:ext cx="84281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ector recto de flecha 458">
            <a:extLst>
              <a:ext uri="{FF2B5EF4-FFF2-40B4-BE49-F238E27FC236}">
                <a16:creationId xmlns:a16="http://schemas.microsoft.com/office/drawing/2014/main" id="{2AD5FD56-35A1-4FA4-BEDD-F0F1E54B7E58}"/>
              </a:ext>
            </a:extLst>
          </p:cNvPr>
          <p:cNvCxnSpPr>
            <a:stCxn id="419" idx="3"/>
            <a:endCxn id="455" idx="1"/>
          </p:cNvCxnSpPr>
          <p:nvPr/>
        </p:nvCxnSpPr>
        <p:spPr>
          <a:xfrm>
            <a:off x="14150813" y="3643766"/>
            <a:ext cx="12238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ctor recto de flecha 463">
            <a:extLst>
              <a:ext uri="{FF2B5EF4-FFF2-40B4-BE49-F238E27FC236}">
                <a16:creationId xmlns:a16="http://schemas.microsoft.com/office/drawing/2014/main" id="{9B39E591-A2D0-4402-9950-0AEC4E995002}"/>
              </a:ext>
            </a:extLst>
          </p:cNvPr>
          <p:cNvCxnSpPr>
            <a:stCxn id="422" idx="3"/>
            <a:endCxn id="447" idx="1"/>
          </p:cNvCxnSpPr>
          <p:nvPr/>
        </p:nvCxnSpPr>
        <p:spPr>
          <a:xfrm flipV="1">
            <a:off x="14207963" y="4348616"/>
            <a:ext cx="48187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437D2B9B-1CEA-438E-921F-A0E5DD544255}"/>
              </a:ext>
            </a:extLst>
          </p:cNvPr>
          <p:cNvSpPr txBox="1"/>
          <p:nvPr/>
        </p:nvSpPr>
        <p:spPr>
          <a:xfrm>
            <a:off x="14311294" y="63356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q8_53</a:t>
            </a:r>
          </a:p>
        </p:txBody>
      </p:sp>
      <p:cxnSp>
        <p:nvCxnSpPr>
          <p:cNvPr id="467" name="Conector recto de flecha 466">
            <a:extLst>
              <a:ext uri="{FF2B5EF4-FFF2-40B4-BE49-F238E27FC236}">
                <a16:creationId xmlns:a16="http://schemas.microsoft.com/office/drawing/2014/main" id="{5B471948-A1D4-4613-B9F6-B20CA088FD14}"/>
              </a:ext>
            </a:extLst>
          </p:cNvPr>
          <p:cNvCxnSpPr>
            <a:cxnSpLocks/>
            <a:stCxn id="422" idx="3"/>
            <a:endCxn id="465" idx="1"/>
          </p:cNvCxnSpPr>
          <p:nvPr/>
        </p:nvCxnSpPr>
        <p:spPr>
          <a:xfrm>
            <a:off x="14207963" y="4386716"/>
            <a:ext cx="103331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CuadroTexto 472">
            <a:extLst>
              <a:ext uri="{FF2B5EF4-FFF2-40B4-BE49-F238E27FC236}">
                <a16:creationId xmlns:a16="http://schemas.microsoft.com/office/drawing/2014/main" id="{413C48DA-5593-47B5-80C7-574445CAF33A}"/>
              </a:ext>
            </a:extLst>
          </p:cNvPr>
          <p:cNvSpPr txBox="1"/>
          <p:nvPr/>
        </p:nvSpPr>
        <p:spPr>
          <a:xfrm>
            <a:off x="14311294" y="27352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475" name="Conector recto de flecha 474">
            <a:extLst>
              <a:ext uri="{FF2B5EF4-FFF2-40B4-BE49-F238E27FC236}">
                <a16:creationId xmlns:a16="http://schemas.microsoft.com/office/drawing/2014/main" id="{9179E568-098C-4719-8583-B257364CD210}"/>
              </a:ext>
            </a:extLst>
          </p:cNvPr>
          <p:cNvCxnSpPr>
            <a:stCxn id="430" idx="3"/>
            <a:endCxn id="473" idx="1"/>
          </p:cNvCxnSpPr>
          <p:nvPr/>
        </p:nvCxnSpPr>
        <p:spPr>
          <a:xfrm flipV="1">
            <a:off x="14109993" y="2919866"/>
            <a:ext cx="201301" cy="215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CuadroTexto 475">
            <a:extLst>
              <a:ext uri="{FF2B5EF4-FFF2-40B4-BE49-F238E27FC236}">
                <a16:creationId xmlns:a16="http://schemas.microsoft.com/office/drawing/2014/main" id="{E29A088C-F825-4544-86DF-75849C601B91}"/>
              </a:ext>
            </a:extLst>
          </p:cNvPr>
          <p:cNvSpPr txBox="1"/>
          <p:nvPr/>
        </p:nvSpPr>
        <p:spPr>
          <a:xfrm>
            <a:off x="14254144" y="4868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q6_51</a:t>
            </a:r>
          </a:p>
        </p:txBody>
      </p: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DDBF5637-AD2B-40BE-83EC-8D4A48237B98}"/>
              </a:ext>
            </a:extLst>
          </p:cNvPr>
          <p:cNvCxnSpPr>
            <a:stCxn id="439" idx="3"/>
            <a:endCxn id="476" idx="1"/>
          </p:cNvCxnSpPr>
          <p:nvPr/>
        </p:nvCxnSpPr>
        <p:spPr>
          <a:xfrm flipV="1">
            <a:off x="14169863" y="5053466"/>
            <a:ext cx="84281" cy="212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66F1CD85-D744-4D83-A5B8-0FCB644B2949}"/>
              </a:ext>
            </a:extLst>
          </p:cNvPr>
          <p:cNvSpPr txBox="1"/>
          <p:nvPr/>
        </p:nvSpPr>
        <p:spPr>
          <a:xfrm>
            <a:off x="15173558" y="344506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q4_105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111B3F0-FC79-477C-BFCC-F44C10CC8822}"/>
              </a:ext>
            </a:extLst>
          </p:cNvPr>
          <p:cNvCxnSpPr>
            <a:stCxn id="454" idx="3"/>
            <a:endCxn id="220" idx="1"/>
          </p:cNvCxnSpPr>
          <p:nvPr/>
        </p:nvCxnSpPr>
        <p:spPr>
          <a:xfrm>
            <a:off x="15008063" y="1472066"/>
            <a:ext cx="165495" cy="215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B9700E5A-43C5-4DF3-84A2-1C37BD1476E4}"/>
              </a:ext>
            </a:extLst>
          </p:cNvPr>
          <p:cNvSpPr txBox="1"/>
          <p:nvPr/>
        </p:nvSpPr>
        <p:spPr>
          <a:xfrm>
            <a:off x="15172555" y="41529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q5_106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4A9DA23-E7D8-47F3-8062-013CC7393480}"/>
              </a:ext>
            </a:extLst>
          </p:cNvPr>
          <p:cNvCxnSpPr>
            <a:stCxn id="445" idx="3"/>
            <a:endCxn id="235" idx="1"/>
          </p:cNvCxnSpPr>
          <p:nvPr/>
        </p:nvCxnSpPr>
        <p:spPr>
          <a:xfrm>
            <a:off x="14986293" y="2195966"/>
            <a:ext cx="186262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98E2DB5C-7D8D-4F7E-861F-3A646774D1F1}"/>
              </a:ext>
            </a:extLst>
          </p:cNvPr>
          <p:cNvSpPr txBox="1"/>
          <p:nvPr/>
        </p:nvSpPr>
        <p:spPr>
          <a:xfrm>
            <a:off x="15185589" y="27271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241" name="CuadroTexto 240">
            <a:extLst>
              <a:ext uri="{FF2B5EF4-FFF2-40B4-BE49-F238E27FC236}">
                <a16:creationId xmlns:a16="http://schemas.microsoft.com/office/drawing/2014/main" id="{8933FE37-1C35-4461-AFBC-8A1EEDC8E8BC}"/>
              </a:ext>
            </a:extLst>
          </p:cNvPr>
          <p:cNvSpPr txBox="1"/>
          <p:nvPr/>
        </p:nvSpPr>
        <p:spPr>
          <a:xfrm>
            <a:off x="15217673" y="482869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4196286-0B8F-4F04-8F83-D3D49491893F}"/>
              </a:ext>
            </a:extLst>
          </p:cNvPr>
          <p:cNvCxnSpPr>
            <a:stCxn id="473" idx="3"/>
            <a:endCxn id="239" idx="1"/>
          </p:cNvCxnSpPr>
          <p:nvPr/>
        </p:nvCxnSpPr>
        <p:spPr>
          <a:xfrm flipV="1">
            <a:off x="14967243" y="2911844"/>
            <a:ext cx="218346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57ED4DF-0BE5-409A-8B26-53D1E667E04C}"/>
              </a:ext>
            </a:extLst>
          </p:cNvPr>
          <p:cNvCxnSpPr>
            <a:stCxn id="473" idx="3"/>
            <a:endCxn id="241" idx="1"/>
          </p:cNvCxnSpPr>
          <p:nvPr/>
        </p:nvCxnSpPr>
        <p:spPr>
          <a:xfrm>
            <a:off x="14967243" y="2919866"/>
            <a:ext cx="250430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C95F317F-A5DA-4BC4-8CAC-AF621A5531E5}"/>
              </a:ext>
            </a:extLst>
          </p:cNvPr>
          <p:cNvCxnSpPr>
            <a:stCxn id="446" idx="3"/>
            <a:endCxn id="220" idx="1"/>
          </p:cNvCxnSpPr>
          <p:nvPr/>
        </p:nvCxnSpPr>
        <p:spPr>
          <a:xfrm>
            <a:off x="15005343" y="3624716"/>
            <a:ext cx="168215" cy="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CE1C6B19-3C97-4B04-8017-4D8D228B51F8}"/>
              </a:ext>
            </a:extLst>
          </p:cNvPr>
          <p:cNvCxnSpPr>
            <a:stCxn id="476" idx="3"/>
            <a:endCxn id="220" idx="1"/>
          </p:cNvCxnSpPr>
          <p:nvPr/>
        </p:nvCxnSpPr>
        <p:spPr>
          <a:xfrm flipV="1">
            <a:off x="15027113" y="3629729"/>
            <a:ext cx="146445" cy="142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A0BC0A8-C914-4318-A89C-59B3FD3CF8E7}"/>
              </a:ext>
            </a:extLst>
          </p:cNvPr>
          <p:cNvCxnSpPr>
            <a:stCxn id="476" idx="3"/>
            <a:endCxn id="235" idx="1"/>
          </p:cNvCxnSpPr>
          <p:nvPr/>
        </p:nvCxnSpPr>
        <p:spPr>
          <a:xfrm flipV="1">
            <a:off x="15027113" y="4337587"/>
            <a:ext cx="145442" cy="71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uadroTexto 251">
            <a:extLst>
              <a:ext uri="{FF2B5EF4-FFF2-40B4-BE49-F238E27FC236}">
                <a16:creationId xmlns:a16="http://schemas.microsoft.com/office/drawing/2014/main" id="{9B643085-5371-44F6-AD51-3C194208D19C}"/>
              </a:ext>
            </a:extLst>
          </p:cNvPr>
          <p:cNvSpPr txBox="1"/>
          <p:nvPr/>
        </p:nvSpPr>
        <p:spPr>
          <a:xfrm>
            <a:off x="15115405" y="70154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q9_105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F66C30C-69FD-47E8-93B6-96F507115C2A}"/>
              </a:ext>
            </a:extLst>
          </p:cNvPr>
          <p:cNvCxnSpPr>
            <a:stCxn id="455" idx="3"/>
            <a:endCxn id="252" idx="1"/>
          </p:cNvCxnSpPr>
          <p:nvPr/>
        </p:nvCxnSpPr>
        <p:spPr>
          <a:xfrm>
            <a:off x="15046163" y="5796416"/>
            <a:ext cx="69242" cy="140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893F5044-E665-4AB6-AED0-55356C9EE469}"/>
              </a:ext>
            </a:extLst>
          </p:cNvPr>
          <p:cNvCxnSpPr>
            <a:stCxn id="465" idx="3"/>
            <a:endCxn id="252" idx="1"/>
          </p:cNvCxnSpPr>
          <p:nvPr/>
        </p:nvCxnSpPr>
        <p:spPr>
          <a:xfrm>
            <a:off x="15084263" y="6520316"/>
            <a:ext cx="31142" cy="67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81C3AF25-888B-404D-BB21-5A32A19CF558}"/>
              </a:ext>
            </a:extLst>
          </p:cNvPr>
          <p:cNvCxnSpPr>
            <a:stCxn id="465" idx="3"/>
            <a:endCxn id="235" idx="1"/>
          </p:cNvCxnSpPr>
          <p:nvPr/>
        </p:nvCxnSpPr>
        <p:spPr>
          <a:xfrm flipV="1">
            <a:off x="15084263" y="4337587"/>
            <a:ext cx="88292" cy="21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DC42304C-AF0C-41B0-BA56-7268EE9C8967}"/>
              </a:ext>
            </a:extLst>
          </p:cNvPr>
          <p:cNvSpPr txBox="1"/>
          <p:nvPr/>
        </p:nvSpPr>
        <p:spPr>
          <a:xfrm>
            <a:off x="16124053" y="19651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A6C4498B-4147-433B-BE0B-C830509929FD}"/>
              </a:ext>
            </a:extLst>
          </p:cNvPr>
          <p:cNvSpPr txBox="1"/>
          <p:nvPr/>
        </p:nvSpPr>
        <p:spPr>
          <a:xfrm>
            <a:off x="16172178" y="34731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158F8AA6-1AE0-4D0B-AF22-053919964273}"/>
              </a:ext>
            </a:extLst>
          </p:cNvPr>
          <p:cNvSpPr txBox="1"/>
          <p:nvPr/>
        </p:nvSpPr>
        <p:spPr>
          <a:xfrm>
            <a:off x="16059885" y="41629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q5_108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7F0BCDF3-9FEB-40A8-B2CE-C4796DC130E6}"/>
              </a:ext>
            </a:extLst>
          </p:cNvPr>
          <p:cNvCxnSpPr>
            <a:stCxn id="239" idx="3"/>
            <a:endCxn id="266" idx="1"/>
          </p:cNvCxnSpPr>
          <p:nvPr/>
        </p:nvCxnSpPr>
        <p:spPr>
          <a:xfrm flipV="1">
            <a:off x="15841538" y="2149843"/>
            <a:ext cx="282515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3A220426-FFD1-4277-B9CD-E215FBC4FFFD}"/>
              </a:ext>
            </a:extLst>
          </p:cNvPr>
          <p:cNvCxnSpPr>
            <a:stCxn id="239" idx="3"/>
            <a:endCxn id="268" idx="1"/>
          </p:cNvCxnSpPr>
          <p:nvPr/>
        </p:nvCxnSpPr>
        <p:spPr>
          <a:xfrm>
            <a:off x="15841538" y="2911844"/>
            <a:ext cx="330640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93E943A3-2AE0-4DA7-922C-72519FA0C127}"/>
              </a:ext>
            </a:extLst>
          </p:cNvPr>
          <p:cNvCxnSpPr>
            <a:stCxn id="239" idx="3"/>
            <a:endCxn id="269" idx="1"/>
          </p:cNvCxnSpPr>
          <p:nvPr/>
        </p:nvCxnSpPr>
        <p:spPr>
          <a:xfrm>
            <a:off x="15841538" y="2911844"/>
            <a:ext cx="218347" cy="143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uadroTexto 275">
            <a:extLst>
              <a:ext uri="{FF2B5EF4-FFF2-40B4-BE49-F238E27FC236}">
                <a16:creationId xmlns:a16="http://schemas.microsoft.com/office/drawing/2014/main" id="{5B0002DC-86C8-4427-B1DF-6149AE2100A0}"/>
              </a:ext>
            </a:extLst>
          </p:cNvPr>
          <p:cNvSpPr txBox="1"/>
          <p:nvPr/>
        </p:nvSpPr>
        <p:spPr>
          <a:xfrm>
            <a:off x="16047853" y="13194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q1_105</a:t>
            </a:r>
          </a:p>
        </p:txBody>
      </p: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16479986-1349-443B-8231-02BAA65B8C49}"/>
              </a:ext>
            </a:extLst>
          </p:cNvPr>
          <p:cNvSpPr txBox="1"/>
          <p:nvPr/>
        </p:nvSpPr>
        <p:spPr>
          <a:xfrm>
            <a:off x="16063894" y="55866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q7_105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7E150822-5784-41C6-B321-84428ADA950E}"/>
              </a:ext>
            </a:extLst>
          </p:cNvPr>
          <p:cNvCxnSpPr>
            <a:stCxn id="220" idx="3"/>
            <a:endCxn id="276" idx="1"/>
          </p:cNvCxnSpPr>
          <p:nvPr/>
        </p:nvCxnSpPr>
        <p:spPr>
          <a:xfrm flipH="1" flipV="1">
            <a:off x="16047853" y="1504150"/>
            <a:ext cx="15692" cy="212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0F74654F-5CFF-4E87-BA3E-C0D3E5F03A3C}"/>
              </a:ext>
            </a:extLst>
          </p:cNvPr>
          <p:cNvCxnSpPr>
            <a:cxnSpLocks/>
            <a:stCxn id="220" idx="3"/>
            <a:endCxn id="277" idx="1"/>
          </p:cNvCxnSpPr>
          <p:nvPr/>
        </p:nvCxnSpPr>
        <p:spPr>
          <a:xfrm>
            <a:off x="16063545" y="3629729"/>
            <a:ext cx="349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F11F6526-F011-48E8-815A-4F7AD336CDF7}"/>
              </a:ext>
            </a:extLst>
          </p:cNvPr>
          <p:cNvSpPr txBox="1"/>
          <p:nvPr/>
        </p:nvSpPr>
        <p:spPr>
          <a:xfrm>
            <a:off x="16030808" y="635871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q8_106</a:t>
            </a:r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C2238F29-A85F-4D66-B2A4-A4BFD5143EB2}"/>
              </a:ext>
            </a:extLst>
          </p:cNvPr>
          <p:cNvCxnSpPr>
            <a:stCxn id="269" idx="1"/>
          </p:cNvCxnSpPr>
          <p:nvPr/>
        </p:nvCxnSpPr>
        <p:spPr>
          <a:xfrm flipV="1">
            <a:off x="16059885" y="4315326"/>
            <a:ext cx="126599" cy="3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A949E565-9C79-4904-BFA4-F2ED7A332679}"/>
              </a:ext>
            </a:extLst>
          </p:cNvPr>
          <p:cNvCxnSpPr>
            <a:cxnSpLocks/>
            <a:stCxn id="235" idx="3"/>
            <a:endCxn id="283" idx="1"/>
          </p:cNvCxnSpPr>
          <p:nvPr/>
        </p:nvCxnSpPr>
        <p:spPr>
          <a:xfrm flipH="1">
            <a:off x="16030808" y="4337587"/>
            <a:ext cx="31734" cy="22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D5500B05-C65D-4B2E-98D2-8B51BECABB67}"/>
              </a:ext>
            </a:extLst>
          </p:cNvPr>
          <p:cNvSpPr txBox="1"/>
          <p:nvPr/>
        </p:nvSpPr>
        <p:spPr>
          <a:xfrm>
            <a:off x="16156135" y="27833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E83244F8-5787-4D09-A2A2-067C30CB2305}"/>
              </a:ext>
            </a:extLst>
          </p:cNvPr>
          <p:cNvCxnSpPr>
            <a:endCxn id="291" idx="1"/>
          </p:cNvCxnSpPr>
          <p:nvPr/>
        </p:nvCxnSpPr>
        <p:spPr>
          <a:xfrm flipV="1">
            <a:off x="15945852" y="2967992"/>
            <a:ext cx="210283" cy="144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25F6048C-1BE6-4546-8981-0EB2470C6D26}"/>
              </a:ext>
            </a:extLst>
          </p:cNvPr>
          <p:cNvSpPr txBox="1"/>
          <p:nvPr/>
        </p:nvSpPr>
        <p:spPr>
          <a:xfrm>
            <a:off x="16037826" y="485777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q6_105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13904A7A-073D-4217-B71A-0FF250DC5BFB}"/>
              </a:ext>
            </a:extLst>
          </p:cNvPr>
          <p:cNvCxnSpPr>
            <a:stCxn id="252" idx="3"/>
            <a:endCxn id="292" idx="1"/>
          </p:cNvCxnSpPr>
          <p:nvPr/>
        </p:nvCxnSpPr>
        <p:spPr>
          <a:xfrm flipV="1">
            <a:off x="16005392" y="5042437"/>
            <a:ext cx="32434" cy="215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45304CD8-6714-4A13-BACE-D22673B3EB7B}"/>
              </a:ext>
            </a:extLst>
          </p:cNvPr>
          <p:cNvSpPr txBox="1"/>
          <p:nvPr/>
        </p:nvSpPr>
        <p:spPr>
          <a:xfrm>
            <a:off x="16954233" y="344506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q4_212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1AF42C4C-D8CA-40F4-8AB4-331EDEDA5CBD}"/>
              </a:ext>
            </a:extLst>
          </p:cNvPr>
          <p:cNvCxnSpPr>
            <a:stCxn id="276" idx="3"/>
            <a:endCxn id="296" idx="1"/>
          </p:cNvCxnSpPr>
          <p:nvPr/>
        </p:nvCxnSpPr>
        <p:spPr>
          <a:xfrm>
            <a:off x="16937840" y="1504150"/>
            <a:ext cx="16393" cy="212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1F025DA5-7A4F-4223-A8B8-E3818C48307B}"/>
              </a:ext>
            </a:extLst>
          </p:cNvPr>
          <p:cNvSpPr txBox="1"/>
          <p:nvPr/>
        </p:nvSpPr>
        <p:spPr>
          <a:xfrm>
            <a:off x="16918138" y="413888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q5_213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C4F25DE7-EA15-40E8-A80F-A15F3FC2F6D4}"/>
              </a:ext>
            </a:extLst>
          </p:cNvPr>
          <p:cNvCxnSpPr>
            <a:stCxn id="266" idx="3"/>
            <a:endCxn id="298" idx="1"/>
          </p:cNvCxnSpPr>
          <p:nvPr/>
        </p:nvCxnSpPr>
        <p:spPr>
          <a:xfrm>
            <a:off x="16780002" y="2149843"/>
            <a:ext cx="138136" cy="217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511D110A-3530-40B5-A587-816DB2BDF0A1}"/>
              </a:ext>
            </a:extLst>
          </p:cNvPr>
          <p:cNvSpPr txBox="1"/>
          <p:nvPr/>
        </p:nvSpPr>
        <p:spPr>
          <a:xfrm>
            <a:off x="17030430" y="2775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944811C6-0645-4077-8FC2-9F065891C98B}"/>
              </a:ext>
            </a:extLst>
          </p:cNvPr>
          <p:cNvSpPr txBox="1"/>
          <p:nvPr/>
        </p:nvSpPr>
        <p:spPr>
          <a:xfrm>
            <a:off x="17078556" y="48607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AEC44EF8-9492-4C1D-8479-81B47F23CB19}"/>
              </a:ext>
            </a:extLst>
          </p:cNvPr>
          <p:cNvCxnSpPr>
            <a:stCxn id="291" idx="3"/>
            <a:endCxn id="302" idx="1"/>
          </p:cNvCxnSpPr>
          <p:nvPr/>
        </p:nvCxnSpPr>
        <p:spPr>
          <a:xfrm flipV="1">
            <a:off x="16812084" y="2959971"/>
            <a:ext cx="218346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6B5A4AB-DFD1-4FDD-A8BB-70E1FD04814F}"/>
              </a:ext>
            </a:extLst>
          </p:cNvPr>
          <p:cNvCxnSpPr>
            <a:stCxn id="291" idx="3"/>
            <a:endCxn id="303" idx="1"/>
          </p:cNvCxnSpPr>
          <p:nvPr/>
        </p:nvCxnSpPr>
        <p:spPr>
          <a:xfrm>
            <a:off x="16812084" y="2967992"/>
            <a:ext cx="266472" cy="207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F31FCE3-DBEF-473B-B145-0CEAE85593A2}"/>
              </a:ext>
            </a:extLst>
          </p:cNvPr>
          <p:cNvCxnSpPr>
            <a:stCxn id="268" idx="3"/>
          </p:cNvCxnSpPr>
          <p:nvPr/>
        </p:nvCxnSpPr>
        <p:spPr>
          <a:xfrm>
            <a:off x="16828127" y="3657802"/>
            <a:ext cx="224630" cy="3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B3168E8A-9A06-40F8-A104-3EFC9915B7B2}"/>
              </a:ext>
            </a:extLst>
          </p:cNvPr>
          <p:cNvCxnSpPr>
            <a:stCxn id="292" idx="3"/>
            <a:endCxn id="298" idx="1"/>
          </p:cNvCxnSpPr>
          <p:nvPr/>
        </p:nvCxnSpPr>
        <p:spPr>
          <a:xfrm flipH="1" flipV="1">
            <a:off x="16918138" y="4323548"/>
            <a:ext cx="9675" cy="71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D87B6057-54C9-4160-9C43-94A5FC6A3A66}"/>
              </a:ext>
            </a:extLst>
          </p:cNvPr>
          <p:cNvCxnSpPr>
            <a:stCxn id="292" idx="3"/>
            <a:endCxn id="296" idx="1"/>
          </p:cNvCxnSpPr>
          <p:nvPr/>
        </p:nvCxnSpPr>
        <p:spPr>
          <a:xfrm flipV="1">
            <a:off x="16927813" y="3629729"/>
            <a:ext cx="26420" cy="141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59C15C22-4AF3-4970-AA46-91ADFCA15F0B}"/>
              </a:ext>
            </a:extLst>
          </p:cNvPr>
          <p:cNvSpPr txBox="1"/>
          <p:nvPr/>
        </p:nvSpPr>
        <p:spPr>
          <a:xfrm>
            <a:off x="16904100" y="70074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q9_211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993DF0DD-8DFF-45F8-9ABF-52103769FE86}"/>
              </a:ext>
            </a:extLst>
          </p:cNvPr>
          <p:cNvCxnSpPr>
            <a:stCxn id="277" idx="3"/>
            <a:endCxn id="316" idx="1"/>
          </p:cNvCxnSpPr>
          <p:nvPr/>
        </p:nvCxnSpPr>
        <p:spPr>
          <a:xfrm flipH="1">
            <a:off x="16904100" y="5771350"/>
            <a:ext cx="49781" cy="14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3EE87C83-40F6-459A-BA2B-32FBAC88C4D4}"/>
              </a:ext>
            </a:extLst>
          </p:cNvPr>
          <p:cNvCxnSpPr>
            <a:stCxn id="283" idx="3"/>
            <a:endCxn id="316" idx="1"/>
          </p:cNvCxnSpPr>
          <p:nvPr/>
        </p:nvCxnSpPr>
        <p:spPr>
          <a:xfrm flipH="1">
            <a:off x="16904100" y="6543376"/>
            <a:ext cx="16695" cy="64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7124D945-0B0A-430F-9ACA-A31CFA791AEB}"/>
              </a:ext>
            </a:extLst>
          </p:cNvPr>
          <p:cNvCxnSpPr>
            <a:stCxn id="283" idx="3"/>
            <a:endCxn id="298" idx="1"/>
          </p:cNvCxnSpPr>
          <p:nvPr/>
        </p:nvCxnSpPr>
        <p:spPr>
          <a:xfrm flipH="1" flipV="1">
            <a:off x="16918138" y="4323548"/>
            <a:ext cx="2657" cy="221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96AEBB0C-8E79-4EBE-9125-F9493855A302}"/>
              </a:ext>
            </a:extLst>
          </p:cNvPr>
          <p:cNvSpPr txBox="1"/>
          <p:nvPr/>
        </p:nvSpPr>
        <p:spPr>
          <a:xfrm>
            <a:off x="17984935" y="27512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C557942E-6750-4692-AD1A-D35AD9358FA3}"/>
              </a:ext>
            </a:extLst>
          </p:cNvPr>
          <p:cNvSpPr txBox="1"/>
          <p:nvPr/>
        </p:nvSpPr>
        <p:spPr>
          <a:xfrm>
            <a:off x="17952851" y="4868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A9AE18D0-D60C-401C-B708-7E7C9A880EDA}"/>
              </a:ext>
            </a:extLst>
          </p:cNvPr>
          <p:cNvCxnSpPr>
            <a:stCxn id="302" idx="3"/>
            <a:endCxn id="323" idx="1"/>
          </p:cNvCxnSpPr>
          <p:nvPr/>
        </p:nvCxnSpPr>
        <p:spPr>
          <a:xfrm flipV="1">
            <a:off x="17686379" y="2935908"/>
            <a:ext cx="298556" cy="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D3F370E4-9CC0-426E-8F67-C885A1D5E9FB}"/>
              </a:ext>
            </a:extLst>
          </p:cNvPr>
          <p:cNvCxnSpPr>
            <a:stCxn id="302" idx="3"/>
            <a:endCxn id="324" idx="1"/>
          </p:cNvCxnSpPr>
          <p:nvPr/>
        </p:nvCxnSpPr>
        <p:spPr>
          <a:xfrm>
            <a:off x="17686379" y="2959971"/>
            <a:ext cx="266472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D364D42B-7B1D-480D-A32D-667DA1EB078F}"/>
              </a:ext>
            </a:extLst>
          </p:cNvPr>
          <p:cNvSpPr txBox="1"/>
          <p:nvPr/>
        </p:nvSpPr>
        <p:spPr>
          <a:xfrm>
            <a:off x="17844570" y="34530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q4_214</a:t>
            </a:r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9DFC7BFB-DC33-45AE-A190-11BC84CA84CD}"/>
              </a:ext>
            </a:extLst>
          </p:cNvPr>
          <p:cNvCxnSpPr>
            <a:endCxn id="331" idx="1"/>
          </p:cNvCxnSpPr>
          <p:nvPr/>
        </p:nvCxnSpPr>
        <p:spPr>
          <a:xfrm>
            <a:off x="17662357" y="3577389"/>
            <a:ext cx="182213" cy="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2F548BED-4860-42A0-8432-DE72A1155FF1}"/>
              </a:ext>
            </a:extLst>
          </p:cNvPr>
          <p:cNvCxnSpPr>
            <a:stCxn id="303" idx="3"/>
            <a:endCxn id="331" idx="1"/>
          </p:cNvCxnSpPr>
          <p:nvPr/>
        </p:nvCxnSpPr>
        <p:spPr>
          <a:xfrm flipV="1">
            <a:off x="17734505" y="3637750"/>
            <a:ext cx="110065" cy="140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86EBC655-D628-40FA-9F75-CD3D5339F09C}"/>
              </a:ext>
            </a:extLst>
          </p:cNvPr>
          <p:cNvSpPr txBox="1"/>
          <p:nvPr/>
        </p:nvSpPr>
        <p:spPr>
          <a:xfrm>
            <a:off x="17936809" y="416294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q5_2</a:t>
            </a:r>
          </a:p>
        </p:txBody>
      </p:sp>
      <p:sp>
        <p:nvSpPr>
          <p:cNvPr id="335" name="CuadroTexto 334">
            <a:extLst>
              <a:ext uri="{FF2B5EF4-FFF2-40B4-BE49-F238E27FC236}">
                <a16:creationId xmlns:a16="http://schemas.microsoft.com/office/drawing/2014/main" id="{385B3FEB-E83E-4CA4-9C5C-5AD865748FC4}"/>
              </a:ext>
            </a:extLst>
          </p:cNvPr>
          <p:cNvSpPr txBox="1"/>
          <p:nvPr/>
        </p:nvSpPr>
        <p:spPr>
          <a:xfrm>
            <a:off x="18859230" y="2037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336" name="CuadroTexto 335">
            <a:extLst>
              <a:ext uri="{FF2B5EF4-FFF2-40B4-BE49-F238E27FC236}">
                <a16:creationId xmlns:a16="http://schemas.microsoft.com/office/drawing/2014/main" id="{D8B1EB36-2A28-4F87-9566-BDC6CAE30C0D}"/>
              </a:ext>
            </a:extLst>
          </p:cNvPr>
          <p:cNvSpPr txBox="1"/>
          <p:nvPr/>
        </p:nvSpPr>
        <p:spPr>
          <a:xfrm>
            <a:off x="18843187" y="34651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BE67FB60-6AE1-4017-AC8C-C06C246696F8}"/>
              </a:ext>
            </a:extLst>
          </p:cNvPr>
          <p:cNvSpPr txBox="1"/>
          <p:nvPr/>
        </p:nvSpPr>
        <p:spPr>
          <a:xfrm>
            <a:off x="18859230" y="413888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q5_4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AB2E98AE-3393-4D51-B3A4-283DF67BF320}"/>
              </a:ext>
            </a:extLst>
          </p:cNvPr>
          <p:cNvCxnSpPr>
            <a:stCxn id="323" idx="3"/>
            <a:endCxn id="335" idx="1"/>
          </p:cNvCxnSpPr>
          <p:nvPr/>
        </p:nvCxnSpPr>
        <p:spPr>
          <a:xfrm flipV="1">
            <a:off x="18640884" y="2222034"/>
            <a:ext cx="218346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49B2A14B-C8C4-4AF1-B6D6-4BC92F27D4E2}"/>
              </a:ext>
            </a:extLst>
          </p:cNvPr>
          <p:cNvCxnSpPr>
            <a:stCxn id="323" idx="3"/>
            <a:endCxn id="336" idx="1"/>
          </p:cNvCxnSpPr>
          <p:nvPr/>
        </p:nvCxnSpPr>
        <p:spPr>
          <a:xfrm>
            <a:off x="18640884" y="2935908"/>
            <a:ext cx="202303" cy="7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0DB2FA7B-64C5-4375-ABD9-E49612A82EEF}"/>
              </a:ext>
            </a:extLst>
          </p:cNvPr>
          <p:cNvCxnSpPr>
            <a:stCxn id="323" idx="3"/>
            <a:endCxn id="338" idx="1"/>
          </p:cNvCxnSpPr>
          <p:nvPr/>
        </p:nvCxnSpPr>
        <p:spPr>
          <a:xfrm>
            <a:off x="18640884" y="2935908"/>
            <a:ext cx="218346" cy="138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2515B34B-5CDF-43F9-BBC6-E10CC62C5F80}"/>
              </a:ext>
            </a:extLst>
          </p:cNvPr>
          <p:cNvSpPr txBox="1"/>
          <p:nvPr/>
        </p:nvSpPr>
        <p:spPr>
          <a:xfrm>
            <a:off x="18750949" y="127937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q1_214</a:t>
            </a:r>
          </a:p>
        </p:txBody>
      </p: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56628159-DE3C-4A5A-99CF-94E1BD82AD43}"/>
              </a:ext>
            </a:extLst>
          </p:cNvPr>
          <p:cNvSpPr txBox="1"/>
          <p:nvPr/>
        </p:nvSpPr>
        <p:spPr>
          <a:xfrm>
            <a:off x="18799076" y="557866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q7_214</a:t>
            </a:r>
          </a:p>
        </p:txBody>
      </p: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F12F781C-4146-4C95-A631-4D95A40F0B8C}"/>
              </a:ext>
            </a:extLst>
          </p:cNvPr>
          <p:cNvCxnSpPr>
            <a:stCxn id="336" idx="1"/>
            <a:endCxn id="346" idx="1"/>
          </p:cNvCxnSpPr>
          <p:nvPr/>
        </p:nvCxnSpPr>
        <p:spPr>
          <a:xfrm flipH="1" flipV="1">
            <a:off x="18750949" y="1464045"/>
            <a:ext cx="92238" cy="21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6F49FE95-F064-486B-A3EB-B4DEB1991ACF}"/>
              </a:ext>
            </a:extLst>
          </p:cNvPr>
          <p:cNvCxnSpPr>
            <a:endCxn id="347" idx="1"/>
          </p:cNvCxnSpPr>
          <p:nvPr/>
        </p:nvCxnSpPr>
        <p:spPr>
          <a:xfrm>
            <a:off x="18737178" y="3737811"/>
            <a:ext cx="61898" cy="20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C611A9BF-3BF6-4C64-9345-172A881BCBBF}"/>
              </a:ext>
            </a:extLst>
          </p:cNvPr>
          <p:cNvCxnSpPr>
            <a:stCxn id="334" idx="3"/>
            <a:endCxn id="338" idx="1"/>
          </p:cNvCxnSpPr>
          <p:nvPr/>
        </p:nvCxnSpPr>
        <p:spPr>
          <a:xfrm flipV="1">
            <a:off x="18592758" y="4323551"/>
            <a:ext cx="266472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DD5C2E02-6BC7-495D-86EA-B618BF17AC47}"/>
              </a:ext>
            </a:extLst>
          </p:cNvPr>
          <p:cNvSpPr txBox="1"/>
          <p:nvPr/>
        </p:nvSpPr>
        <p:spPr>
          <a:xfrm>
            <a:off x="18875272" y="635269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q8_2</a:t>
            </a:r>
          </a:p>
        </p:txBody>
      </p: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B1BFA201-23B1-4E6D-820F-7BEC79267142}"/>
              </a:ext>
            </a:extLst>
          </p:cNvPr>
          <p:cNvCxnSpPr>
            <a:stCxn id="334" idx="3"/>
            <a:endCxn id="353" idx="1"/>
          </p:cNvCxnSpPr>
          <p:nvPr/>
        </p:nvCxnSpPr>
        <p:spPr>
          <a:xfrm>
            <a:off x="18592758" y="4347613"/>
            <a:ext cx="282514" cy="218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61EB892F-6B23-4102-9391-BE805F2F77DB}"/>
              </a:ext>
            </a:extLst>
          </p:cNvPr>
          <p:cNvSpPr txBox="1"/>
          <p:nvPr/>
        </p:nvSpPr>
        <p:spPr>
          <a:xfrm>
            <a:off x="18875272" y="27111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5F9E2AB4-9CAD-421D-A5A9-872774BC6EA3}"/>
              </a:ext>
            </a:extLst>
          </p:cNvPr>
          <p:cNvCxnSpPr>
            <a:stCxn id="324" idx="3"/>
            <a:endCxn id="355" idx="1"/>
          </p:cNvCxnSpPr>
          <p:nvPr/>
        </p:nvCxnSpPr>
        <p:spPr>
          <a:xfrm flipV="1">
            <a:off x="18608800" y="2895803"/>
            <a:ext cx="266472" cy="215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CuadroTexto 357">
            <a:extLst>
              <a:ext uri="{FF2B5EF4-FFF2-40B4-BE49-F238E27FC236}">
                <a16:creationId xmlns:a16="http://schemas.microsoft.com/office/drawing/2014/main" id="{2162694D-A670-4496-A3C9-1B110227576B}"/>
              </a:ext>
            </a:extLst>
          </p:cNvPr>
          <p:cNvSpPr txBox="1"/>
          <p:nvPr/>
        </p:nvSpPr>
        <p:spPr>
          <a:xfrm>
            <a:off x="19673370" y="34691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q4_216</a:t>
            </a:r>
          </a:p>
        </p:txBody>
      </p: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45C6783A-5B88-49D5-9F1E-8FC6DCEA45A3}"/>
              </a:ext>
            </a:extLst>
          </p:cNvPr>
          <p:cNvCxnSpPr>
            <a:stCxn id="346" idx="3"/>
            <a:endCxn id="358" idx="1"/>
          </p:cNvCxnSpPr>
          <p:nvPr/>
        </p:nvCxnSpPr>
        <p:spPr>
          <a:xfrm>
            <a:off x="19640936" y="1464045"/>
            <a:ext cx="32434" cy="218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C27BEBA2-713A-4219-88F2-8E7D49A01788}"/>
              </a:ext>
            </a:extLst>
          </p:cNvPr>
          <p:cNvSpPr txBox="1"/>
          <p:nvPr/>
        </p:nvSpPr>
        <p:spPr>
          <a:xfrm>
            <a:off x="19781651" y="41789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q5_4</a:t>
            </a:r>
          </a:p>
        </p:txBody>
      </p: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0CB69F92-E5A9-4281-854B-1B0DB3E30FF6}"/>
              </a:ext>
            </a:extLst>
          </p:cNvPr>
          <p:cNvCxnSpPr>
            <a:stCxn id="335" idx="3"/>
            <a:endCxn id="362" idx="1"/>
          </p:cNvCxnSpPr>
          <p:nvPr/>
        </p:nvCxnSpPr>
        <p:spPr>
          <a:xfrm>
            <a:off x="19515179" y="2222034"/>
            <a:ext cx="266472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CuadroTexto 365">
            <a:extLst>
              <a:ext uri="{FF2B5EF4-FFF2-40B4-BE49-F238E27FC236}">
                <a16:creationId xmlns:a16="http://schemas.microsoft.com/office/drawing/2014/main" id="{0433188B-2CAE-44E1-BE5A-831EABA5893E}"/>
              </a:ext>
            </a:extLst>
          </p:cNvPr>
          <p:cNvSpPr txBox="1"/>
          <p:nvPr/>
        </p:nvSpPr>
        <p:spPr>
          <a:xfrm>
            <a:off x="19717483" y="27672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367" name="CuadroTexto 366">
            <a:extLst>
              <a:ext uri="{FF2B5EF4-FFF2-40B4-BE49-F238E27FC236}">
                <a16:creationId xmlns:a16="http://schemas.microsoft.com/office/drawing/2014/main" id="{88841DC8-AE97-4DDD-B934-807EB10442F6}"/>
              </a:ext>
            </a:extLst>
          </p:cNvPr>
          <p:cNvSpPr txBox="1"/>
          <p:nvPr/>
        </p:nvSpPr>
        <p:spPr>
          <a:xfrm>
            <a:off x="19749567" y="49008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59F27DA5-79CD-4C6C-B607-EA632060250A}"/>
              </a:ext>
            </a:extLst>
          </p:cNvPr>
          <p:cNvCxnSpPr>
            <a:stCxn id="355" idx="3"/>
            <a:endCxn id="366" idx="1"/>
          </p:cNvCxnSpPr>
          <p:nvPr/>
        </p:nvCxnSpPr>
        <p:spPr>
          <a:xfrm>
            <a:off x="19531221" y="2895803"/>
            <a:ext cx="186262" cy="5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53D2C258-8E94-4541-8EC4-CC3E5C759128}"/>
              </a:ext>
            </a:extLst>
          </p:cNvPr>
          <p:cNvCxnSpPr>
            <a:stCxn id="355" idx="3"/>
            <a:endCxn id="367" idx="1"/>
          </p:cNvCxnSpPr>
          <p:nvPr/>
        </p:nvCxnSpPr>
        <p:spPr>
          <a:xfrm>
            <a:off x="19531221" y="2895803"/>
            <a:ext cx="218346" cy="218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de flecha 245">
            <a:extLst>
              <a:ext uri="{FF2B5EF4-FFF2-40B4-BE49-F238E27FC236}">
                <a16:creationId xmlns:a16="http://schemas.microsoft.com/office/drawing/2014/main" id="{210968E2-F0C5-4BD0-8ECB-FBBE3B538DB1}"/>
              </a:ext>
            </a:extLst>
          </p:cNvPr>
          <p:cNvCxnSpPr>
            <a:stCxn id="336" idx="3"/>
            <a:endCxn id="358" idx="1"/>
          </p:cNvCxnSpPr>
          <p:nvPr/>
        </p:nvCxnSpPr>
        <p:spPr>
          <a:xfrm>
            <a:off x="19499136" y="3649781"/>
            <a:ext cx="174234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F27B8EE2-BAC4-4769-AF9C-F42770D213A7}"/>
              </a:ext>
            </a:extLst>
          </p:cNvPr>
          <p:cNvSpPr txBox="1"/>
          <p:nvPr/>
        </p:nvSpPr>
        <p:spPr>
          <a:xfrm>
            <a:off x="19721498" y="70465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q9_216</a:t>
            </a:r>
          </a:p>
        </p:txBody>
      </p: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85D65236-1F93-4A59-93BD-A2DEFA903E3B}"/>
              </a:ext>
            </a:extLst>
          </p:cNvPr>
          <p:cNvCxnSpPr>
            <a:endCxn id="375" idx="1"/>
          </p:cNvCxnSpPr>
          <p:nvPr/>
        </p:nvCxnSpPr>
        <p:spPr>
          <a:xfrm>
            <a:off x="19683662" y="5887453"/>
            <a:ext cx="37836" cy="1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A0C2F5D8-A4E0-4A46-AE3F-94DD7A8D5F06}"/>
              </a:ext>
            </a:extLst>
          </p:cNvPr>
          <p:cNvCxnSpPr>
            <a:stCxn id="353" idx="3"/>
            <a:endCxn id="375" idx="1"/>
          </p:cNvCxnSpPr>
          <p:nvPr/>
        </p:nvCxnSpPr>
        <p:spPr>
          <a:xfrm>
            <a:off x="19531221" y="6537361"/>
            <a:ext cx="190277" cy="69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de flecha 256">
            <a:extLst>
              <a:ext uri="{FF2B5EF4-FFF2-40B4-BE49-F238E27FC236}">
                <a16:creationId xmlns:a16="http://schemas.microsoft.com/office/drawing/2014/main" id="{145ED148-2093-4012-B513-4090AE7C34F0}"/>
              </a:ext>
            </a:extLst>
          </p:cNvPr>
          <p:cNvCxnSpPr>
            <a:stCxn id="353" idx="3"/>
            <a:endCxn id="362" idx="1"/>
          </p:cNvCxnSpPr>
          <p:nvPr/>
        </p:nvCxnSpPr>
        <p:spPr>
          <a:xfrm flipV="1">
            <a:off x="19531221" y="4363655"/>
            <a:ext cx="250430" cy="21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71C5C34F-C9A7-4D93-B3C5-883F47B164AF}"/>
              </a:ext>
            </a:extLst>
          </p:cNvPr>
          <p:cNvSpPr txBox="1"/>
          <p:nvPr/>
        </p:nvSpPr>
        <p:spPr>
          <a:xfrm>
            <a:off x="20661453" y="20325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385" name="CuadroTexto 384">
            <a:extLst>
              <a:ext uri="{FF2B5EF4-FFF2-40B4-BE49-F238E27FC236}">
                <a16:creationId xmlns:a16="http://schemas.microsoft.com/office/drawing/2014/main" id="{119DD4F0-7CA0-42CC-8093-DC79E0D4794D}"/>
              </a:ext>
            </a:extLst>
          </p:cNvPr>
          <p:cNvSpPr txBox="1"/>
          <p:nvPr/>
        </p:nvSpPr>
        <p:spPr>
          <a:xfrm>
            <a:off x="20647806" y="34928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387" name="CuadroTexto 386">
            <a:extLst>
              <a:ext uri="{FF2B5EF4-FFF2-40B4-BE49-F238E27FC236}">
                <a16:creationId xmlns:a16="http://schemas.microsoft.com/office/drawing/2014/main" id="{867D1F0C-1730-4D13-A319-F4B49F9AC306}"/>
              </a:ext>
            </a:extLst>
          </p:cNvPr>
          <p:cNvSpPr txBox="1"/>
          <p:nvPr/>
        </p:nvSpPr>
        <p:spPr>
          <a:xfrm>
            <a:off x="20643316" y="4202574"/>
            <a:ext cx="736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q5_6</a:t>
            </a:r>
            <a:r>
              <a:rPr lang="es-CO" sz="1600" dirty="0">
                <a:solidFill>
                  <a:srgbClr val="FF0000"/>
                </a:solidFill>
              </a:rPr>
              <a:t>*</a:t>
            </a:r>
            <a:endParaRPr lang="es-CO" sz="1600" dirty="0"/>
          </a:p>
        </p:txBody>
      </p:sp>
      <p:cxnSp>
        <p:nvCxnSpPr>
          <p:cNvPr id="262" name="Conector recto de flecha 261">
            <a:extLst>
              <a:ext uri="{FF2B5EF4-FFF2-40B4-BE49-F238E27FC236}">
                <a16:creationId xmlns:a16="http://schemas.microsoft.com/office/drawing/2014/main" id="{560EE3ED-C761-499E-BD0F-4DDA87CCDF67}"/>
              </a:ext>
            </a:extLst>
          </p:cNvPr>
          <p:cNvCxnSpPr>
            <a:stCxn id="366" idx="3"/>
            <a:endCxn id="382" idx="1"/>
          </p:cNvCxnSpPr>
          <p:nvPr/>
        </p:nvCxnSpPr>
        <p:spPr>
          <a:xfrm flipV="1">
            <a:off x="20373432" y="2217246"/>
            <a:ext cx="288021" cy="73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C903C8FD-9F76-4C7D-B6EC-DB0A9CC140F9}"/>
              </a:ext>
            </a:extLst>
          </p:cNvPr>
          <p:cNvCxnSpPr>
            <a:stCxn id="366" idx="3"/>
            <a:endCxn id="385" idx="1"/>
          </p:cNvCxnSpPr>
          <p:nvPr/>
        </p:nvCxnSpPr>
        <p:spPr>
          <a:xfrm>
            <a:off x="20373432" y="2951950"/>
            <a:ext cx="274374" cy="72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3F1F0881-3088-48DC-A231-2884804EB3B7}"/>
              </a:ext>
            </a:extLst>
          </p:cNvPr>
          <p:cNvCxnSpPr>
            <a:cxnSpLocks/>
            <a:stCxn id="366" idx="3"/>
            <a:endCxn id="387" idx="1"/>
          </p:cNvCxnSpPr>
          <p:nvPr/>
        </p:nvCxnSpPr>
        <p:spPr>
          <a:xfrm>
            <a:off x="20373432" y="2951950"/>
            <a:ext cx="269884" cy="141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4D57012F-8EA6-4373-954C-86153F53E9A1}"/>
              </a:ext>
            </a:extLst>
          </p:cNvPr>
          <p:cNvSpPr txBox="1"/>
          <p:nvPr/>
        </p:nvSpPr>
        <p:spPr>
          <a:xfrm>
            <a:off x="20549102" y="12877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q1_216</a:t>
            </a:r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22725C58-5D22-4417-A1E5-E14CA5242834}"/>
              </a:ext>
            </a:extLst>
          </p:cNvPr>
          <p:cNvSpPr txBox="1"/>
          <p:nvPr/>
        </p:nvSpPr>
        <p:spPr>
          <a:xfrm>
            <a:off x="20576397" y="562774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q7_216</a:t>
            </a:r>
          </a:p>
        </p:txBody>
      </p: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DEE892EC-8EFF-4C2B-B3A2-26C554DC2C33}"/>
              </a:ext>
            </a:extLst>
          </p:cNvPr>
          <p:cNvCxnSpPr>
            <a:stCxn id="358" idx="3"/>
            <a:endCxn id="392" idx="1"/>
          </p:cNvCxnSpPr>
          <p:nvPr/>
        </p:nvCxnSpPr>
        <p:spPr>
          <a:xfrm flipH="1" flipV="1">
            <a:off x="20549102" y="1472425"/>
            <a:ext cx="14255" cy="218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1BF52ABD-73C6-4050-9195-DCD0AE8A37BB}"/>
              </a:ext>
            </a:extLst>
          </p:cNvPr>
          <p:cNvCxnSpPr>
            <a:stCxn id="385" idx="1"/>
            <a:endCxn id="393" idx="1"/>
          </p:cNvCxnSpPr>
          <p:nvPr/>
        </p:nvCxnSpPr>
        <p:spPr>
          <a:xfrm flipH="1">
            <a:off x="20576397" y="3677556"/>
            <a:ext cx="71409" cy="21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recto de flecha 287">
            <a:extLst>
              <a:ext uri="{FF2B5EF4-FFF2-40B4-BE49-F238E27FC236}">
                <a16:creationId xmlns:a16="http://schemas.microsoft.com/office/drawing/2014/main" id="{2F514256-FD5D-423D-B3BF-64A62A0BA47D}"/>
              </a:ext>
            </a:extLst>
          </p:cNvPr>
          <p:cNvCxnSpPr>
            <a:cxnSpLocks/>
            <a:stCxn id="362" idx="3"/>
            <a:endCxn id="387" idx="1"/>
          </p:cNvCxnSpPr>
          <p:nvPr/>
        </p:nvCxnSpPr>
        <p:spPr>
          <a:xfrm>
            <a:off x="20437600" y="4363655"/>
            <a:ext cx="205716" cy="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uadroTexto 399">
            <a:extLst>
              <a:ext uri="{FF2B5EF4-FFF2-40B4-BE49-F238E27FC236}">
                <a16:creationId xmlns:a16="http://schemas.microsoft.com/office/drawing/2014/main" id="{5D8F6750-D7CB-4E3A-9DEB-C225D263AB4F}"/>
              </a:ext>
            </a:extLst>
          </p:cNvPr>
          <p:cNvSpPr txBox="1"/>
          <p:nvPr/>
        </p:nvSpPr>
        <p:spPr>
          <a:xfrm>
            <a:off x="20630087" y="63376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q8_4</a:t>
            </a:r>
          </a:p>
        </p:txBody>
      </p:sp>
      <p:cxnSp>
        <p:nvCxnSpPr>
          <p:cNvPr id="294" name="Conector recto de flecha 293">
            <a:extLst>
              <a:ext uri="{FF2B5EF4-FFF2-40B4-BE49-F238E27FC236}">
                <a16:creationId xmlns:a16="http://schemas.microsoft.com/office/drawing/2014/main" id="{65B92A66-B7C4-449A-B71D-56CC12488E42}"/>
              </a:ext>
            </a:extLst>
          </p:cNvPr>
          <p:cNvCxnSpPr>
            <a:cxnSpLocks/>
            <a:stCxn id="362" idx="3"/>
            <a:endCxn id="400" idx="1"/>
          </p:cNvCxnSpPr>
          <p:nvPr/>
        </p:nvCxnSpPr>
        <p:spPr>
          <a:xfrm>
            <a:off x="20437600" y="4363655"/>
            <a:ext cx="192487" cy="215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uadroTexto 401">
            <a:extLst>
              <a:ext uri="{FF2B5EF4-FFF2-40B4-BE49-F238E27FC236}">
                <a16:creationId xmlns:a16="http://schemas.microsoft.com/office/drawing/2014/main" id="{426FADE4-BB77-472E-8F0E-F616B1825C14}"/>
              </a:ext>
            </a:extLst>
          </p:cNvPr>
          <p:cNvSpPr txBox="1"/>
          <p:nvPr/>
        </p:nvSpPr>
        <p:spPr>
          <a:xfrm>
            <a:off x="20638946" y="271951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7B4393AD-977E-40B9-BCFD-0F9D7A11DA0F}"/>
              </a:ext>
            </a:extLst>
          </p:cNvPr>
          <p:cNvCxnSpPr>
            <a:stCxn id="367" idx="3"/>
            <a:endCxn id="402" idx="1"/>
          </p:cNvCxnSpPr>
          <p:nvPr/>
        </p:nvCxnSpPr>
        <p:spPr>
          <a:xfrm flipV="1">
            <a:off x="20405516" y="2904183"/>
            <a:ext cx="233430" cy="218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00015294-FD37-48BA-8138-0FF9945DE5DC}"/>
              </a:ext>
            </a:extLst>
          </p:cNvPr>
          <p:cNvSpPr txBox="1"/>
          <p:nvPr/>
        </p:nvSpPr>
        <p:spPr>
          <a:xfrm>
            <a:off x="20556286" y="490609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q6_216</a:t>
            </a:r>
          </a:p>
        </p:txBody>
      </p:sp>
      <p:cxnSp>
        <p:nvCxnSpPr>
          <p:cNvPr id="310" name="Conector recto de flecha 309">
            <a:extLst>
              <a:ext uri="{FF2B5EF4-FFF2-40B4-BE49-F238E27FC236}">
                <a16:creationId xmlns:a16="http://schemas.microsoft.com/office/drawing/2014/main" id="{1CCC00AB-66EF-41BC-B3D1-79AF624B1A86}"/>
              </a:ext>
            </a:extLst>
          </p:cNvPr>
          <p:cNvCxnSpPr>
            <a:stCxn id="375" idx="3"/>
            <a:endCxn id="405" idx="1"/>
          </p:cNvCxnSpPr>
          <p:nvPr/>
        </p:nvCxnSpPr>
        <p:spPr>
          <a:xfrm flipH="1" flipV="1">
            <a:off x="20556286" y="5090759"/>
            <a:ext cx="55199" cy="21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408">
            <a:extLst>
              <a:ext uri="{FF2B5EF4-FFF2-40B4-BE49-F238E27FC236}">
                <a16:creationId xmlns:a16="http://schemas.microsoft.com/office/drawing/2014/main" id="{6A9B840D-D434-473F-A7C9-BA6BF219250D}"/>
              </a:ext>
            </a:extLst>
          </p:cNvPr>
          <p:cNvSpPr txBox="1"/>
          <p:nvPr/>
        </p:nvSpPr>
        <p:spPr>
          <a:xfrm>
            <a:off x="21452130" y="34600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q4_434</a:t>
            </a:r>
          </a:p>
        </p:txBody>
      </p:sp>
      <p:cxnSp>
        <p:nvCxnSpPr>
          <p:cNvPr id="313" name="Conector recto de flecha 312">
            <a:extLst>
              <a:ext uri="{FF2B5EF4-FFF2-40B4-BE49-F238E27FC236}">
                <a16:creationId xmlns:a16="http://schemas.microsoft.com/office/drawing/2014/main" id="{B2C2C558-FE6E-41B6-8ACA-9368F8D7B4C2}"/>
              </a:ext>
            </a:extLst>
          </p:cNvPr>
          <p:cNvCxnSpPr>
            <a:stCxn id="392" idx="3"/>
            <a:endCxn id="409" idx="1"/>
          </p:cNvCxnSpPr>
          <p:nvPr/>
        </p:nvCxnSpPr>
        <p:spPr>
          <a:xfrm>
            <a:off x="21439089" y="1472425"/>
            <a:ext cx="13041" cy="217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9905F7F1-18B6-489F-A800-EB63924010F9}"/>
              </a:ext>
            </a:extLst>
          </p:cNvPr>
          <p:cNvSpPr txBox="1"/>
          <p:nvPr/>
        </p:nvSpPr>
        <p:spPr>
          <a:xfrm>
            <a:off x="21496241" y="41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q5_222</a:t>
            </a:r>
          </a:p>
        </p:txBody>
      </p: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5EE19EA3-6A2C-402B-A4FF-D3712BDBCBA6}"/>
              </a:ext>
            </a:extLst>
          </p:cNvPr>
          <p:cNvCxnSpPr>
            <a:stCxn id="382" idx="3"/>
            <a:endCxn id="413" idx="1"/>
          </p:cNvCxnSpPr>
          <p:nvPr/>
        </p:nvCxnSpPr>
        <p:spPr>
          <a:xfrm>
            <a:off x="21317402" y="2217246"/>
            <a:ext cx="178839" cy="215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>
            <a:extLst>
              <a:ext uri="{FF2B5EF4-FFF2-40B4-BE49-F238E27FC236}">
                <a16:creationId xmlns:a16="http://schemas.microsoft.com/office/drawing/2014/main" id="{B9B862E5-3678-4821-9F2A-36E33A9B605C}"/>
              </a:ext>
            </a:extLst>
          </p:cNvPr>
          <p:cNvSpPr txBox="1"/>
          <p:nvPr/>
        </p:nvSpPr>
        <p:spPr>
          <a:xfrm>
            <a:off x="21514677" y="273543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A01730D2-590B-4EA2-A26B-D16D3BF752E2}"/>
              </a:ext>
            </a:extLst>
          </p:cNvPr>
          <p:cNvSpPr txBox="1"/>
          <p:nvPr/>
        </p:nvSpPr>
        <p:spPr>
          <a:xfrm>
            <a:off x="21514677" y="49054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321" name="Conector recto de flecha 320">
            <a:extLst>
              <a:ext uri="{FF2B5EF4-FFF2-40B4-BE49-F238E27FC236}">
                <a16:creationId xmlns:a16="http://schemas.microsoft.com/office/drawing/2014/main" id="{8390EFD3-6611-4C2B-9B07-0B4E593500C9}"/>
              </a:ext>
            </a:extLst>
          </p:cNvPr>
          <p:cNvCxnSpPr>
            <a:stCxn id="402" idx="3"/>
            <a:endCxn id="418" idx="1"/>
          </p:cNvCxnSpPr>
          <p:nvPr/>
        </p:nvCxnSpPr>
        <p:spPr>
          <a:xfrm>
            <a:off x="21294895" y="2904183"/>
            <a:ext cx="219782" cy="1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de flecha 324">
            <a:extLst>
              <a:ext uri="{FF2B5EF4-FFF2-40B4-BE49-F238E27FC236}">
                <a16:creationId xmlns:a16="http://schemas.microsoft.com/office/drawing/2014/main" id="{4F4F63B5-F322-45C9-A4EA-7A2D240328E2}"/>
              </a:ext>
            </a:extLst>
          </p:cNvPr>
          <p:cNvCxnSpPr>
            <a:stCxn id="402" idx="3"/>
            <a:endCxn id="421" idx="1"/>
          </p:cNvCxnSpPr>
          <p:nvPr/>
        </p:nvCxnSpPr>
        <p:spPr>
          <a:xfrm>
            <a:off x="21294895" y="2904183"/>
            <a:ext cx="219782" cy="218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de flecha 327">
            <a:extLst>
              <a:ext uri="{FF2B5EF4-FFF2-40B4-BE49-F238E27FC236}">
                <a16:creationId xmlns:a16="http://schemas.microsoft.com/office/drawing/2014/main" id="{164FAC2B-A333-4376-A243-414856ED68E8}"/>
              </a:ext>
            </a:extLst>
          </p:cNvPr>
          <p:cNvCxnSpPr>
            <a:cxnSpLocks/>
            <a:stCxn id="409" idx="1"/>
            <a:endCxn id="409" idx="1"/>
          </p:cNvCxnSpPr>
          <p:nvPr/>
        </p:nvCxnSpPr>
        <p:spPr>
          <a:xfrm>
            <a:off x="21452130" y="364469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de flecha 369">
            <a:extLst>
              <a:ext uri="{FF2B5EF4-FFF2-40B4-BE49-F238E27FC236}">
                <a16:creationId xmlns:a16="http://schemas.microsoft.com/office/drawing/2014/main" id="{A30961D2-8029-460B-BDF8-CCBB9F99DB75}"/>
              </a:ext>
            </a:extLst>
          </p:cNvPr>
          <p:cNvCxnSpPr>
            <a:stCxn id="405" idx="3"/>
            <a:endCxn id="409" idx="1"/>
          </p:cNvCxnSpPr>
          <p:nvPr/>
        </p:nvCxnSpPr>
        <p:spPr>
          <a:xfrm flipV="1">
            <a:off x="21446273" y="3644694"/>
            <a:ext cx="5857" cy="144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de flecha 371">
            <a:extLst>
              <a:ext uri="{FF2B5EF4-FFF2-40B4-BE49-F238E27FC236}">
                <a16:creationId xmlns:a16="http://schemas.microsoft.com/office/drawing/2014/main" id="{50603A3E-2D98-43FB-8161-7EE906F58120}"/>
              </a:ext>
            </a:extLst>
          </p:cNvPr>
          <p:cNvCxnSpPr>
            <a:stCxn id="405" idx="3"/>
            <a:endCxn id="413" idx="1"/>
          </p:cNvCxnSpPr>
          <p:nvPr/>
        </p:nvCxnSpPr>
        <p:spPr>
          <a:xfrm flipV="1">
            <a:off x="21446273" y="4375866"/>
            <a:ext cx="49968" cy="71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22827CDB-69D1-4681-85E3-802E9C1E3EBB}"/>
              </a:ext>
            </a:extLst>
          </p:cNvPr>
          <p:cNvSpPr txBox="1"/>
          <p:nvPr/>
        </p:nvSpPr>
        <p:spPr>
          <a:xfrm>
            <a:off x="21424833" y="706303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q9_220</a:t>
            </a:r>
          </a:p>
        </p:txBody>
      </p:sp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51D2FE96-7C68-4995-94AF-4ED80C7CE3A0}"/>
              </a:ext>
            </a:extLst>
          </p:cNvPr>
          <p:cNvCxnSpPr>
            <a:stCxn id="393" idx="3"/>
            <a:endCxn id="435" idx="1"/>
          </p:cNvCxnSpPr>
          <p:nvPr/>
        </p:nvCxnSpPr>
        <p:spPr>
          <a:xfrm flipH="1">
            <a:off x="21424833" y="5812413"/>
            <a:ext cx="41551" cy="143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009B42A2-4F8C-4353-BF9D-F01E45F97CF4}"/>
              </a:ext>
            </a:extLst>
          </p:cNvPr>
          <p:cNvCxnSpPr>
            <a:stCxn id="400" idx="3"/>
            <a:endCxn id="435" idx="1"/>
          </p:cNvCxnSpPr>
          <p:nvPr/>
        </p:nvCxnSpPr>
        <p:spPr>
          <a:xfrm>
            <a:off x="21286036" y="6522276"/>
            <a:ext cx="138797" cy="7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3EEC9BDB-4ED1-473C-BCC7-C09A8E9A15A8}"/>
              </a:ext>
            </a:extLst>
          </p:cNvPr>
          <p:cNvCxnSpPr>
            <a:stCxn id="400" idx="3"/>
            <a:endCxn id="413" idx="1"/>
          </p:cNvCxnSpPr>
          <p:nvPr/>
        </p:nvCxnSpPr>
        <p:spPr>
          <a:xfrm flipV="1">
            <a:off x="21286036" y="4375866"/>
            <a:ext cx="210205" cy="214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CuadroTexto 441">
            <a:extLst>
              <a:ext uri="{FF2B5EF4-FFF2-40B4-BE49-F238E27FC236}">
                <a16:creationId xmlns:a16="http://schemas.microsoft.com/office/drawing/2014/main" id="{2268B377-B9D8-4578-82D5-E65D544EA36C}"/>
              </a:ext>
            </a:extLst>
          </p:cNvPr>
          <p:cNvSpPr txBox="1"/>
          <p:nvPr/>
        </p:nvSpPr>
        <p:spPr>
          <a:xfrm>
            <a:off x="22390408" y="201438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443" name="CuadroTexto 442">
            <a:extLst>
              <a:ext uri="{FF2B5EF4-FFF2-40B4-BE49-F238E27FC236}">
                <a16:creationId xmlns:a16="http://schemas.microsoft.com/office/drawing/2014/main" id="{3DE22C91-F0E3-4C5E-B762-4C568E4CC511}"/>
              </a:ext>
            </a:extLst>
          </p:cNvPr>
          <p:cNvSpPr txBox="1"/>
          <p:nvPr/>
        </p:nvSpPr>
        <p:spPr>
          <a:xfrm>
            <a:off x="22431351" y="347469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38C8C074-A220-403F-A895-AB012300D1C2}"/>
              </a:ext>
            </a:extLst>
          </p:cNvPr>
          <p:cNvSpPr txBox="1"/>
          <p:nvPr/>
        </p:nvSpPr>
        <p:spPr>
          <a:xfrm>
            <a:off x="22335816" y="41707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q5_224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403" name="Conector recto de flecha 402">
            <a:extLst>
              <a:ext uri="{FF2B5EF4-FFF2-40B4-BE49-F238E27FC236}">
                <a16:creationId xmlns:a16="http://schemas.microsoft.com/office/drawing/2014/main" id="{6F899C47-EAE8-4132-A0BD-301536048EAB}"/>
              </a:ext>
            </a:extLst>
          </p:cNvPr>
          <p:cNvCxnSpPr>
            <a:stCxn id="418" idx="3"/>
            <a:endCxn id="442" idx="1"/>
          </p:cNvCxnSpPr>
          <p:nvPr/>
        </p:nvCxnSpPr>
        <p:spPr>
          <a:xfrm flipV="1">
            <a:off x="22170626" y="2199048"/>
            <a:ext cx="219782" cy="72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de flecha 410">
            <a:extLst>
              <a:ext uri="{FF2B5EF4-FFF2-40B4-BE49-F238E27FC236}">
                <a16:creationId xmlns:a16="http://schemas.microsoft.com/office/drawing/2014/main" id="{9ADE301F-F643-4453-A2BC-5972EE3B1CD8}"/>
              </a:ext>
            </a:extLst>
          </p:cNvPr>
          <p:cNvCxnSpPr>
            <a:stCxn id="418" idx="3"/>
            <a:endCxn id="443" idx="1"/>
          </p:cNvCxnSpPr>
          <p:nvPr/>
        </p:nvCxnSpPr>
        <p:spPr>
          <a:xfrm>
            <a:off x="22170626" y="2920105"/>
            <a:ext cx="260725" cy="73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cto de flecha 422">
            <a:extLst>
              <a:ext uri="{FF2B5EF4-FFF2-40B4-BE49-F238E27FC236}">
                <a16:creationId xmlns:a16="http://schemas.microsoft.com/office/drawing/2014/main" id="{39FBD8E5-F5E2-4628-AFA0-FBDC4A5C16A9}"/>
              </a:ext>
            </a:extLst>
          </p:cNvPr>
          <p:cNvCxnSpPr>
            <a:stCxn id="418" idx="3"/>
            <a:endCxn id="448" idx="1"/>
          </p:cNvCxnSpPr>
          <p:nvPr/>
        </p:nvCxnSpPr>
        <p:spPr>
          <a:xfrm>
            <a:off x="22170626" y="2920105"/>
            <a:ext cx="165190" cy="143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CuadroTexto 451">
            <a:extLst>
              <a:ext uri="{FF2B5EF4-FFF2-40B4-BE49-F238E27FC236}">
                <a16:creationId xmlns:a16="http://schemas.microsoft.com/office/drawing/2014/main" id="{917BCA45-4B77-49B8-867D-BF6127664101}"/>
              </a:ext>
            </a:extLst>
          </p:cNvPr>
          <p:cNvSpPr txBox="1"/>
          <p:nvPr/>
        </p:nvSpPr>
        <p:spPr>
          <a:xfrm>
            <a:off x="22327862" y="129230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q1_434</a:t>
            </a:r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279DE1A5-72B8-432E-B310-4CEC0D4D0766}"/>
              </a:ext>
            </a:extLst>
          </p:cNvPr>
          <p:cNvSpPr txBox="1"/>
          <p:nvPr/>
        </p:nvSpPr>
        <p:spPr>
          <a:xfrm>
            <a:off x="22357432" y="56209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q7_434</a:t>
            </a:r>
          </a:p>
        </p:txBody>
      </p:sp>
      <p:cxnSp>
        <p:nvCxnSpPr>
          <p:cNvPr id="426" name="Conector recto de flecha 425">
            <a:extLst>
              <a:ext uri="{FF2B5EF4-FFF2-40B4-BE49-F238E27FC236}">
                <a16:creationId xmlns:a16="http://schemas.microsoft.com/office/drawing/2014/main" id="{6E19E56F-9968-47D1-BB1B-3959D99161FF}"/>
              </a:ext>
            </a:extLst>
          </p:cNvPr>
          <p:cNvCxnSpPr>
            <a:stCxn id="443" idx="1"/>
            <a:endCxn id="452" idx="1"/>
          </p:cNvCxnSpPr>
          <p:nvPr/>
        </p:nvCxnSpPr>
        <p:spPr>
          <a:xfrm flipH="1" flipV="1">
            <a:off x="22327862" y="1476975"/>
            <a:ext cx="103489" cy="21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de flecha 428">
            <a:extLst>
              <a:ext uri="{FF2B5EF4-FFF2-40B4-BE49-F238E27FC236}">
                <a16:creationId xmlns:a16="http://schemas.microsoft.com/office/drawing/2014/main" id="{4CDE967B-BC11-414E-A12A-A33406DA468E}"/>
              </a:ext>
            </a:extLst>
          </p:cNvPr>
          <p:cNvCxnSpPr>
            <a:stCxn id="409" idx="3"/>
            <a:endCxn id="456" idx="1"/>
          </p:cNvCxnSpPr>
          <p:nvPr/>
        </p:nvCxnSpPr>
        <p:spPr>
          <a:xfrm>
            <a:off x="22342117" y="3644694"/>
            <a:ext cx="15315" cy="21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DB33FDD6-BB50-4E73-8ECE-4CB771F332BB}"/>
              </a:ext>
            </a:extLst>
          </p:cNvPr>
          <p:cNvSpPr txBox="1"/>
          <p:nvPr/>
        </p:nvSpPr>
        <p:spPr>
          <a:xfrm>
            <a:off x="22358324" y="633617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q8_222</a:t>
            </a:r>
          </a:p>
        </p:txBody>
      </p:sp>
      <p:cxnSp>
        <p:nvCxnSpPr>
          <p:cNvPr id="432" name="Conector recto de flecha 431">
            <a:extLst>
              <a:ext uri="{FF2B5EF4-FFF2-40B4-BE49-F238E27FC236}">
                <a16:creationId xmlns:a16="http://schemas.microsoft.com/office/drawing/2014/main" id="{1854C719-4D0B-4B5B-B83D-A94C464276C6}"/>
              </a:ext>
            </a:extLst>
          </p:cNvPr>
          <p:cNvCxnSpPr>
            <a:stCxn id="413" idx="3"/>
            <a:endCxn id="458" idx="1"/>
          </p:cNvCxnSpPr>
          <p:nvPr/>
        </p:nvCxnSpPr>
        <p:spPr>
          <a:xfrm flipH="1">
            <a:off x="22358324" y="4375866"/>
            <a:ext cx="27904" cy="214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recto de flecha 435">
            <a:extLst>
              <a:ext uri="{FF2B5EF4-FFF2-40B4-BE49-F238E27FC236}">
                <a16:creationId xmlns:a16="http://schemas.microsoft.com/office/drawing/2014/main" id="{BE26C32D-07FF-4870-BC99-9BBDF0E90AB5}"/>
              </a:ext>
            </a:extLst>
          </p:cNvPr>
          <p:cNvCxnSpPr>
            <a:stCxn id="413" idx="3"/>
            <a:endCxn id="448" idx="1"/>
          </p:cNvCxnSpPr>
          <p:nvPr/>
        </p:nvCxnSpPr>
        <p:spPr>
          <a:xfrm flipH="1" flipV="1">
            <a:off x="22335816" y="4355395"/>
            <a:ext cx="50412" cy="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D112A2F9-6B87-40DB-943B-0F16CC4C0936}"/>
              </a:ext>
            </a:extLst>
          </p:cNvPr>
          <p:cNvSpPr txBox="1"/>
          <p:nvPr/>
        </p:nvSpPr>
        <p:spPr>
          <a:xfrm>
            <a:off x="22431352" y="273771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438" name="Conector recto de flecha 437">
            <a:extLst>
              <a:ext uri="{FF2B5EF4-FFF2-40B4-BE49-F238E27FC236}">
                <a16:creationId xmlns:a16="http://schemas.microsoft.com/office/drawing/2014/main" id="{4719A1B3-CE00-41B4-8054-BC0E0F5C9135}"/>
              </a:ext>
            </a:extLst>
          </p:cNvPr>
          <p:cNvCxnSpPr>
            <a:stCxn id="421" idx="3"/>
            <a:endCxn id="462" idx="1"/>
          </p:cNvCxnSpPr>
          <p:nvPr/>
        </p:nvCxnSpPr>
        <p:spPr>
          <a:xfrm flipV="1">
            <a:off x="22170626" y="2922380"/>
            <a:ext cx="260726" cy="216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714DE51B-8540-4451-B233-321B2D2597C6}"/>
              </a:ext>
            </a:extLst>
          </p:cNvPr>
          <p:cNvSpPr txBox="1"/>
          <p:nvPr/>
        </p:nvSpPr>
        <p:spPr>
          <a:xfrm>
            <a:off x="22314212" y="490896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q6_220</a:t>
            </a:r>
          </a:p>
        </p:txBody>
      </p:sp>
      <p:cxnSp>
        <p:nvCxnSpPr>
          <p:cNvPr id="441" name="Conector recto de flecha 440">
            <a:extLst>
              <a:ext uri="{FF2B5EF4-FFF2-40B4-BE49-F238E27FC236}">
                <a16:creationId xmlns:a16="http://schemas.microsoft.com/office/drawing/2014/main" id="{9E493517-293E-44EC-9482-515D600E8CF0}"/>
              </a:ext>
            </a:extLst>
          </p:cNvPr>
          <p:cNvCxnSpPr>
            <a:stCxn id="435" idx="3"/>
            <a:endCxn id="466" idx="1"/>
          </p:cNvCxnSpPr>
          <p:nvPr/>
        </p:nvCxnSpPr>
        <p:spPr>
          <a:xfrm flipH="1" flipV="1">
            <a:off x="22314212" y="5093631"/>
            <a:ext cx="608" cy="215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1A0BBD5E-759D-43DF-9487-852E4795FD44}"/>
              </a:ext>
            </a:extLst>
          </p:cNvPr>
          <p:cNvSpPr txBox="1"/>
          <p:nvPr/>
        </p:nvSpPr>
        <p:spPr>
          <a:xfrm>
            <a:off x="23266325" y="34820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q4_656</a:t>
            </a:r>
          </a:p>
        </p:txBody>
      </p:sp>
      <p:cxnSp>
        <p:nvCxnSpPr>
          <p:cNvPr id="460" name="Conector recto de flecha 459">
            <a:extLst>
              <a:ext uri="{FF2B5EF4-FFF2-40B4-BE49-F238E27FC236}">
                <a16:creationId xmlns:a16="http://schemas.microsoft.com/office/drawing/2014/main" id="{EC82AC39-50FA-49F6-9B36-E659D14EA1DE}"/>
              </a:ext>
            </a:extLst>
          </p:cNvPr>
          <p:cNvCxnSpPr>
            <a:stCxn id="452" idx="3"/>
            <a:endCxn id="468" idx="1"/>
          </p:cNvCxnSpPr>
          <p:nvPr/>
        </p:nvCxnSpPr>
        <p:spPr>
          <a:xfrm>
            <a:off x="23217849" y="1476975"/>
            <a:ext cx="48476" cy="218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CuadroTexto 471">
            <a:extLst>
              <a:ext uri="{FF2B5EF4-FFF2-40B4-BE49-F238E27FC236}">
                <a16:creationId xmlns:a16="http://schemas.microsoft.com/office/drawing/2014/main" id="{6E6A7C91-400B-4C44-A822-53498BECE223}"/>
              </a:ext>
            </a:extLst>
          </p:cNvPr>
          <p:cNvSpPr txBox="1"/>
          <p:nvPr/>
        </p:nvSpPr>
        <p:spPr>
          <a:xfrm>
            <a:off x="23279787" y="417300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q5_444</a:t>
            </a:r>
          </a:p>
        </p:txBody>
      </p:sp>
      <p:cxnSp>
        <p:nvCxnSpPr>
          <p:cNvPr id="463" name="Conector recto de flecha 462">
            <a:extLst>
              <a:ext uri="{FF2B5EF4-FFF2-40B4-BE49-F238E27FC236}">
                <a16:creationId xmlns:a16="http://schemas.microsoft.com/office/drawing/2014/main" id="{7F07AB7E-346C-4380-A4C9-B082CD5A8884}"/>
              </a:ext>
            </a:extLst>
          </p:cNvPr>
          <p:cNvCxnSpPr>
            <a:stCxn id="442" idx="3"/>
            <a:endCxn id="472" idx="1"/>
          </p:cNvCxnSpPr>
          <p:nvPr/>
        </p:nvCxnSpPr>
        <p:spPr>
          <a:xfrm>
            <a:off x="23046357" y="2199048"/>
            <a:ext cx="233430" cy="215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EC4B55DA-F149-41EE-B424-F79042245A1A}"/>
              </a:ext>
            </a:extLst>
          </p:cNvPr>
          <p:cNvSpPr txBox="1"/>
          <p:nvPr/>
        </p:nvSpPr>
        <p:spPr>
          <a:xfrm>
            <a:off x="23348027" y="272634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479" name="CuadroTexto 478">
            <a:extLst>
              <a:ext uri="{FF2B5EF4-FFF2-40B4-BE49-F238E27FC236}">
                <a16:creationId xmlns:a16="http://schemas.microsoft.com/office/drawing/2014/main" id="{E58820BA-7004-434F-B915-D762A83422D3}"/>
              </a:ext>
            </a:extLst>
          </p:cNvPr>
          <p:cNvSpPr txBox="1"/>
          <p:nvPr/>
        </p:nvSpPr>
        <p:spPr>
          <a:xfrm>
            <a:off x="23361675" y="48826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99128B3B-C937-43D5-9214-964BAB904ED8}"/>
              </a:ext>
            </a:extLst>
          </p:cNvPr>
          <p:cNvCxnSpPr>
            <a:stCxn id="462" idx="3"/>
            <a:endCxn id="477" idx="1"/>
          </p:cNvCxnSpPr>
          <p:nvPr/>
        </p:nvCxnSpPr>
        <p:spPr>
          <a:xfrm flipV="1">
            <a:off x="23087301" y="2911007"/>
            <a:ext cx="260726" cy="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cto de flecha 479">
            <a:extLst>
              <a:ext uri="{FF2B5EF4-FFF2-40B4-BE49-F238E27FC236}">
                <a16:creationId xmlns:a16="http://schemas.microsoft.com/office/drawing/2014/main" id="{43F571CC-6CFC-47E8-A162-E45DEDFEE0A4}"/>
              </a:ext>
            </a:extLst>
          </p:cNvPr>
          <p:cNvCxnSpPr>
            <a:stCxn id="462" idx="3"/>
            <a:endCxn id="479" idx="1"/>
          </p:cNvCxnSpPr>
          <p:nvPr/>
        </p:nvCxnSpPr>
        <p:spPr>
          <a:xfrm>
            <a:off x="23087301" y="2922380"/>
            <a:ext cx="274374" cy="214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36F1856E-0580-4EF5-B9E2-E0A66342CAF4}"/>
              </a:ext>
            </a:extLst>
          </p:cNvPr>
          <p:cNvCxnSpPr>
            <a:stCxn id="443" idx="3"/>
            <a:endCxn id="468" idx="1"/>
          </p:cNvCxnSpPr>
          <p:nvPr/>
        </p:nvCxnSpPr>
        <p:spPr>
          <a:xfrm>
            <a:off x="23087300" y="3659359"/>
            <a:ext cx="179025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de flecha 483">
            <a:extLst>
              <a:ext uri="{FF2B5EF4-FFF2-40B4-BE49-F238E27FC236}">
                <a16:creationId xmlns:a16="http://schemas.microsoft.com/office/drawing/2014/main" id="{0896A703-62C8-4F70-9356-2F3D5C2E5809}"/>
              </a:ext>
            </a:extLst>
          </p:cNvPr>
          <p:cNvCxnSpPr>
            <a:stCxn id="466" idx="3"/>
            <a:endCxn id="472" idx="1"/>
          </p:cNvCxnSpPr>
          <p:nvPr/>
        </p:nvCxnSpPr>
        <p:spPr>
          <a:xfrm flipV="1">
            <a:off x="23204199" y="4357668"/>
            <a:ext cx="75588" cy="73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cto de flecha 485">
            <a:extLst>
              <a:ext uri="{FF2B5EF4-FFF2-40B4-BE49-F238E27FC236}">
                <a16:creationId xmlns:a16="http://schemas.microsoft.com/office/drawing/2014/main" id="{F22A2C6D-9C03-4B18-8361-87A398870A81}"/>
              </a:ext>
            </a:extLst>
          </p:cNvPr>
          <p:cNvCxnSpPr>
            <a:stCxn id="466" idx="3"/>
            <a:endCxn id="468" idx="1"/>
          </p:cNvCxnSpPr>
          <p:nvPr/>
        </p:nvCxnSpPr>
        <p:spPr>
          <a:xfrm flipV="1">
            <a:off x="23204199" y="3666722"/>
            <a:ext cx="62126" cy="142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05EF8290-9EF1-4F9A-B1B5-CEDBA931171F}"/>
              </a:ext>
            </a:extLst>
          </p:cNvPr>
          <p:cNvSpPr txBox="1"/>
          <p:nvPr/>
        </p:nvSpPr>
        <p:spPr>
          <a:xfrm>
            <a:off x="23233163" y="708350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q9_656</a:t>
            </a:r>
          </a:p>
        </p:txBody>
      </p:sp>
      <p:cxnSp>
        <p:nvCxnSpPr>
          <p:cNvPr id="489" name="Conector recto de flecha 488">
            <a:extLst>
              <a:ext uri="{FF2B5EF4-FFF2-40B4-BE49-F238E27FC236}">
                <a16:creationId xmlns:a16="http://schemas.microsoft.com/office/drawing/2014/main" id="{41C061A7-6026-4E93-845F-7F52C9A621AD}"/>
              </a:ext>
            </a:extLst>
          </p:cNvPr>
          <p:cNvCxnSpPr>
            <a:stCxn id="456" idx="3"/>
            <a:endCxn id="487" idx="1"/>
          </p:cNvCxnSpPr>
          <p:nvPr/>
        </p:nvCxnSpPr>
        <p:spPr>
          <a:xfrm flipH="1">
            <a:off x="23233163" y="5805590"/>
            <a:ext cx="14256" cy="146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cto de flecha 492">
            <a:extLst>
              <a:ext uri="{FF2B5EF4-FFF2-40B4-BE49-F238E27FC236}">
                <a16:creationId xmlns:a16="http://schemas.microsoft.com/office/drawing/2014/main" id="{9D0F6B2B-A992-4230-A643-6FD9A378266E}"/>
              </a:ext>
            </a:extLst>
          </p:cNvPr>
          <p:cNvCxnSpPr>
            <a:stCxn id="458" idx="3"/>
            <a:endCxn id="487" idx="1"/>
          </p:cNvCxnSpPr>
          <p:nvPr/>
        </p:nvCxnSpPr>
        <p:spPr>
          <a:xfrm flipH="1">
            <a:off x="23233163" y="6520839"/>
            <a:ext cx="15148" cy="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de flecha 494">
            <a:extLst>
              <a:ext uri="{FF2B5EF4-FFF2-40B4-BE49-F238E27FC236}">
                <a16:creationId xmlns:a16="http://schemas.microsoft.com/office/drawing/2014/main" id="{8FAAE41D-E224-4B63-B646-881F673A55D4}"/>
              </a:ext>
            </a:extLst>
          </p:cNvPr>
          <p:cNvCxnSpPr>
            <a:stCxn id="458" idx="3"/>
            <a:endCxn id="472" idx="1"/>
          </p:cNvCxnSpPr>
          <p:nvPr/>
        </p:nvCxnSpPr>
        <p:spPr>
          <a:xfrm flipV="1">
            <a:off x="23248311" y="4357668"/>
            <a:ext cx="31476" cy="216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6CB28AB8-1D57-4569-91C1-F2C43777C93A}"/>
              </a:ext>
            </a:extLst>
          </p:cNvPr>
          <p:cNvSpPr txBox="1"/>
          <p:nvPr/>
        </p:nvSpPr>
        <p:spPr>
          <a:xfrm>
            <a:off x="24182815" y="196434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CF7D5B83-FE8D-4D27-9391-420C517B8A07}"/>
              </a:ext>
            </a:extLst>
          </p:cNvPr>
          <p:cNvSpPr txBox="1"/>
          <p:nvPr/>
        </p:nvSpPr>
        <p:spPr>
          <a:xfrm>
            <a:off x="24237406" y="346559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0B552193-AC88-4866-A99A-3083E12E2401}"/>
              </a:ext>
            </a:extLst>
          </p:cNvPr>
          <p:cNvSpPr txBox="1"/>
          <p:nvPr/>
        </p:nvSpPr>
        <p:spPr>
          <a:xfrm>
            <a:off x="24134689" y="417527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q5_446</a:t>
            </a:r>
            <a:r>
              <a:rPr lang="es-CO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503" name="Conector recto de flecha 502">
            <a:extLst>
              <a:ext uri="{FF2B5EF4-FFF2-40B4-BE49-F238E27FC236}">
                <a16:creationId xmlns:a16="http://schemas.microsoft.com/office/drawing/2014/main" id="{9165AC70-C53C-4EFF-AC77-E9A3C4EF96BA}"/>
              </a:ext>
            </a:extLst>
          </p:cNvPr>
          <p:cNvCxnSpPr>
            <a:stCxn id="477" idx="3"/>
            <a:endCxn id="499" idx="1"/>
          </p:cNvCxnSpPr>
          <p:nvPr/>
        </p:nvCxnSpPr>
        <p:spPr>
          <a:xfrm flipV="1">
            <a:off x="24003976" y="2149007"/>
            <a:ext cx="178839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recto de flecha 504">
            <a:extLst>
              <a:ext uri="{FF2B5EF4-FFF2-40B4-BE49-F238E27FC236}">
                <a16:creationId xmlns:a16="http://schemas.microsoft.com/office/drawing/2014/main" id="{67BEAFD3-4265-46F6-87E8-E5B1D30ACEF6}"/>
              </a:ext>
            </a:extLst>
          </p:cNvPr>
          <p:cNvCxnSpPr>
            <a:stCxn id="477" idx="3"/>
            <a:endCxn id="500" idx="1"/>
          </p:cNvCxnSpPr>
          <p:nvPr/>
        </p:nvCxnSpPr>
        <p:spPr>
          <a:xfrm>
            <a:off x="24003976" y="2911007"/>
            <a:ext cx="233430" cy="73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recto de flecha 506">
            <a:extLst>
              <a:ext uri="{FF2B5EF4-FFF2-40B4-BE49-F238E27FC236}">
                <a16:creationId xmlns:a16="http://schemas.microsoft.com/office/drawing/2014/main" id="{831FE5EA-CA6F-4715-AA41-6A05F878068D}"/>
              </a:ext>
            </a:extLst>
          </p:cNvPr>
          <p:cNvCxnSpPr>
            <a:stCxn id="477" idx="3"/>
            <a:endCxn id="501" idx="1"/>
          </p:cNvCxnSpPr>
          <p:nvPr/>
        </p:nvCxnSpPr>
        <p:spPr>
          <a:xfrm>
            <a:off x="24003976" y="2911007"/>
            <a:ext cx="130713" cy="144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1E02111F-9FD2-4EE1-AEA7-F51D15D93E4D}"/>
              </a:ext>
            </a:extLst>
          </p:cNvPr>
          <p:cNvSpPr txBox="1"/>
          <p:nvPr/>
        </p:nvSpPr>
        <p:spPr>
          <a:xfrm>
            <a:off x="24114761" y="13006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q1_656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BC56258F-22C6-4867-996B-9BE3CD2C38C5}"/>
              </a:ext>
            </a:extLst>
          </p:cNvPr>
          <p:cNvSpPr txBox="1"/>
          <p:nvPr/>
        </p:nvSpPr>
        <p:spPr>
          <a:xfrm>
            <a:off x="24128408" y="5599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q7_656</a:t>
            </a:r>
          </a:p>
        </p:txBody>
      </p:sp>
      <p:cxnSp>
        <p:nvCxnSpPr>
          <p:cNvPr id="511" name="Conector recto de flecha 510">
            <a:extLst>
              <a:ext uri="{FF2B5EF4-FFF2-40B4-BE49-F238E27FC236}">
                <a16:creationId xmlns:a16="http://schemas.microsoft.com/office/drawing/2014/main" id="{C716E05A-4745-4B8D-9BE9-15526C8E9EA0}"/>
              </a:ext>
            </a:extLst>
          </p:cNvPr>
          <p:cNvCxnSpPr>
            <a:stCxn id="468" idx="3"/>
            <a:endCxn id="508" idx="1"/>
          </p:cNvCxnSpPr>
          <p:nvPr/>
        </p:nvCxnSpPr>
        <p:spPr>
          <a:xfrm flipH="1" flipV="1">
            <a:off x="24114761" y="1485354"/>
            <a:ext cx="41551" cy="2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de flecha 512">
            <a:extLst>
              <a:ext uri="{FF2B5EF4-FFF2-40B4-BE49-F238E27FC236}">
                <a16:creationId xmlns:a16="http://schemas.microsoft.com/office/drawing/2014/main" id="{42853197-EE09-4698-BA76-A33F2188523F}"/>
              </a:ext>
            </a:extLst>
          </p:cNvPr>
          <p:cNvCxnSpPr>
            <a:stCxn id="468" idx="3"/>
            <a:endCxn id="509" idx="1"/>
          </p:cNvCxnSpPr>
          <p:nvPr/>
        </p:nvCxnSpPr>
        <p:spPr>
          <a:xfrm flipH="1">
            <a:off x="24128408" y="3666722"/>
            <a:ext cx="27904" cy="21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88DF8C04-0AD6-4614-81F3-889FE9438D38}"/>
              </a:ext>
            </a:extLst>
          </p:cNvPr>
          <p:cNvSpPr txBox="1"/>
          <p:nvPr/>
        </p:nvSpPr>
        <p:spPr>
          <a:xfrm>
            <a:off x="24155518" y="633162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q8_444</a:t>
            </a:r>
          </a:p>
        </p:txBody>
      </p:sp>
      <p:cxnSp>
        <p:nvCxnSpPr>
          <p:cNvPr id="516" name="Conector recto de flecha 515">
            <a:extLst>
              <a:ext uri="{FF2B5EF4-FFF2-40B4-BE49-F238E27FC236}">
                <a16:creationId xmlns:a16="http://schemas.microsoft.com/office/drawing/2014/main" id="{DB6432ED-8EA7-4DBE-BF8D-63EA997A64FB}"/>
              </a:ext>
            </a:extLst>
          </p:cNvPr>
          <p:cNvCxnSpPr>
            <a:stCxn id="472" idx="3"/>
            <a:endCxn id="501" idx="1"/>
          </p:cNvCxnSpPr>
          <p:nvPr/>
        </p:nvCxnSpPr>
        <p:spPr>
          <a:xfrm flipH="1">
            <a:off x="24134689" y="4357668"/>
            <a:ext cx="35085" cy="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ector recto de flecha 517">
            <a:extLst>
              <a:ext uri="{FF2B5EF4-FFF2-40B4-BE49-F238E27FC236}">
                <a16:creationId xmlns:a16="http://schemas.microsoft.com/office/drawing/2014/main" id="{1CB14BC9-52AE-45D0-922A-5CBF0829D782}"/>
              </a:ext>
            </a:extLst>
          </p:cNvPr>
          <p:cNvCxnSpPr>
            <a:stCxn id="501" idx="1"/>
            <a:endCxn id="514" idx="1"/>
          </p:cNvCxnSpPr>
          <p:nvPr/>
        </p:nvCxnSpPr>
        <p:spPr>
          <a:xfrm>
            <a:off x="24134689" y="4359944"/>
            <a:ext cx="20829" cy="21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CuadroTexto 518">
            <a:extLst>
              <a:ext uri="{FF2B5EF4-FFF2-40B4-BE49-F238E27FC236}">
                <a16:creationId xmlns:a16="http://schemas.microsoft.com/office/drawing/2014/main" id="{8B67899D-22C1-4994-9571-3BB984BC422E}"/>
              </a:ext>
            </a:extLst>
          </p:cNvPr>
          <p:cNvSpPr txBox="1"/>
          <p:nvPr/>
        </p:nvSpPr>
        <p:spPr>
          <a:xfrm>
            <a:off x="24237406" y="27695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521" name="Conector recto de flecha 520">
            <a:extLst>
              <a:ext uri="{FF2B5EF4-FFF2-40B4-BE49-F238E27FC236}">
                <a16:creationId xmlns:a16="http://schemas.microsoft.com/office/drawing/2014/main" id="{44C8DF3A-BBD0-4EB3-913B-B44031F3CD57}"/>
              </a:ext>
            </a:extLst>
          </p:cNvPr>
          <p:cNvCxnSpPr>
            <a:stCxn id="479" idx="3"/>
            <a:endCxn id="519" idx="1"/>
          </p:cNvCxnSpPr>
          <p:nvPr/>
        </p:nvCxnSpPr>
        <p:spPr>
          <a:xfrm flipV="1">
            <a:off x="24017624" y="2954225"/>
            <a:ext cx="219782" cy="21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uadroTexto 521">
            <a:extLst>
              <a:ext uri="{FF2B5EF4-FFF2-40B4-BE49-F238E27FC236}">
                <a16:creationId xmlns:a16="http://schemas.microsoft.com/office/drawing/2014/main" id="{E8730F1E-1867-4DE2-ADF2-B481F4D87075}"/>
              </a:ext>
            </a:extLst>
          </p:cNvPr>
          <p:cNvSpPr txBox="1"/>
          <p:nvPr/>
        </p:nvSpPr>
        <p:spPr>
          <a:xfrm>
            <a:off x="24122542" y="490214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q6_656</a:t>
            </a:r>
          </a:p>
        </p:txBody>
      </p:sp>
      <p:cxnSp>
        <p:nvCxnSpPr>
          <p:cNvPr id="524" name="Conector recto de flecha 523">
            <a:extLst>
              <a:ext uri="{FF2B5EF4-FFF2-40B4-BE49-F238E27FC236}">
                <a16:creationId xmlns:a16="http://schemas.microsoft.com/office/drawing/2014/main" id="{A1CFA4BC-E447-47BA-B64C-7894F98C5504}"/>
              </a:ext>
            </a:extLst>
          </p:cNvPr>
          <p:cNvCxnSpPr>
            <a:stCxn id="487" idx="3"/>
            <a:endCxn id="522" idx="1"/>
          </p:cNvCxnSpPr>
          <p:nvPr/>
        </p:nvCxnSpPr>
        <p:spPr>
          <a:xfrm flipH="1" flipV="1">
            <a:off x="24122542" y="5086808"/>
            <a:ext cx="608" cy="218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EB0ED7BE-B455-4F99-9614-8A5773F343FC}"/>
              </a:ext>
            </a:extLst>
          </p:cNvPr>
          <p:cNvSpPr txBox="1"/>
          <p:nvPr/>
        </p:nvSpPr>
        <p:spPr>
          <a:xfrm>
            <a:off x="25053224" y="347439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q4_1314</a:t>
            </a:r>
            <a:endParaRPr lang="es-CO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29E6ABC-4BF6-4A5D-86CB-EC8F17FACDBE}"/>
              </a:ext>
            </a:extLst>
          </p:cNvPr>
          <p:cNvCxnSpPr>
            <a:stCxn id="508" idx="3"/>
            <a:endCxn id="389" idx="1"/>
          </p:cNvCxnSpPr>
          <p:nvPr/>
        </p:nvCxnSpPr>
        <p:spPr>
          <a:xfrm>
            <a:off x="25004748" y="1485354"/>
            <a:ext cx="48476" cy="215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uadroTexto 396">
            <a:extLst>
              <a:ext uri="{FF2B5EF4-FFF2-40B4-BE49-F238E27FC236}">
                <a16:creationId xmlns:a16="http://schemas.microsoft.com/office/drawing/2014/main" id="{8F11BCC0-625F-4976-B5EB-7B20A612751B}"/>
              </a:ext>
            </a:extLst>
          </p:cNvPr>
          <p:cNvSpPr txBox="1"/>
          <p:nvPr/>
        </p:nvSpPr>
        <p:spPr>
          <a:xfrm>
            <a:off x="25089195" y="4154088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q5_1102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AC62D-ED41-45ED-80CC-D4C979603940}"/>
              </a:ext>
            </a:extLst>
          </p:cNvPr>
          <p:cNvCxnSpPr>
            <a:stCxn id="499" idx="3"/>
            <a:endCxn id="397" idx="1"/>
          </p:cNvCxnSpPr>
          <p:nvPr/>
        </p:nvCxnSpPr>
        <p:spPr>
          <a:xfrm>
            <a:off x="24838764" y="2149007"/>
            <a:ext cx="250431" cy="21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uadroTexto 405">
            <a:extLst>
              <a:ext uri="{FF2B5EF4-FFF2-40B4-BE49-F238E27FC236}">
                <a16:creationId xmlns:a16="http://schemas.microsoft.com/office/drawing/2014/main" id="{504C076B-3149-46D9-AAD4-E0BDED5E366C}"/>
              </a:ext>
            </a:extLst>
          </p:cNvPr>
          <p:cNvSpPr txBox="1"/>
          <p:nvPr/>
        </p:nvSpPr>
        <p:spPr>
          <a:xfrm>
            <a:off x="25127743" y="276153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410" name="CuadroTexto 409">
            <a:extLst>
              <a:ext uri="{FF2B5EF4-FFF2-40B4-BE49-F238E27FC236}">
                <a16:creationId xmlns:a16="http://schemas.microsoft.com/office/drawing/2014/main" id="{AC61832D-2784-4C2F-872E-1F089CC50B83}"/>
              </a:ext>
            </a:extLst>
          </p:cNvPr>
          <p:cNvSpPr txBox="1"/>
          <p:nvPr/>
        </p:nvSpPr>
        <p:spPr>
          <a:xfrm>
            <a:off x="25143785" y="49111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D30D82C-412F-4263-85B4-0983B5AEB141}"/>
              </a:ext>
            </a:extLst>
          </p:cNvPr>
          <p:cNvCxnSpPr>
            <a:stCxn id="519" idx="3"/>
            <a:endCxn id="406" idx="1"/>
          </p:cNvCxnSpPr>
          <p:nvPr/>
        </p:nvCxnSpPr>
        <p:spPr>
          <a:xfrm flipV="1">
            <a:off x="24893355" y="2946204"/>
            <a:ext cx="234388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6ECC77F-A484-4C75-A81E-66A669797F74}"/>
              </a:ext>
            </a:extLst>
          </p:cNvPr>
          <p:cNvCxnSpPr>
            <a:stCxn id="519" idx="3"/>
            <a:endCxn id="410" idx="1"/>
          </p:cNvCxnSpPr>
          <p:nvPr/>
        </p:nvCxnSpPr>
        <p:spPr>
          <a:xfrm>
            <a:off x="24893355" y="2954225"/>
            <a:ext cx="250430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45CDEA3-72C7-4F7B-B29F-7637B4BCA195}"/>
              </a:ext>
            </a:extLst>
          </p:cNvPr>
          <p:cNvCxnSpPr>
            <a:stCxn id="389" idx="1"/>
            <a:endCxn id="389" idx="1"/>
          </p:cNvCxnSpPr>
          <p:nvPr/>
        </p:nvCxnSpPr>
        <p:spPr>
          <a:xfrm>
            <a:off x="25053224" y="36436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5DBF435-B8CB-40CB-9A5A-4C806DE89F53}"/>
              </a:ext>
            </a:extLst>
          </p:cNvPr>
          <p:cNvCxnSpPr>
            <a:stCxn id="522" idx="3"/>
            <a:endCxn id="389" idx="1"/>
          </p:cNvCxnSpPr>
          <p:nvPr/>
        </p:nvCxnSpPr>
        <p:spPr>
          <a:xfrm flipV="1">
            <a:off x="25012529" y="3643671"/>
            <a:ext cx="40695" cy="144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86CAD6C-04E8-488C-87F1-A07482A604E8}"/>
              </a:ext>
            </a:extLst>
          </p:cNvPr>
          <p:cNvCxnSpPr>
            <a:stCxn id="522" idx="3"/>
            <a:endCxn id="397" idx="1"/>
          </p:cNvCxnSpPr>
          <p:nvPr/>
        </p:nvCxnSpPr>
        <p:spPr>
          <a:xfrm flipV="1">
            <a:off x="25012529" y="4323365"/>
            <a:ext cx="76666" cy="76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41E7B203-3E41-445E-85AB-968F15BBE6FE}"/>
              </a:ext>
            </a:extLst>
          </p:cNvPr>
          <p:cNvSpPr txBox="1"/>
          <p:nvPr/>
        </p:nvSpPr>
        <p:spPr>
          <a:xfrm>
            <a:off x="25050830" y="7067587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q9_1100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58357E81-8478-46F1-8E5F-9A7578E2D98A}"/>
              </a:ext>
            </a:extLst>
          </p:cNvPr>
          <p:cNvCxnSpPr>
            <a:stCxn id="509" idx="3"/>
            <a:endCxn id="415" idx="1"/>
          </p:cNvCxnSpPr>
          <p:nvPr/>
        </p:nvCxnSpPr>
        <p:spPr>
          <a:xfrm>
            <a:off x="25018395" y="5784400"/>
            <a:ext cx="32435" cy="145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12626864-9924-4B1E-9AD5-312D67241137}"/>
              </a:ext>
            </a:extLst>
          </p:cNvPr>
          <p:cNvCxnSpPr>
            <a:stCxn id="514" idx="3"/>
            <a:endCxn id="415" idx="1"/>
          </p:cNvCxnSpPr>
          <p:nvPr/>
        </p:nvCxnSpPr>
        <p:spPr>
          <a:xfrm>
            <a:off x="25045505" y="6516289"/>
            <a:ext cx="5325" cy="72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2DE1C47-BDA2-4A4F-82CD-E888A60939B9}"/>
              </a:ext>
            </a:extLst>
          </p:cNvPr>
          <p:cNvCxnSpPr>
            <a:stCxn id="514" idx="3"/>
            <a:endCxn id="397" idx="1"/>
          </p:cNvCxnSpPr>
          <p:nvPr/>
        </p:nvCxnSpPr>
        <p:spPr>
          <a:xfrm flipV="1">
            <a:off x="25045505" y="4323365"/>
            <a:ext cx="43690" cy="219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656BF23F-9E5A-4952-939A-631A9373A9F3}"/>
              </a:ext>
            </a:extLst>
          </p:cNvPr>
          <p:cNvSpPr txBox="1"/>
          <p:nvPr/>
        </p:nvSpPr>
        <p:spPr>
          <a:xfrm>
            <a:off x="26114332" y="20476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427" name="CuadroTexto 426">
            <a:extLst>
              <a:ext uri="{FF2B5EF4-FFF2-40B4-BE49-F238E27FC236}">
                <a16:creationId xmlns:a16="http://schemas.microsoft.com/office/drawing/2014/main" id="{6FF1A3A6-5803-4A19-B12B-64633FA70A1A}"/>
              </a:ext>
            </a:extLst>
          </p:cNvPr>
          <p:cNvSpPr txBox="1"/>
          <p:nvPr/>
        </p:nvSpPr>
        <p:spPr>
          <a:xfrm>
            <a:off x="26114333" y="352353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973DB3ED-846D-41A6-AB11-4187E4C5589D}"/>
              </a:ext>
            </a:extLst>
          </p:cNvPr>
          <p:cNvSpPr txBox="1"/>
          <p:nvPr/>
        </p:nvSpPr>
        <p:spPr>
          <a:xfrm>
            <a:off x="26002039" y="4165222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q5_1104</a:t>
            </a:r>
            <a:r>
              <a:rPr lang="es-CO" sz="1600" dirty="0">
                <a:solidFill>
                  <a:srgbClr val="FF0000"/>
                </a:solidFill>
              </a:rPr>
              <a:t>*</a:t>
            </a:r>
            <a:endParaRPr lang="es-CO" dirty="0"/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E33BC77F-1F5E-4206-B56A-C2CD0DEE5F78}"/>
              </a:ext>
            </a:extLst>
          </p:cNvPr>
          <p:cNvCxnSpPr>
            <a:stCxn id="406" idx="3"/>
            <a:endCxn id="425" idx="1"/>
          </p:cNvCxnSpPr>
          <p:nvPr/>
        </p:nvCxnSpPr>
        <p:spPr>
          <a:xfrm flipV="1">
            <a:off x="25783692" y="2232330"/>
            <a:ext cx="330640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F8AF950C-DCBD-4512-9270-E14212D97994}"/>
              </a:ext>
            </a:extLst>
          </p:cNvPr>
          <p:cNvCxnSpPr>
            <a:stCxn id="406" idx="3"/>
            <a:endCxn id="427" idx="1"/>
          </p:cNvCxnSpPr>
          <p:nvPr/>
        </p:nvCxnSpPr>
        <p:spPr>
          <a:xfrm>
            <a:off x="25783692" y="2946204"/>
            <a:ext cx="33064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F067D65F-738C-4C8C-9579-80B5B4EE2E4F}"/>
              </a:ext>
            </a:extLst>
          </p:cNvPr>
          <p:cNvCxnSpPr>
            <a:stCxn id="406" idx="3"/>
            <a:endCxn id="431" idx="1"/>
          </p:cNvCxnSpPr>
          <p:nvPr/>
        </p:nvCxnSpPr>
        <p:spPr>
          <a:xfrm>
            <a:off x="25783692" y="2946204"/>
            <a:ext cx="218347" cy="138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CuadroTexto 432">
            <a:extLst>
              <a:ext uri="{FF2B5EF4-FFF2-40B4-BE49-F238E27FC236}">
                <a16:creationId xmlns:a16="http://schemas.microsoft.com/office/drawing/2014/main" id="{42F04F6B-D288-4038-996B-E0AF57ECA78B}"/>
              </a:ext>
            </a:extLst>
          </p:cNvPr>
          <p:cNvSpPr txBox="1"/>
          <p:nvPr/>
        </p:nvSpPr>
        <p:spPr>
          <a:xfrm>
            <a:off x="25959603" y="131673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q1_1314</a:t>
            </a:r>
            <a:endParaRPr lang="es-CO" dirty="0"/>
          </a:p>
        </p:txBody>
      </p:sp>
      <p:sp>
        <p:nvSpPr>
          <p:cNvPr id="437" name="CuadroTexto 436">
            <a:extLst>
              <a:ext uri="{FF2B5EF4-FFF2-40B4-BE49-F238E27FC236}">
                <a16:creationId xmlns:a16="http://schemas.microsoft.com/office/drawing/2014/main" id="{4801FA9C-B790-41EF-A53C-3B2E4C4EE569}"/>
              </a:ext>
            </a:extLst>
          </p:cNvPr>
          <p:cNvSpPr txBox="1"/>
          <p:nvPr/>
        </p:nvSpPr>
        <p:spPr>
          <a:xfrm>
            <a:off x="25975645" y="561601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q7_1314</a:t>
            </a:r>
            <a:endParaRPr lang="es-CO" dirty="0"/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9FD5B53-8D06-4CDE-954A-C96858C18531}"/>
              </a:ext>
            </a:extLst>
          </p:cNvPr>
          <p:cNvCxnSpPr>
            <a:stCxn id="389" idx="3"/>
            <a:endCxn id="433" idx="1"/>
          </p:cNvCxnSpPr>
          <p:nvPr/>
        </p:nvCxnSpPr>
        <p:spPr>
          <a:xfrm flipH="1" flipV="1">
            <a:off x="25959603" y="1486008"/>
            <a:ext cx="9256" cy="215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FAE9C5B-14E6-4303-8F09-C627AAB90596}"/>
              </a:ext>
            </a:extLst>
          </p:cNvPr>
          <p:cNvCxnSpPr>
            <a:stCxn id="389" idx="3"/>
            <a:endCxn id="437" idx="1"/>
          </p:cNvCxnSpPr>
          <p:nvPr/>
        </p:nvCxnSpPr>
        <p:spPr>
          <a:xfrm>
            <a:off x="25968859" y="3643671"/>
            <a:ext cx="6786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CuadroTexto 439">
            <a:extLst>
              <a:ext uri="{FF2B5EF4-FFF2-40B4-BE49-F238E27FC236}">
                <a16:creationId xmlns:a16="http://schemas.microsoft.com/office/drawing/2014/main" id="{FE30959A-C010-4CC8-B6F9-4B51A03D1661}"/>
              </a:ext>
            </a:extLst>
          </p:cNvPr>
          <p:cNvSpPr txBox="1"/>
          <p:nvPr/>
        </p:nvSpPr>
        <p:spPr>
          <a:xfrm>
            <a:off x="25947447" y="6359878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q8_1102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96F951BE-1D9C-4325-8AA6-37BC4DE8EA14}"/>
              </a:ext>
            </a:extLst>
          </p:cNvPr>
          <p:cNvCxnSpPr>
            <a:stCxn id="397" idx="3"/>
            <a:endCxn id="431" idx="1"/>
          </p:cNvCxnSpPr>
          <p:nvPr/>
        </p:nvCxnSpPr>
        <p:spPr>
          <a:xfrm flipH="1">
            <a:off x="26002039" y="4323365"/>
            <a:ext cx="2791" cy="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A77097DC-99AC-4B42-ADE5-000037B08D82}"/>
              </a:ext>
            </a:extLst>
          </p:cNvPr>
          <p:cNvCxnSpPr>
            <a:cxnSpLocks/>
            <a:stCxn id="397" idx="3"/>
            <a:endCxn id="440" idx="1"/>
          </p:cNvCxnSpPr>
          <p:nvPr/>
        </p:nvCxnSpPr>
        <p:spPr>
          <a:xfrm flipH="1">
            <a:off x="25947447" y="4323365"/>
            <a:ext cx="57383" cy="22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CuadroTexto 449">
            <a:extLst>
              <a:ext uri="{FF2B5EF4-FFF2-40B4-BE49-F238E27FC236}">
                <a16:creationId xmlns:a16="http://schemas.microsoft.com/office/drawing/2014/main" id="{F7AFFBF8-FBB2-4D34-BF57-653D167F15C0}"/>
              </a:ext>
            </a:extLst>
          </p:cNvPr>
          <p:cNvSpPr txBox="1"/>
          <p:nvPr/>
        </p:nvSpPr>
        <p:spPr>
          <a:xfrm>
            <a:off x="26082248" y="27695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DF45CC66-CC28-47E8-A60A-E754C3BBD258}"/>
              </a:ext>
            </a:extLst>
          </p:cNvPr>
          <p:cNvCxnSpPr>
            <a:stCxn id="410" idx="3"/>
            <a:endCxn id="450" idx="1"/>
          </p:cNvCxnSpPr>
          <p:nvPr/>
        </p:nvCxnSpPr>
        <p:spPr>
          <a:xfrm flipV="1">
            <a:off x="25799734" y="2954225"/>
            <a:ext cx="282514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FAF3E8A4-F1D9-48A4-9211-07B4C9EABF7D}"/>
              </a:ext>
            </a:extLst>
          </p:cNvPr>
          <p:cNvSpPr txBox="1"/>
          <p:nvPr/>
        </p:nvSpPr>
        <p:spPr>
          <a:xfrm>
            <a:off x="25941167" y="4925966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q6_1100</a:t>
            </a:r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E1E4841C-AF0A-42F6-AFE4-594FA1D7D969}"/>
              </a:ext>
            </a:extLst>
          </p:cNvPr>
          <p:cNvCxnSpPr>
            <a:stCxn id="415" idx="3"/>
            <a:endCxn id="461" idx="1"/>
          </p:cNvCxnSpPr>
          <p:nvPr/>
        </p:nvCxnSpPr>
        <p:spPr>
          <a:xfrm flipH="1" flipV="1">
            <a:off x="25941167" y="5095243"/>
            <a:ext cx="25298" cy="21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52449018-2524-4717-8364-C192CB2B2649}"/>
              </a:ext>
            </a:extLst>
          </p:cNvPr>
          <p:cNvSpPr txBox="1"/>
          <p:nvPr/>
        </p:nvSpPr>
        <p:spPr>
          <a:xfrm>
            <a:off x="26895774" y="351020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q4_2416</a:t>
            </a:r>
            <a:endParaRPr lang="es-CO" dirty="0"/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BF2DFB1A-1478-4DBC-926D-D086010D5E8A}"/>
              </a:ext>
            </a:extLst>
          </p:cNvPr>
          <p:cNvCxnSpPr>
            <a:stCxn id="433" idx="3"/>
            <a:endCxn id="469" idx="1"/>
          </p:cNvCxnSpPr>
          <p:nvPr/>
        </p:nvCxnSpPr>
        <p:spPr>
          <a:xfrm>
            <a:off x="26875238" y="1486008"/>
            <a:ext cx="20536" cy="219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CuadroTexto 470">
            <a:extLst>
              <a:ext uri="{FF2B5EF4-FFF2-40B4-BE49-F238E27FC236}">
                <a16:creationId xmlns:a16="http://schemas.microsoft.com/office/drawing/2014/main" id="{80870854-D93D-45B5-99E4-9214A2F4EAF4}"/>
              </a:ext>
            </a:extLst>
          </p:cNvPr>
          <p:cNvSpPr txBox="1"/>
          <p:nvPr/>
        </p:nvSpPr>
        <p:spPr>
          <a:xfrm>
            <a:off x="26887214" y="41921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q5_2204</a:t>
            </a:r>
            <a:endParaRPr lang="es-CO" dirty="0"/>
          </a:p>
        </p:txBody>
      </p: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881D066F-0A54-4876-9144-473BCC3939B1}"/>
              </a:ext>
            </a:extLst>
          </p:cNvPr>
          <p:cNvCxnSpPr>
            <a:stCxn id="425" idx="3"/>
            <a:endCxn id="471" idx="1"/>
          </p:cNvCxnSpPr>
          <p:nvPr/>
        </p:nvCxnSpPr>
        <p:spPr>
          <a:xfrm>
            <a:off x="26770281" y="2232330"/>
            <a:ext cx="116933" cy="212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CuadroTexto 473">
            <a:extLst>
              <a:ext uri="{FF2B5EF4-FFF2-40B4-BE49-F238E27FC236}">
                <a16:creationId xmlns:a16="http://schemas.microsoft.com/office/drawing/2014/main" id="{347C06A8-96A2-4739-AF6A-473C0B036CB8}"/>
              </a:ext>
            </a:extLst>
          </p:cNvPr>
          <p:cNvSpPr txBox="1"/>
          <p:nvPr/>
        </p:nvSpPr>
        <p:spPr>
          <a:xfrm>
            <a:off x="26985763" y="27586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sp>
        <p:nvSpPr>
          <p:cNvPr id="481" name="CuadroTexto 480">
            <a:extLst>
              <a:ext uri="{FF2B5EF4-FFF2-40B4-BE49-F238E27FC236}">
                <a16:creationId xmlns:a16="http://schemas.microsoft.com/office/drawing/2014/main" id="{24BB1C51-1A65-4CA1-B8EE-E35D798A6B1F}"/>
              </a:ext>
            </a:extLst>
          </p:cNvPr>
          <p:cNvSpPr txBox="1"/>
          <p:nvPr/>
        </p:nvSpPr>
        <p:spPr>
          <a:xfrm>
            <a:off x="27018420" y="49303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q6_2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54297659-C66E-4BDE-A309-DC91449210B4}"/>
              </a:ext>
            </a:extLst>
          </p:cNvPr>
          <p:cNvCxnSpPr>
            <a:stCxn id="450" idx="3"/>
            <a:endCxn id="474" idx="1"/>
          </p:cNvCxnSpPr>
          <p:nvPr/>
        </p:nvCxnSpPr>
        <p:spPr>
          <a:xfrm flipV="1">
            <a:off x="26738197" y="2943339"/>
            <a:ext cx="24756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59C44C0C-207E-4EA9-9583-BF2A421BA6E7}"/>
              </a:ext>
            </a:extLst>
          </p:cNvPr>
          <p:cNvCxnSpPr>
            <a:stCxn id="450" idx="3"/>
            <a:endCxn id="481" idx="1"/>
          </p:cNvCxnSpPr>
          <p:nvPr/>
        </p:nvCxnSpPr>
        <p:spPr>
          <a:xfrm>
            <a:off x="26738197" y="2954225"/>
            <a:ext cx="280223" cy="216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6B4397CA-C565-4528-8CA1-C7109C0DACD9}"/>
              </a:ext>
            </a:extLst>
          </p:cNvPr>
          <p:cNvCxnSpPr>
            <a:stCxn id="427" idx="3"/>
            <a:endCxn id="469" idx="1"/>
          </p:cNvCxnSpPr>
          <p:nvPr/>
        </p:nvCxnSpPr>
        <p:spPr>
          <a:xfrm flipV="1">
            <a:off x="26770282" y="3679480"/>
            <a:ext cx="125492" cy="2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4811795E-90F3-42E0-A2C8-96D398C7A996}"/>
              </a:ext>
            </a:extLst>
          </p:cNvPr>
          <p:cNvCxnSpPr>
            <a:stCxn id="461" idx="3"/>
            <a:endCxn id="469" idx="1"/>
          </p:cNvCxnSpPr>
          <p:nvPr/>
        </p:nvCxnSpPr>
        <p:spPr>
          <a:xfrm flipV="1">
            <a:off x="26856802" y="3679480"/>
            <a:ext cx="38972" cy="141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59849D6D-54FC-40EF-AE1B-FB28D7B8E6D0}"/>
              </a:ext>
            </a:extLst>
          </p:cNvPr>
          <p:cNvCxnSpPr>
            <a:stCxn id="461" idx="3"/>
            <a:endCxn id="471" idx="1"/>
          </p:cNvCxnSpPr>
          <p:nvPr/>
        </p:nvCxnSpPr>
        <p:spPr>
          <a:xfrm flipV="1">
            <a:off x="26856802" y="4361428"/>
            <a:ext cx="30412" cy="7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uadroTexto 482">
            <a:extLst>
              <a:ext uri="{FF2B5EF4-FFF2-40B4-BE49-F238E27FC236}">
                <a16:creationId xmlns:a16="http://schemas.microsoft.com/office/drawing/2014/main" id="{8CC6AF82-51D5-4DEB-8B6A-DB6EBD43C6E0}"/>
              </a:ext>
            </a:extLst>
          </p:cNvPr>
          <p:cNvSpPr txBox="1"/>
          <p:nvPr/>
        </p:nvSpPr>
        <p:spPr>
          <a:xfrm>
            <a:off x="26911817" y="709103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q9_2416</a:t>
            </a:r>
            <a:endParaRPr lang="es-CO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ED4591CC-AD1D-4E0D-85D5-D033F283D91F}"/>
              </a:ext>
            </a:extLst>
          </p:cNvPr>
          <p:cNvCxnSpPr>
            <a:stCxn id="437" idx="3"/>
            <a:endCxn id="483" idx="1"/>
          </p:cNvCxnSpPr>
          <p:nvPr/>
        </p:nvCxnSpPr>
        <p:spPr>
          <a:xfrm>
            <a:off x="26891280" y="5785292"/>
            <a:ext cx="20537" cy="14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2B7BDED2-12CA-45AC-B4A0-4413052D38B5}"/>
              </a:ext>
            </a:extLst>
          </p:cNvPr>
          <p:cNvCxnSpPr>
            <a:stCxn id="437" idx="3"/>
            <a:endCxn id="483" idx="1"/>
          </p:cNvCxnSpPr>
          <p:nvPr/>
        </p:nvCxnSpPr>
        <p:spPr>
          <a:xfrm>
            <a:off x="26891280" y="5785292"/>
            <a:ext cx="20537" cy="14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5616ACC3-BFBB-4400-A55C-CC76F62598E3}"/>
              </a:ext>
            </a:extLst>
          </p:cNvPr>
          <p:cNvCxnSpPr>
            <a:stCxn id="440" idx="3"/>
            <a:endCxn id="483" idx="1"/>
          </p:cNvCxnSpPr>
          <p:nvPr/>
        </p:nvCxnSpPr>
        <p:spPr>
          <a:xfrm>
            <a:off x="26863082" y="6529155"/>
            <a:ext cx="48735" cy="7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210B69AC-FAF0-4A75-8B86-E7A5367C1D58}"/>
              </a:ext>
            </a:extLst>
          </p:cNvPr>
          <p:cNvCxnSpPr>
            <a:stCxn id="440" idx="3"/>
            <a:endCxn id="471" idx="1"/>
          </p:cNvCxnSpPr>
          <p:nvPr/>
        </p:nvCxnSpPr>
        <p:spPr>
          <a:xfrm flipV="1">
            <a:off x="26863082" y="4361428"/>
            <a:ext cx="24132" cy="216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082A28B3-1A97-48D4-AB76-BBD852341B06}"/>
              </a:ext>
            </a:extLst>
          </p:cNvPr>
          <p:cNvSpPr txBox="1"/>
          <p:nvPr/>
        </p:nvSpPr>
        <p:spPr>
          <a:xfrm>
            <a:off x="27938263" y="204565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q2_2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8E75DF9D-2790-4420-AAC4-CBA699DACA4C}"/>
              </a:ext>
            </a:extLst>
          </p:cNvPr>
          <p:cNvSpPr txBox="1"/>
          <p:nvPr/>
        </p:nvSpPr>
        <p:spPr>
          <a:xfrm>
            <a:off x="27987249" y="34825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q4_2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EA254139-631C-4645-A579-64279B14931B}"/>
              </a:ext>
            </a:extLst>
          </p:cNvPr>
          <p:cNvSpPr txBox="1"/>
          <p:nvPr/>
        </p:nvSpPr>
        <p:spPr>
          <a:xfrm>
            <a:off x="27987249" y="418470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q5_2206</a:t>
            </a:r>
            <a:endParaRPr lang="es-CO" dirty="0"/>
          </a:p>
        </p:txBody>
      </p: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6E47762B-E5E1-454C-A4E6-DC9998230A4E}"/>
              </a:ext>
            </a:extLst>
          </p:cNvPr>
          <p:cNvCxnSpPr>
            <a:stCxn id="474" idx="3"/>
            <a:endCxn id="485" idx="1"/>
          </p:cNvCxnSpPr>
          <p:nvPr/>
        </p:nvCxnSpPr>
        <p:spPr>
          <a:xfrm flipV="1">
            <a:off x="27641712" y="2230324"/>
            <a:ext cx="296551" cy="71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F9564872-A401-4054-87B4-D25A7EF88AF7}"/>
              </a:ext>
            </a:extLst>
          </p:cNvPr>
          <p:cNvCxnSpPr>
            <a:stCxn id="474" idx="3"/>
            <a:endCxn id="488" idx="1"/>
          </p:cNvCxnSpPr>
          <p:nvPr/>
        </p:nvCxnSpPr>
        <p:spPr>
          <a:xfrm>
            <a:off x="27641712" y="2943339"/>
            <a:ext cx="345537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6B4B7A09-6DA0-405E-A1A7-D81C446C44B3}"/>
              </a:ext>
            </a:extLst>
          </p:cNvPr>
          <p:cNvCxnSpPr>
            <a:stCxn id="474" idx="3"/>
            <a:endCxn id="490" idx="1"/>
          </p:cNvCxnSpPr>
          <p:nvPr/>
        </p:nvCxnSpPr>
        <p:spPr>
          <a:xfrm>
            <a:off x="27641712" y="2943339"/>
            <a:ext cx="345537" cy="14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F607B33A-94E4-4AAD-9C09-8440AF4A646B}"/>
              </a:ext>
            </a:extLst>
          </p:cNvPr>
          <p:cNvSpPr txBox="1"/>
          <p:nvPr/>
        </p:nvSpPr>
        <p:spPr>
          <a:xfrm>
            <a:off x="27799288" y="129496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q1_2416</a:t>
            </a:r>
            <a:endParaRPr lang="es-CO" dirty="0"/>
          </a:p>
        </p:txBody>
      </p:sp>
      <p:sp>
        <p:nvSpPr>
          <p:cNvPr id="492" name="CuadroTexto 491">
            <a:extLst>
              <a:ext uri="{FF2B5EF4-FFF2-40B4-BE49-F238E27FC236}">
                <a16:creationId xmlns:a16="http://schemas.microsoft.com/office/drawing/2014/main" id="{A21CA65E-A921-479A-A4ED-E45D61FBAD4F}"/>
              </a:ext>
            </a:extLst>
          </p:cNvPr>
          <p:cNvSpPr txBox="1"/>
          <p:nvPr/>
        </p:nvSpPr>
        <p:spPr>
          <a:xfrm>
            <a:off x="27880932" y="565468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q7_2416</a:t>
            </a:r>
            <a:endParaRPr lang="es-CO" dirty="0"/>
          </a:p>
        </p:txBody>
      </p: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709B5A76-C063-4751-92CE-98B19C6E40B4}"/>
              </a:ext>
            </a:extLst>
          </p:cNvPr>
          <p:cNvCxnSpPr>
            <a:stCxn id="469" idx="3"/>
            <a:endCxn id="491" idx="1"/>
          </p:cNvCxnSpPr>
          <p:nvPr/>
        </p:nvCxnSpPr>
        <p:spPr>
          <a:xfrm flipH="1" flipV="1">
            <a:off x="27799288" y="1464237"/>
            <a:ext cx="12121" cy="221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346EB064-31C6-4150-90B7-010A165FAE5B}"/>
              </a:ext>
            </a:extLst>
          </p:cNvPr>
          <p:cNvCxnSpPr>
            <a:stCxn id="469" idx="3"/>
            <a:endCxn id="492" idx="1"/>
          </p:cNvCxnSpPr>
          <p:nvPr/>
        </p:nvCxnSpPr>
        <p:spPr>
          <a:xfrm>
            <a:off x="27811409" y="3679480"/>
            <a:ext cx="69523" cy="214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uadroTexto 493">
            <a:extLst>
              <a:ext uri="{FF2B5EF4-FFF2-40B4-BE49-F238E27FC236}">
                <a16:creationId xmlns:a16="http://schemas.microsoft.com/office/drawing/2014/main" id="{C456C946-D5DE-490E-94A2-4B2EBDB3096B}"/>
              </a:ext>
            </a:extLst>
          </p:cNvPr>
          <p:cNvSpPr txBox="1"/>
          <p:nvPr/>
        </p:nvSpPr>
        <p:spPr>
          <a:xfrm>
            <a:off x="27839714" y="6369294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q8_2204</a:t>
            </a:r>
            <a:endParaRPr lang="es-CO" dirty="0"/>
          </a:p>
        </p:txBody>
      </p: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E60634FB-3B07-489A-B8C6-FB225FF4E5E7}"/>
              </a:ext>
            </a:extLst>
          </p:cNvPr>
          <p:cNvCxnSpPr>
            <a:stCxn id="471" idx="3"/>
            <a:endCxn id="490" idx="1"/>
          </p:cNvCxnSpPr>
          <p:nvPr/>
        </p:nvCxnSpPr>
        <p:spPr>
          <a:xfrm flipV="1">
            <a:off x="27802849" y="4353979"/>
            <a:ext cx="184400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C01F6DF7-FA61-4D52-902A-35E0A27CCFDF}"/>
              </a:ext>
            </a:extLst>
          </p:cNvPr>
          <p:cNvCxnSpPr>
            <a:stCxn id="471" idx="3"/>
            <a:endCxn id="494" idx="1"/>
          </p:cNvCxnSpPr>
          <p:nvPr/>
        </p:nvCxnSpPr>
        <p:spPr>
          <a:xfrm>
            <a:off x="27802849" y="4361428"/>
            <a:ext cx="36865" cy="217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uadroTexto 495">
            <a:extLst>
              <a:ext uri="{FF2B5EF4-FFF2-40B4-BE49-F238E27FC236}">
                <a16:creationId xmlns:a16="http://schemas.microsoft.com/office/drawing/2014/main" id="{3A55AE3A-2DBA-47A1-B4DE-BE70F298C12D}"/>
              </a:ext>
            </a:extLst>
          </p:cNvPr>
          <p:cNvSpPr txBox="1"/>
          <p:nvPr/>
        </p:nvSpPr>
        <p:spPr>
          <a:xfrm>
            <a:off x="27938263" y="276411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q3_2</a:t>
            </a:r>
          </a:p>
        </p:txBody>
      </p: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3EF74922-3B49-44EA-B97C-30665F143BE7}"/>
              </a:ext>
            </a:extLst>
          </p:cNvPr>
          <p:cNvCxnSpPr>
            <a:stCxn id="481" idx="3"/>
            <a:endCxn id="496" idx="1"/>
          </p:cNvCxnSpPr>
          <p:nvPr/>
        </p:nvCxnSpPr>
        <p:spPr>
          <a:xfrm flipV="1">
            <a:off x="27674369" y="2948782"/>
            <a:ext cx="263894" cy="216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CuadroTexto 496">
            <a:extLst>
              <a:ext uri="{FF2B5EF4-FFF2-40B4-BE49-F238E27FC236}">
                <a16:creationId xmlns:a16="http://schemas.microsoft.com/office/drawing/2014/main" id="{D0E23F58-0CD1-4A1B-BEEF-50349CDF9E3C}"/>
              </a:ext>
            </a:extLst>
          </p:cNvPr>
          <p:cNvSpPr txBox="1"/>
          <p:nvPr/>
        </p:nvSpPr>
        <p:spPr>
          <a:xfrm>
            <a:off x="27847988" y="494110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q6_2416</a:t>
            </a:r>
            <a:endParaRPr lang="es-CO" dirty="0"/>
          </a:p>
        </p:txBody>
      </p: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9AB3B87C-4E6A-4E7D-9B73-264B3795B9E1}"/>
              </a:ext>
            </a:extLst>
          </p:cNvPr>
          <p:cNvCxnSpPr>
            <a:stCxn id="483" idx="3"/>
            <a:endCxn id="497" idx="1"/>
          </p:cNvCxnSpPr>
          <p:nvPr/>
        </p:nvCxnSpPr>
        <p:spPr>
          <a:xfrm flipV="1">
            <a:off x="27827452" y="5110378"/>
            <a:ext cx="20536" cy="21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93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812</Words>
  <Application>Microsoft Office PowerPoint</Application>
  <PresentationFormat>Personalizado</PresentationFormat>
  <Paragraphs>443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 FAJARDO</dc:creator>
  <cp:lastModifiedBy>NICO FAJARDO</cp:lastModifiedBy>
  <cp:revision>10</cp:revision>
  <dcterms:created xsi:type="dcterms:W3CDTF">2022-10-17T01:35:01Z</dcterms:created>
  <dcterms:modified xsi:type="dcterms:W3CDTF">2022-10-19T03:47:56Z</dcterms:modified>
</cp:coreProperties>
</file>