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4" r:id="rId2"/>
    <p:sldId id="275" r:id="rId3"/>
    <p:sldId id="266" r:id="rId4"/>
    <p:sldId id="267" r:id="rId5"/>
    <p:sldId id="268" r:id="rId6"/>
    <p:sldId id="272" r:id="rId7"/>
    <p:sldId id="269" r:id="rId8"/>
    <p:sldId id="270" r:id="rId9"/>
    <p:sldId id="271" r:id="rId10"/>
    <p:sldId id="273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192" autoAdjust="0"/>
  </p:normalViewPr>
  <p:slideViewPr>
    <p:cSldViewPr snapToGrid="0">
      <p:cViewPr>
        <p:scale>
          <a:sx n="50" d="100"/>
          <a:sy n="50" d="100"/>
        </p:scale>
        <p:origin x="-1458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72338-72DE-45B3-B172-43BD3C117960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27205-6226-457D-9BA0-73FD844D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9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7205-6226-457D-9BA0-73FD844DAA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5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2) Идея &amp; Цели:</a:t>
            </a:r>
          </a:p>
          <a:p>
            <a:r>
              <a:rPr lang="ru-RU" dirty="0" smtClean="0"/>
              <a:t>Каква е ни беше идеята?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7205-6226-457D-9BA0-73FD844DAA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15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Какво се случи с проекта ни?</a:t>
            </a:r>
            <a:endParaRPr lang="en-US" dirty="0" smtClean="0"/>
          </a:p>
          <a:p>
            <a:r>
              <a:rPr lang="ru-RU" dirty="0" smtClean="0"/>
              <a:t>Промени ли се идеята/целите в течение на проекта?/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7205-6226-457D-9BA0-73FD844DAA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9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7205-6226-457D-9BA0-73FD844DAA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95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Резултати: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7205-6226-457D-9BA0-73FD844DAA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618E-F488-4D0C-BE67-93D7A02A87C9}" type="datetimeFigureOut">
              <a:rPr lang="bg-BG" smtClean="0"/>
              <a:t>29.5.2016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1EB-2FBD-4D86-A612-5B652BB6C90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888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618E-F488-4D0C-BE67-93D7A02A87C9}" type="datetimeFigureOut">
              <a:rPr lang="bg-BG" smtClean="0"/>
              <a:t>29.5.2016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1EB-2FBD-4D86-A612-5B652BB6C90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731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618E-F488-4D0C-BE67-93D7A02A87C9}" type="datetimeFigureOut">
              <a:rPr lang="bg-BG" smtClean="0"/>
              <a:t>29.5.2016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1EB-2FBD-4D86-A612-5B652BB6C90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194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618E-F488-4D0C-BE67-93D7A02A87C9}" type="datetimeFigureOut">
              <a:rPr lang="bg-BG" smtClean="0"/>
              <a:t>29.5.2016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1EB-2FBD-4D86-A612-5B652BB6C90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301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618E-F488-4D0C-BE67-93D7A02A87C9}" type="datetimeFigureOut">
              <a:rPr lang="bg-BG" smtClean="0"/>
              <a:t>29.5.2016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1EB-2FBD-4D86-A612-5B652BB6C90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428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618E-F488-4D0C-BE67-93D7A02A87C9}" type="datetimeFigureOut">
              <a:rPr lang="bg-BG" smtClean="0"/>
              <a:t>29.5.2016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1EB-2FBD-4D86-A612-5B652BB6C90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825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618E-F488-4D0C-BE67-93D7A02A87C9}" type="datetimeFigureOut">
              <a:rPr lang="bg-BG" smtClean="0"/>
              <a:t>29.5.2016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1EB-2FBD-4D86-A612-5B652BB6C90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110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618E-F488-4D0C-BE67-93D7A02A87C9}" type="datetimeFigureOut">
              <a:rPr lang="bg-BG" smtClean="0"/>
              <a:t>29.5.2016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1EB-2FBD-4D86-A612-5B652BB6C90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953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618E-F488-4D0C-BE67-93D7A02A87C9}" type="datetimeFigureOut">
              <a:rPr lang="bg-BG" smtClean="0"/>
              <a:t>29.5.2016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1EB-2FBD-4D86-A612-5B652BB6C90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893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618E-F488-4D0C-BE67-93D7A02A87C9}" type="datetimeFigureOut">
              <a:rPr lang="bg-BG" smtClean="0"/>
              <a:t>29.5.2016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1EB-2FBD-4D86-A612-5B652BB6C90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53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618E-F488-4D0C-BE67-93D7A02A87C9}" type="datetimeFigureOut">
              <a:rPr lang="bg-BG" smtClean="0"/>
              <a:t>29.5.2016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1EB-2FBD-4D86-A612-5B652BB6C90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26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A618E-F488-4D0C-BE67-93D7A02A87C9}" type="datetimeFigureOut">
              <a:rPr lang="bg-BG" smtClean="0"/>
              <a:t>29.5.2016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9C1EB-2FBD-4D86-A612-5B652BB6C90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636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gnet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7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79" y="3443515"/>
            <a:ext cx="4307596" cy="24154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5141" y="1690857"/>
            <a:ext cx="112049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/>
              <a:t> GAME PROGRAMMING</a:t>
            </a:r>
            <a:endParaRPr lang="bg-BG" sz="6000" dirty="0"/>
          </a:p>
        </p:txBody>
      </p:sp>
    </p:spTree>
    <p:extLst>
      <p:ext uri="{BB962C8B-B14F-4D97-AF65-F5344CB8AC3E}">
        <p14:creationId xmlns:p14="http://schemas.microsoft.com/office/powerpoint/2010/main" val="178144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gnet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gnet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70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165757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6000" dirty="0" smtClean="0"/>
              <a:t>За нас</a:t>
            </a:r>
            <a:endParaRPr lang="bg-BG" sz="6000" dirty="0"/>
          </a:p>
        </p:txBody>
      </p:sp>
      <p:pic>
        <p:nvPicPr>
          <p:cNvPr id="1026" name="Picture 2" descr="https://scontent-vie1-1.xx.fbcdn.net/hphotos-xaf1/t31.0-8/13002553_1199375123436736_8350745018496624372_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965" y="2605135"/>
            <a:ext cx="4150469" cy="276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34150" y="4384769"/>
            <a:ext cx="2773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 smtClean="0"/>
              <a:t>Ментор</a:t>
            </a:r>
            <a:r>
              <a:rPr lang="bg-BG" sz="3200" dirty="0" smtClean="0"/>
              <a:t>: Васил</a:t>
            </a:r>
            <a:endParaRPr lang="en-US" sz="3200" dirty="0">
              <a:latin typeface="Helvetica" panose="020B05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3692" y="4914419"/>
            <a:ext cx="2806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 smtClean="0"/>
              <a:t>Ученик</a:t>
            </a:r>
            <a:r>
              <a:rPr lang="bg-BG" sz="3200" dirty="0" smtClean="0"/>
              <a:t>: Георги</a:t>
            </a:r>
            <a:endParaRPr lang="en-US" sz="3200" dirty="0">
              <a:latin typeface="Helvetica" panose="020B0500000000000000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17"/>
            <a:ext cx="1905000" cy="809625"/>
          </a:xfrm>
          <a:prstGeom prst="rect">
            <a:avLst/>
          </a:prstGeom>
        </p:spPr>
      </p:pic>
      <p:pic>
        <p:nvPicPr>
          <p:cNvPr id="3" name="Picture 2" descr="C:\Users\my\Desktop\georgi-velev-able-mentor\final\presentation\img\IMG_356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858" y="1060256"/>
            <a:ext cx="2416911" cy="181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y\Desktop\georgi-velev-able-mentor\final\presentation\img\^4AAD4CE54A6FFE84A5C606CDD68992C393F0918405A74F8920^pimgpsh_fullsize_dist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770" y="-5828638"/>
            <a:ext cx="408743" cy="27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y\Desktop\georgi-velev-able-mentor\final\presentation\img\IMG_354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799" y="767246"/>
            <a:ext cx="1812683" cy="181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y\Desktop\georgi-velev-able-mentor\final\presentation\img\^4AAD4CE54A6FFE84A5C606CDD68992C393F0918405A74F8920^pimgpsh_fullsize_distr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599" y="3504974"/>
            <a:ext cx="3516545" cy="234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7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\Desktop\georgi-velev-able-mentor\final\presentation\img\pexels-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389" y="0"/>
            <a:ext cx="12434889" cy="828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1950" y="2095500"/>
            <a:ext cx="1202055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smtClean="0">
                <a:solidFill>
                  <a:schemeClr val="bg1"/>
                </a:solidFill>
              </a:rPr>
              <a:t>Game programming</a:t>
            </a:r>
            <a:endParaRPr lang="en-US" sz="16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804" y="2381636"/>
            <a:ext cx="11837195" cy="4915287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4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gnet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70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71950" y="2362200"/>
            <a:ext cx="3344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</a:t>
            </a:r>
            <a:r>
              <a:rPr lang="ru-RU" dirty="0" smtClean="0"/>
              <a:t>.Въведение </a:t>
            </a:r>
            <a:r>
              <a:rPr lang="ru-RU" dirty="0"/>
              <a:t>в програмирането</a:t>
            </a:r>
          </a:p>
          <a:p>
            <a:r>
              <a:rPr lang="ru-RU" dirty="0"/>
              <a:t>2.Въведение в </a:t>
            </a:r>
            <a:r>
              <a:rPr lang="ru-RU" dirty="0" smtClean="0"/>
              <a:t>Unity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3Improve </a:t>
            </a:r>
            <a:r>
              <a:rPr lang="en-US" dirty="0" err="1" smtClean="0"/>
              <a:t>presenttion</a:t>
            </a:r>
            <a:r>
              <a:rPr lang="en-US" dirty="0" smtClean="0"/>
              <a:t> </a:t>
            </a:r>
            <a:r>
              <a:rPr lang="en-US" dirty="0" err="1" smtClean="0"/>
              <a:t>skilss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28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gnet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7030"/>
          </a:xfrm>
          <a:prstGeom prst="rect">
            <a:avLst/>
          </a:prstGeom>
        </p:spPr>
      </p:pic>
      <p:pic>
        <p:nvPicPr>
          <p:cNvPr id="3074" name="Picture 2" descr="C:\Users\my\Desktop\georgi-velev-able-mentor\final\presentation\img\people-woman-coffee-meet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-1109663"/>
            <a:ext cx="12192000" cy="812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59693" y="2529122"/>
            <a:ext cx="74752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Work, work, work…</a:t>
            </a:r>
            <a:endParaRPr lang="en-US" sz="7200" dirty="0"/>
          </a:p>
        </p:txBody>
      </p:sp>
      <p:sp>
        <p:nvSpPr>
          <p:cNvPr id="5" name="Rectangle 4"/>
          <p:cNvSpPr/>
          <p:nvPr/>
        </p:nvSpPr>
        <p:spPr>
          <a:xfrm>
            <a:off x="1553970" y="1900465"/>
            <a:ext cx="8420099" cy="2457644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gnet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943"/>
            <a:ext cx="12165293" cy="68719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48200" y="230505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gnet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7030"/>
          </a:xfrm>
          <a:prstGeom prst="rect">
            <a:avLst/>
          </a:prstGeom>
        </p:spPr>
      </p:pic>
      <p:pic>
        <p:nvPicPr>
          <p:cNvPr id="4098" name="Picture 2" descr="C:\Users\my\Desktop\georgi-velev-able-mentor\final\presentation\img\Scrip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777993"/>
            <a:ext cx="8601075" cy="483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8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gnet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7030"/>
          </a:xfrm>
          <a:prstGeom prst="rect">
            <a:avLst/>
          </a:prstGeom>
        </p:spPr>
      </p:pic>
      <p:pic>
        <p:nvPicPr>
          <p:cNvPr id="5122" name="Picture 2" descr="C:\Users\my\Desktop\georgi-velev-able-mentor\final\presentation\img\Rdyin-ga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361950"/>
            <a:ext cx="10201275" cy="573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8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gnet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7030"/>
          </a:xfrm>
          <a:prstGeom prst="rect">
            <a:avLst/>
          </a:prstGeom>
        </p:spPr>
      </p:pic>
      <p:pic>
        <p:nvPicPr>
          <p:cNvPr id="6146" name="Picture 2" descr="C:\Users\my\Desktop\georgi-velev-able-mentor\final\presentation\img\Coli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438150"/>
            <a:ext cx="10010775" cy="562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8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64</Words>
  <Application>Microsoft Office PowerPoint</Application>
  <PresentationFormat>Custom</PresentationFormat>
  <Paragraphs>19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Velev</dc:creator>
  <cp:lastModifiedBy>zori</cp:lastModifiedBy>
  <cp:revision>22</cp:revision>
  <dcterms:created xsi:type="dcterms:W3CDTF">2016-04-22T16:44:18Z</dcterms:created>
  <dcterms:modified xsi:type="dcterms:W3CDTF">2016-05-29T12:07:31Z</dcterms:modified>
</cp:coreProperties>
</file>