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  <p:sldId id="266" r:id="rId5"/>
    <p:sldId id="263" r:id="rId6"/>
    <p:sldId id="271" r:id="rId7"/>
    <p:sldId id="273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8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73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9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01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428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2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11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5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893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5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618E-F488-4D0C-BE67-93D7A02A87C9}" type="datetimeFigureOut">
              <a:rPr lang="bg-BG" smtClean="0"/>
              <a:t>22.4.2016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C1EB-2FBD-4D86-A612-5B652BB6C90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3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79" y="3443515"/>
            <a:ext cx="4307596" cy="2415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141" y="1690857"/>
            <a:ext cx="11204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 GAME PROGRAMMING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868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875" y="676275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Следващи стъпки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s://unity3d.com/sites/default/files/spaceshooter_project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300" y="3305472"/>
            <a:ext cx="710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Space Shooter Project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54" y="2724719"/>
            <a:ext cx="4307596" cy="2415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8698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 smtClean="0"/>
              <a:t>Благодарим за вниманието </a:t>
            </a:r>
            <a:r>
              <a:rPr lang="bg-BG" sz="6000" dirty="0" smtClean="0">
                <a:sym typeface="Wingdings" panose="05000000000000000000" pitchFamily="2" charset="2"/>
              </a:rPr>
              <a:t></a:t>
            </a:r>
            <a:endParaRPr lang="bg-BG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54" y="2877119"/>
            <a:ext cx="4307596" cy="24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16575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 smtClean="0"/>
              <a:t>За нас</a:t>
            </a:r>
            <a:endParaRPr lang="bg-BG" sz="6000" dirty="0"/>
          </a:p>
        </p:txBody>
      </p:sp>
      <p:pic>
        <p:nvPicPr>
          <p:cNvPr id="1026" name="Picture 2" descr="https://scontent-vie1-1.xx.fbcdn.net/hphotos-xaf1/t31.0-8/13002553_1199375123436736_8350745018496624372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45" y="2732890"/>
            <a:ext cx="4150469" cy="27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4150" y="4384769"/>
            <a:ext cx="277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Ментор</a:t>
            </a:r>
            <a:r>
              <a:rPr lang="bg-BG" sz="3200" dirty="0" smtClean="0"/>
              <a:t>: Васил</a:t>
            </a:r>
            <a:endParaRPr lang="en-US" sz="3200" dirty="0">
              <a:latin typeface="Helvetica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3692" y="4914419"/>
            <a:ext cx="2806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Ученик</a:t>
            </a:r>
            <a:r>
              <a:rPr lang="bg-BG" sz="3200" dirty="0" smtClean="0"/>
              <a:t>: Георги</a:t>
            </a:r>
            <a:endParaRPr lang="en-US" sz="3200" dirty="0">
              <a:latin typeface="Helvetica" panose="020B0500000000000000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17"/>
            <a:ext cx="19050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261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9922" y="1304657"/>
            <a:ext cx="9208735" cy="3388724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0775" y="1400444"/>
            <a:ext cx="90792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8000" dirty="0">
                <a:solidFill>
                  <a:schemeClr val="bg1"/>
                </a:solidFill>
              </a:rPr>
              <a:t>Нашата </a:t>
            </a:r>
            <a:r>
              <a:rPr lang="bg-BG" sz="8000" dirty="0" smtClean="0">
                <a:solidFill>
                  <a:schemeClr val="bg1"/>
                </a:solidFill>
              </a:rPr>
              <a:t>идея</a:t>
            </a:r>
            <a:r>
              <a:rPr lang="en-US" sz="80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Game programming</a:t>
            </a:r>
            <a:endParaRPr lang="bg-B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87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" y="224318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7200" dirty="0"/>
              <a:t>Какво постигнах </a:t>
            </a:r>
            <a:r>
              <a:rPr lang="bg-BG" sz="7200" dirty="0" smtClean="0"/>
              <a:t>досега</a:t>
            </a:r>
            <a:r>
              <a:rPr lang="en-US" sz="7200" dirty="0" smtClean="0"/>
              <a:t> ? </a:t>
            </a:r>
            <a:endParaRPr lang="bg-BG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17"/>
            <a:ext cx="19050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5376" y="315884"/>
            <a:ext cx="7182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Въведение в разработката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ru-RU" sz="5400" b="1" dirty="0">
                <a:solidFill>
                  <a:schemeClr val="bg1"/>
                </a:solidFill>
              </a:rPr>
              <a:t>на игри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5376" y="315884"/>
            <a:ext cx="7182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Въведение в разработката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ru-RU" sz="5400" b="1" dirty="0">
                <a:solidFill>
                  <a:schemeClr val="bg1"/>
                </a:solidFill>
              </a:rPr>
              <a:t>на игри 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30" y="288868"/>
            <a:ext cx="4474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accent5"/>
                </a:solidFill>
              </a:rPr>
              <a:t>Графика и анимация</a:t>
            </a:r>
            <a:endParaRPr 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5376" y="315884"/>
            <a:ext cx="7182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Въведение в разработката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ru-RU" sz="5400" b="1" dirty="0">
                <a:solidFill>
                  <a:schemeClr val="bg1"/>
                </a:solidFill>
              </a:rPr>
              <a:t>на игри 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static.pexels.com/photos/34600/pexels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475" y="476250"/>
            <a:ext cx="397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C# </a:t>
            </a:r>
            <a:r>
              <a:rPr lang="bg-BG" sz="4800" dirty="0" smtClean="0">
                <a:solidFill>
                  <a:schemeClr val="bg1"/>
                </a:solidFill>
              </a:rPr>
              <a:t>скриптове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87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17"/>
            <a:ext cx="190500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259" y="785940"/>
            <a:ext cx="11572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dirty="0" smtClean="0"/>
              <a:t>Проектът</a:t>
            </a:r>
            <a:r>
              <a:rPr lang="en-US" sz="5400" dirty="0" smtClean="0"/>
              <a:t> Roll a ball</a:t>
            </a:r>
            <a:r>
              <a:rPr lang="bg-BG" sz="5400" dirty="0" smtClean="0"/>
              <a:t> 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4" y="2478552"/>
            <a:ext cx="4700339" cy="3794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34" y="2478552"/>
            <a:ext cx="5030700" cy="37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gnet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8698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 smtClean="0"/>
              <a:t>Следващи стъпки</a:t>
            </a:r>
            <a:endParaRPr lang="bg-BG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31342"/>
            <a:ext cx="1905000" cy="809625"/>
          </a:xfrm>
          <a:prstGeom prst="rect">
            <a:avLst/>
          </a:prstGeom>
        </p:spPr>
      </p:pic>
      <p:pic>
        <p:nvPicPr>
          <p:cNvPr id="1026" name="Picture 2" descr="http://www.u.arizona.edu/~mpolat/SLAT589/task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25" y="2744569"/>
            <a:ext cx="4812935" cy="36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Velev</dc:creator>
  <cp:lastModifiedBy>Vasko</cp:lastModifiedBy>
  <cp:revision>18</cp:revision>
  <dcterms:created xsi:type="dcterms:W3CDTF">2016-04-22T16:44:18Z</dcterms:created>
  <dcterms:modified xsi:type="dcterms:W3CDTF">2016-04-22T20:26:15Z</dcterms:modified>
</cp:coreProperties>
</file>