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 snapToObjects="1">
      <p:cViewPr>
        <p:scale>
          <a:sx n="82" d="100"/>
          <a:sy n="82" d="100"/>
        </p:scale>
        <p:origin x="169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4BD5-F34C-1844-BAD8-3CA699A0A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91A4C-3D66-6B4C-BE9D-15872D3C4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B85D-FA82-884F-BE15-93581A8F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C7E3F-AC74-4A47-8725-A8303D2F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71C15-9A73-1846-BAE0-E4D02EAC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3427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B32-0584-6F45-B574-A56DCFF0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7757B-D4DA-0244-910F-64DA350D9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69CAF-A1E0-F74E-BC43-FF3035A8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5064-FD91-8B40-BBD2-F8481308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C09F-91FF-A24F-9017-401E53E0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122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364EE-F301-B342-AD79-96F1E6AA2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FEACB-B961-4C46-972C-BAFB26773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ADE29-C0D5-5F40-A6DE-80376A34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2C56-D8D8-8B45-BAD5-4F96F3B7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BB76-B8C0-1842-BC98-E27CD795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79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D7B0-288F-1E4C-8C78-A9357932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403B-7DF3-4B4A-952B-279F0F4B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26FE1-9278-8F44-AAE0-D6264AD8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19ED-A174-3047-8673-E3A71F76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B866-DF8B-0843-AC87-B674607A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4147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C937-EB9F-2648-8711-2B8D6249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EF57E-A990-4549-B980-9978A018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F2FE-F78D-1448-BAA7-BFF875ED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8EE5-B7F5-FF40-BB8B-F382DC5B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A8C8-36CD-414E-89E9-3833A2C7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490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146C-1CC7-874D-A214-3FD6B47B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C9AE-CB50-AD42-A4C7-6C1C34D2D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D6A21-882E-4A4F-88A1-49C9A8E3B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4EB44-4C89-0542-9F14-27C9B493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4533B-F41F-EF40-80DB-C4BA5D9B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265A9-B4BE-CF43-8C99-EF307D27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8341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AF96-3ADD-FB43-976B-3E0A4EDF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C29E8-69DA-4842-9700-05017CFD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BEED0-BC51-9342-836C-6FDD6333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F7E20-5945-CE4E-9136-7C79C462D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7E8F1-445B-3041-ADAA-6654D8150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668B5-4726-DA46-B31B-9E1EC170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3F779-7C5C-C94A-81E5-DBF0D9A9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40171-A7B0-D24E-B53A-0DBFC66E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2304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FF29-FB66-CE48-B587-C6F52B52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9A267-9CB4-EE45-B9AC-DE42CD13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E1D29-F150-6744-B2AF-059A50E4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0C43C-1025-5D47-AE65-D8DCE9C4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42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D05E2-46FA-FB48-9BF0-EAB8327D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77599-83D3-2E4A-AE42-8E58D682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8468-087E-F14C-91AE-25F7C667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2047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308B-1E31-A849-835F-673CD689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30A7-513C-114B-943E-1E7E7251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5BC8D-099F-C34E-8BFB-278CDFD28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AE901-F932-7045-978D-BF887D77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3E7A9-5FA3-264E-95AA-49527F51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B0488-989D-7240-8906-98037D13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3504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BE72-C2E3-D84D-BDB3-44007EC0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0E7E3-887A-4342-83DC-C58B84A1B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54547-5D18-1E4C-A3C0-8971D268E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ACD21-EE6B-904B-BD32-13D5D79E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22E5E-C7BD-7241-A643-A3A3080A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8D2C6-121C-764D-B52A-82E26B2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893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9902A-B105-BC42-B25D-249B54C9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A7BBC-5A44-664C-A176-913F7C9C2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F6BBD-FD6B-9544-8508-E6B1D6C87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38FC-CB33-BD42-81EA-52441E779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BB92-02D6-9445-823B-82D9B2AEE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1768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9F77AFD-730A-2F46-A046-DBBD84F3105B}"/>
              </a:ext>
            </a:extLst>
          </p:cNvPr>
          <p:cNvGrpSpPr/>
          <p:nvPr/>
        </p:nvGrpSpPr>
        <p:grpSpPr>
          <a:xfrm>
            <a:off x="5793512" y="2853514"/>
            <a:ext cx="6174818" cy="3857626"/>
            <a:chOff x="6614922" y="2807019"/>
            <a:chExt cx="6174818" cy="385762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56C9B36F-C2DA-384D-94B7-7D1511E514CE}"/>
                </a:ext>
              </a:extLst>
            </p:cNvPr>
            <p:cNvGrpSpPr/>
            <p:nvPr/>
          </p:nvGrpSpPr>
          <p:grpSpPr>
            <a:xfrm>
              <a:off x="6617540" y="2807019"/>
              <a:ext cx="6172200" cy="3857626"/>
              <a:chOff x="-176218" y="5050493"/>
              <a:chExt cx="6172200" cy="385762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F138132-DE95-FA45-9A0E-F877766CD037}"/>
                  </a:ext>
                </a:extLst>
              </p:cNvPr>
              <p:cNvSpPr/>
              <p:nvPr/>
            </p:nvSpPr>
            <p:spPr>
              <a:xfrm>
                <a:off x="59530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17CCF7D-1288-3543-A53E-3482167EF48B}"/>
                  </a:ext>
                </a:extLst>
              </p:cNvPr>
              <p:cNvSpPr/>
              <p:nvPr/>
            </p:nvSpPr>
            <p:spPr>
              <a:xfrm>
                <a:off x="-176218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E43F9DD-9B4B-D84D-B719-CA07E973A4A2}"/>
                  </a:ext>
                </a:extLst>
              </p:cNvPr>
              <p:cNvSpPr/>
              <p:nvPr/>
            </p:nvSpPr>
            <p:spPr>
              <a:xfrm>
                <a:off x="59530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187071C-8B51-3847-BD20-F191BDEA86EE}"/>
                  </a:ext>
                </a:extLst>
              </p:cNvPr>
              <p:cNvSpPr/>
              <p:nvPr/>
            </p:nvSpPr>
            <p:spPr>
              <a:xfrm>
                <a:off x="-176218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2D22905-4881-A44E-99FE-AFD389DB7220}"/>
                  </a:ext>
                </a:extLst>
              </p:cNvPr>
              <p:cNvSpPr/>
              <p:nvPr/>
            </p:nvSpPr>
            <p:spPr>
              <a:xfrm>
                <a:off x="59530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FB71B78-55DA-554E-97D5-8CF18B88A493}"/>
                  </a:ext>
                </a:extLst>
              </p:cNvPr>
              <p:cNvSpPr/>
              <p:nvPr/>
            </p:nvSpPr>
            <p:spPr>
              <a:xfrm>
                <a:off x="59530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CB72E20-D6E7-CB46-AD93-B05A202068E9}"/>
                  </a:ext>
                </a:extLst>
              </p:cNvPr>
              <p:cNvSpPr/>
              <p:nvPr/>
            </p:nvSpPr>
            <p:spPr>
              <a:xfrm>
                <a:off x="59530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FEE55B3-B500-554B-8E8E-8B3A136FCCD4}"/>
                  </a:ext>
                </a:extLst>
              </p:cNvPr>
              <p:cNvSpPr/>
              <p:nvPr/>
            </p:nvSpPr>
            <p:spPr>
              <a:xfrm>
                <a:off x="213835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778FCE3-283B-1C4B-B428-7ADAA8DB8C49}"/>
                  </a:ext>
                </a:extLst>
              </p:cNvPr>
              <p:cNvSpPr/>
              <p:nvPr/>
            </p:nvSpPr>
            <p:spPr>
              <a:xfrm>
                <a:off x="1366832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EDB85A0-5225-164F-BAD9-FEF6955DF187}"/>
                  </a:ext>
                </a:extLst>
              </p:cNvPr>
              <p:cNvSpPr/>
              <p:nvPr/>
            </p:nvSpPr>
            <p:spPr>
              <a:xfrm>
                <a:off x="213835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E283E67-CA65-0246-9150-92369185FA57}"/>
                  </a:ext>
                </a:extLst>
              </p:cNvPr>
              <p:cNvSpPr/>
              <p:nvPr/>
            </p:nvSpPr>
            <p:spPr>
              <a:xfrm>
                <a:off x="136683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54F04E5-6826-3F4F-A0E2-817399B5328F}"/>
                  </a:ext>
                </a:extLst>
              </p:cNvPr>
              <p:cNvSpPr/>
              <p:nvPr/>
            </p:nvSpPr>
            <p:spPr>
              <a:xfrm>
                <a:off x="213835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1F4E92F-863C-AA4B-8232-7555F9510D7C}"/>
                  </a:ext>
                </a:extLst>
              </p:cNvPr>
              <p:cNvSpPr/>
              <p:nvPr/>
            </p:nvSpPr>
            <p:spPr>
              <a:xfrm>
                <a:off x="136683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E43B84D-DC6C-B148-B002-26822C2FE792}"/>
                  </a:ext>
                </a:extLst>
              </p:cNvPr>
              <p:cNvSpPr/>
              <p:nvPr/>
            </p:nvSpPr>
            <p:spPr>
              <a:xfrm>
                <a:off x="213835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4F9430F-E5ED-674C-9BF2-BDEFADD589D1}"/>
                  </a:ext>
                </a:extLst>
              </p:cNvPr>
              <p:cNvSpPr/>
              <p:nvPr/>
            </p:nvSpPr>
            <p:spPr>
              <a:xfrm>
                <a:off x="213835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F3956E1-05A3-DA40-92BF-9A828ED0D250}"/>
                  </a:ext>
                </a:extLst>
              </p:cNvPr>
              <p:cNvSpPr/>
              <p:nvPr/>
            </p:nvSpPr>
            <p:spPr>
              <a:xfrm>
                <a:off x="2909882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89F3722-366C-FA4C-80BE-5EEE0336CB63}"/>
                  </a:ext>
                </a:extLst>
              </p:cNvPr>
              <p:cNvSpPr/>
              <p:nvPr/>
            </p:nvSpPr>
            <p:spPr>
              <a:xfrm>
                <a:off x="290988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C8BDD03-7D16-F645-8630-CAD0B7A62CA2}"/>
                  </a:ext>
                </a:extLst>
              </p:cNvPr>
              <p:cNvSpPr/>
              <p:nvPr/>
            </p:nvSpPr>
            <p:spPr>
              <a:xfrm>
                <a:off x="368140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BDA4655-BBCE-7245-999C-2542B941DC0F}"/>
                  </a:ext>
                </a:extLst>
              </p:cNvPr>
              <p:cNvSpPr/>
              <p:nvPr/>
            </p:nvSpPr>
            <p:spPr>
              <a:xfrm>
                <a:off x="290988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461A521-728C-6242-86BD-71A1282C49A3}"/>
                  </a:ext>
                </a:extLst>
              </p:cNvPr>
              <p:cNvSpPr/>
              <p:nvPr/>
            </p:nvSpPr>
            <p:spPr>
              <a:xfrm>
                <a:off x="368140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59A2F04-EC6E-DA44-96B3-7E03640F8B5A}"/>
                  </a:ext>
                </a:extLst>
              </p:cNvPr>
              <p:cNvSpPr/>
              <p:nvPr/>
            </p:nvSpPr>
            <p:spPr>
              <a:xfrm>
                <a:off x="368140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71573F-4F4A-9F4C-965B-ED3CB4DB5EDC}"/>
                  </a:ext>
                </a:extLst>
              </p:cNvPr>
              <p:cNvSpPr/>
              <p:nvPr/>
            </p:nvSpPr>
            <p:spPr>
              <a:xfrm>
                <a:off x="4452932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827DF96-5C3B-564D-A5AB-3EAFC0F19395}"/>
                  </a:ext>
                </a:extLst>
              </p:cNvPr>
              <p:cNvSpPr/>
              <p:nvPr/>
            </p:nvSpPr>
            <p:spPr>
              <a:xfrm>
                <a:off x="522445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E8A1CE2-983C-9E44-A91D-D42758051C23}"/>
                  </a:ext>
                </a:extLst>
              </p:cNvPr>
              <p:cNvSpPr/>
              <p:nvPr/>
            </p:nvSpPr>
            <p:spPr>
              <a:xfrm>
                <a:off x="522445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12A2F4F-C642-084F-A86F-A1056B394E63}"/>
                  </a:ext>
                </a:extLst>
              </p:cNvPr>
              <p:cNvSpPr/>
              <p:nvPr/>
            </p:nvSpPr>
            <p:spPr>
              <a:xfrm>
                <a:off x="445293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B60419E-914F-4E42-8FDD-C3DC9DC29034}"/>
                  </a:ext>
                </a:extLst>
              </p:cNvPr>
              <p:cNvSpPr/>
              <p:nvPr/>
            </p:nvSpPr>
            <p:spPr>
              <a:xfrm>
                <a:off x="522445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0429B11-7F89-7042-A949-22C4E2330207}"/>
                  </a:ext>
                </a:extLst>
              </p:cNvPr>
              <p:cNvSpPr/>
              <p:nvPr/>
            </p:nvSpPr>
            <p:spPr>
              <a:xfrm>
                <a:off x="445293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7CEE7E-092C-2547-A981-0F6240852429}"/>
                  </a:ext>
                </a:extLst>
              </p:cNvPr>
              <p:cNvSpPr/>
              <p:nvPr/>
            </p:nvSpPr>
            <p:spPr>
              <a:xfrm>
                <a:off x="522445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4E1C410-757F-F142-9CC3-AC72AF856D80}"/>
                  </a:ext>
                </a:extLst>
              </p:cNvPr>
              <p:cNvSpPr/>
              <p:nvPr/>
            </p:nvSpPr>
            <p:spPr>
              <a:xfrm>
                <a:off x="522445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CA163C9-5911-4549-843E-A8276ABB5054}"/>
                </a:ext>
              </a:extLst>
            </p:cNvPr>
            <p:cNvSpPr/>
            <p:nvPr/>
          </p:nvSpPr>
          <p:spPr>
            <a:xfrm>
              <a:off x="7386447" y="2807019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D56767D-7D40-D640-97DE-B806DD351DC2}"/>
                </a:ext>
              </a:extLst>
            </p:cNvPr>
            <p:cNvSpPr/>
            <p:nvPr/>
          </p:nvSpPr>
          <p:spPr>
            <a:xfrm>
              <a:off x="6614922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FEFEFA8-478F-794A-9B48-D22A4B8136B0}"/>
                </a:ext>
              </a:extLst>
            </p:cNvPr>
            <p:cNvSpPr/>
            <p:nvPr/>
          </p:nvSpPr>
          <p:spPr>
            <a:xfrm>
              <a:off x="7386447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4249AC-4D66-1B45-A9A8-7A0CED0B7977}"/>
                </a:ext>
              </a:extLst>
            </p:cNvPr>
            <p:cNvSpPr/>
            <p:nvPr/>
          </p:nvSpPr>
          <p:spPr>
            <a:xfrm>
              <a:off x="6614922" y="4350070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E6C8CC0-F2E3-C44B-82EA-489836CB6104}"/>
                </a:ext>
              </a:extLst>
            </p:cNvPr>
            <p:cNvSpPr/>
            <p:nvPr/>
          </p:nvSpPr>
          <p:spPr>
            <a:xfrm>
              <a:off x="7386447" y="4350070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A790C5-A60A-0A43-9BE0-126387B527A2}"/>
                </a:ext>
              </a:extLst>
            </p:cNvPr>
            <p:cNvSpPr/>
            <p:nvPr/>
          </p:nvSpPr>
          <p:spPr>
            <a:xfrm>
              <a:off x="738644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B5546EE-CF03-C244-B2AE-A9D0A3C038A2}"/>
                </a:ext>
              </a:extLst>
            </p:cNvPr>
            <p:cNvSpPr/>
            <p:nvPr/>
          </p:nvSpPr>
          <p:spPr>
            <a:xfrm>
              <a:off x="738644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675A3BB-42E2-5A4D-816F-081FF81107A9}"/>
                </a:ext>
              </a:extLst>
            </p:cNvPr>
            <p:cNvSpPr/>
            <p:nvPr/>
          </p:nvSpPr>
          <p:spPr>
            <a:xfrm>
              <a:off x="8929497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E431975-62B8-6640-A035-A08C6923CF34}"/>
                </a:ext>
              </a:extLst>
            </p:cNvPr>
            <p:cNvSpPr/>
            <p:nvPr/>
          </p:nvSpPr>
          <p:spPr>
            <a:xfrm>
              <a:off x="8157972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C8A23E5-CD15-2B4E-8411-97FC0F7CBF81}"/>
                </a:ext>
              </a:extLst>
            </p:cNvPr>
            <p:cNvSpPr/>
            <p:nvPr/>
          </p:nvSpPr>
          <p:spPr>
            <a:xfrm>
              <a:off x="8929497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CF5AAF-2AEC-7F40-99B8-D2C1B5D02492}"/>
                </a:ext>
              </a:extLst>
            </p:cNvPr>
            <p:cNvSpPr/>
            <p:nvPr/>
          </p:nvSpPr>
          <p:spPr>
            <a:xfrm>
              <a:off x="815797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38C41A5-097C-4E4F-9FFE-6A23A395F0F7}"/>
                </a:ext>
              </a:extLst>
            </p:cNvPr>
            <p:cNvSpPr/>
            <p:nvPr/>
          </p:nvSpPr>
          <p:spPr>
            <a:xfrm>
              <a:off x="892949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D21FF37-9AF4-7C4B-8826-2C966420D703}"/>
                </a:ext>
              </a:extLst>
            </p:cNvPr>
            <p:cNvSpPr/>
            <p:nvPr/>
          </p:nvSpPr>
          <p:spPr>
            <a:xfrm>
              <a:off x="815797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92AD41B-B112-E243-AF01-87AF97C99263}"/>
                </a:ext>
              </a:extLst>
            </p:cNvPr>
            <p:cNvSpPr/>
            <p:nvPr/>
          </p:nvSpPr>
          <p:spPr>
            <a:xfrm>
              <a:off x="892949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3B72F49-5D67-B145-91B7-0B80BD5E882E}"/>
                </a:ext>
              </a:extLst>
            </p:cNvPr>
            <p:cNvSpPr/>
            <p:nvPr/>
          </p:nvSpPr>
          <p:spPr>
            <a:xfrm>
              <a:off x="892949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316E670-D7B6-6443-90F9-0C67EE1B8827}"/>
                </a:ext>
              </a:extLst>
            </p:cNvPr>
            <p:cNvSpPr/>
            <p:nvPr/>
          </p:nvSpPr>
          <p:spPr>
            <a:xfrm>
              <a:off x="9701022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96DE31-302B-B048-A50D-0CCE096FBA62}"/>
                </a:ext>
              </a:extLst>
            </p:cNvPr>
            <p:cNvSpPr/>
            <p:nvPr/>
          </p:nvSpPr>
          <p:spPr>
            <a:xfrm>
              <a:off x="970102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C3BC45F-10BC-F449-9F49-8F0846B466EA}"/>
                </a:ext>
              </a:extLst>
            </p:cNvPr>
            <p:cNvSpPr/>
            <p:nvPr/>
          </p:nvSpPr>
          <p:spPr>
            <a:xfrm>
              <a:off x="1047254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2F3D722-ADF7-8944-8AF7-C5003B19BE60}"/>
                </a:ext>
              </a:extLst>
            </p:cNvPr>
            <p:cNvSpPr/>
            <p:nvPr/>
          </p:nvSpPr>
          <p:spPr>
            <a:xfrm>
              <a:off x="970102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8691F8C-908F-2C42-8380-F1BA07D21898}"/>
                </a:ext>
              </a:extLst>
            </p:cNvPr>
            <p:cNvSpPr/>
            <p:nvPr/>
          </p:nvSpPr>
          <p:spPr>
            <a:xfrm>
              <a:off x="1047254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9CFA7C-C1C7-2241-9E17-0C2B72A079CF}"/>
                </a:ext>
              </a:extLst>
            </p:cNvPr>
            <p:cNvSpPr/>
            <p:nvPr/>
          </p:nvSpPr>
          <p:spPr>
            <a:xfrm>
              <a:off x="1047254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FABEDEB-FDF3-764F-9515-32021CC3CCBD}"/>
                </a:ext>
              </a:extLst>
            </p:cNvPr>
            <p:cNvSpPr/>
            <p:nvPr/>
          </p:nvSpPr>
          <p:spPr>
            <a:xfrm>
              <a:off x="11244072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572A7CF-9A3C-1749-B6B4-33861DBA167D}"/>
                </a:ext>
              </a:extLst>
            </p:cNvPr>
            <p:cNvSpPr/>
            <p:nvPr/>
          </p:nvSpPr>
          <p:spPr>
            <a:xfrm>
              <a:off x="12015597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7F19635-B035-2D45-8C6E-F1CA46CB738F}"/>
                </a:ext>
              </a:extLst>
            </p:cNvPr>
            <p:cNvSpPr/>
            <p:nvPr/>
          </p:nvSpPr>
          <p:spPr>
            <a:xfrm>
              <a:off x="12015597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4535DAE-5335-CA49-9FCE-BC9AAB47A685}"/>
                </a:ext>
              </a:extLst>
            </p:cNvPr>
            <p:cNvSpPr/>
            <p:nvPr/>
          </p:nvSpPr>
          <p:spPr>
            <a:xfrm>
              <a:off x="1124407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498A5ED-EB0D-024E-952A-E1B8F9970A07}"/>
                </a:ext>
              </a:extLst>
            </p:cNvPr>
            <p:cNvSpPr/>
            <p:nvPr/>
          </p:nvSpPr>
          <p:spPr>
            <a:xfrm>
              <a:off x="1201559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0026062-C002-E345-A9A9-7BE4AF77859A}"/>
                </a:ext>
              </a:extLst>
            </p:cNvPr>
            <p:cNvSpPr/>
            <p:nvPr/>
          </p:nvSpPr>
          <p:spPr>
            <a:xfrm>
              <a:off x="1124407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F540719-3754-3745-9A49-7758F0C1ABB1}"/>
                </a:ext>
              </a:extLst>
            </p:cNvPr>
            <p:cNvSpPr/>
            <p:nvPr/>
          </p:nvSpPr>
          <p:spPr>
            <a:xfrm>
              <a:off x="1201559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73EA75-AC84-294E-B046-EF545EF818D7}"/>
                </a:ext>
              </a:extLst>
            </p:cNvPr>
            <p:cNvSpPr/>
            <p:nvPr/>
          </p:nvSpPr>
          <p:spPr>
            <a:xfrm>
              <a:off x="1201559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388BFDF-32D9-C942-9DB2-A4A2B95DF840}"/>
                </a:ext>
              </a:extLst>
            </p:cNvPr>
            <p:cNvSpPr/>
            <p:nvPr/>
          </p:nvSpPr>
          <p:spPr>
            <a:xfrm>
              <a:off x="7677436" y="3913921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11369" y="49378"/>
                    <a:pt x="52563" y="-9332"/>
                    <a:pt x="107275" y="0"/>
                  </a:cubicBezTo>
                  <a:cubicBezTo>
                    <a:pt x="153790" y="-1950"/>
                    <a:pt x="207448" y="54716"/>
                    <a:pt x="214550" y="107275"/>
                  </a:cubicBezTo>
                  <a:cubicBezTo>
                    <a:pt x="213006" y="151798"/>
                    <a:pt x="161892" y="220983"/>
                    <a:pt x="107275" y="214550"/>
                  </a:cubicBezTo>
                  <a:cubicBezTo>
                    <a:pt x="59198" y="220803"/>
                    <a:pt x="4492" y="167601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8559" y="42750"/>
                    <a:pt x="40679" y="2759"/>
                    <a:pt x="107275" y="0"/>
                  </a:cubicBezTo>
                  <a:cubicBezTo>
                    <a:pt x="173816" y="1536"/>
                    <a:pt x="202506" y="48412"/>
                    <a:pt x="214550" y="107275"/>
                  </a:cubicBezTo>
                  <a:cubicBezTo>
                    <a:pt x="208638" y="172295"/>
                    <a:pt x="165466" y="220384"/>
                    <a:pt x="107275" y="214550"/>
                  </a:cubicBezTo>
                  <a:cubicBezTo>
                    <a:pt x="39623" y="209951"/>
                    <a:pt x="10380" y="171481"/>
                    <a:pt x="0" y="10727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F03DD76-637C-1147-ADB0-2E08820014D5}"/>
                </a:ext>
              </a:extLst>
            </p:cNvPr>
            <p:cNvSpPr/>
            <p:nvPr/>
          </p:nvSpPr>
          <p:spPr>
            <a:xfrm>
              <a:off x="9220486" y="3953210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7683" y="40726"/>
                    <a:pt x="57593" y="631"/>
                    <a:pt x="107275" y="0"/>
                  </a:cubicBezTo>
                  <a:cubicBezTo>
                    <a:pt x="169785" y="5580"/>
                    <a:pt x="212905" y="47994"/>
                    <a:pt x="214550" y="107275"/>
                  </a:cubicBezTo>
                  <a:cubicBezTo>
                    <a:pt x="217775" y="166989"/>
                    <a:pt x="153596" y="208652"/>
                    <a:pt x="107275" y="214550"/>
                  </a:cubicBezTo>
                  <a:cubicBezTo>
                    <a:pt x="37420" y="217716"/>
                    <a:pt x="1442" y="164566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2516" y="52443"/>
                    <a:pt x="42487" y="-2289"/>
                    <a:pt x="107275" y="0"/>
                  </a:cubicBezTo>
                  <a:cubicBezTo>
                    <a:pt x="170926" y="-650"/>
                    <a:pt x="210799" y="54860"/>
                    <a:pt x="214550" y="107275"/>
                  </a:cubicBezTo>
                  <a:cubicBezTo>
                    <a:pt x="206878" y="169085"/>
                    <a:pt x="162951" y="218772"/>
                    <a:pt x="107275" y="214550"/>
                  </a:cubicBezTo>
                  <a:cubicBezTo>
                    <a:pt x="55509" y="209710"/>
                    <a:pt x="-5278" y="167732"/>
                    <a:pt x="0" y="10727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0804EE7-44FF-A34E-A6C1-9CF4E8BAB661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6" y="4533520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356D3A4-6A2D-424B-A5F8-A07326810D39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5" y="4707256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26588E-DE55-DE48-A8A6-7989C1E3DB57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5" y="4871848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9FDB58D-2D58-BD41-B58B-86C9BCBB980A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5" y="4533520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68CB624-3F1F-0347-B8F9-22B35ABB8901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4" y="4707256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67BA70B-AC4D-FA48-B43D-6B5CEA99B988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4" y="4871848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F51D046-B61C-5645-BF6F-279484DCACA5}"/>
                </a:ext>
              </a:extLst>
            </p:cNvPr>
            <p:cNvCxnSpPr/>
            <p:nvPr/>
          </p:nvCxnSpPr>
          <p:spPr>
            <a:xfrm>
              <a:off x="7386447" y="5121595"/>
              <a:ext cx="30861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9FDA5D-6D00-3E46-846A-C63A44DD015A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415" y="4350069"/>
              <a:ext cx="0" cy="771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CAA016C-7DFA-5242-ADC4-EAC73C43DF66}"/>
              </a:ext>
            </a:extLst>
          </p:cNvPr>
          <p:cNvGrpSpPr/>
          <p:nvPr/>
        </p:nvGrpSpPr>
        <p:grpSpPr>
          <a:xfrm>
            <a:off x="-732773" y="-232587"/>
            <a:ext cx="6172200" cy="3857626"/>
            <a:chOff x="176403" y="492443"/>
            <a:chExt cx="6172200" cy="38576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AB3CAD-A245-154A-8D17-E77F28EBBD84}"/>
                </a:ext>
              </a:extLst>
            </p:cNvPr>
            <p:cNvSpPr/>
            <p:nvPr/>
          </p:nvSpPr>
          <p:spPr>
            <a:xfrm>
              <a:off x="94792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A6374B-3ADC-AF47-AD42-9A6BD10EE7C2}"/>
                </a:ext>
              </a:extLst>
            </p:cNvPr>
            <p:cNvSpPr/>
            <p:nvPr/>
          </p:nvSpPr>
          <p:spPr>
            <a:xfrm>
              <a:off x="17640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D99955-5AC6-994E-85C3-CA83602E87B3}"/>
                </a:ext>
              </a:extLst>
            </p:cNvPr>
            <p:cNvSpPr/>
            <p:nvPr/>
          </p:nvSpPr>
          <p:spPr>
            <a:xfrm>
              <a:off x="94792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A74363-32B0-7540-9590-246DAD490F86}"/>
                </a:ext>
              </a:extLst>
            </p:cNvPr>
            <p:cNvSpPr/>
            <p:nvPr/>
          </p:nvSpPr>
          <p:spPr>
            <a:xfrm>
              <a:off x="17640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F3DB9A-13B1-B84B-B8A2-91F62893141D}"/>
                </a:ext>
              </a:extLst>
            </p:cNvPr>
            <p:cNvSpPr/>
            <p:nvPr/>
          </p:nvSpPr>
          <p:spPr>
            <a:xfrm>
              <a:off x="94792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6528AF-81F9-FC4C-91E1-EFF791B485EE}"/>
                </a:ext>
              </a:extLst>
            </p:cNvPr>
            <p:cNvSpPr/>
            <p:nvPr/>
          </p:nvSpPr>
          <p:spPr>
            <a:xfrm>
              <a:off x="94792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BFE2D4-9609-354F-A6D3-9C68656BE1C0}"/>
                </a:ext>
              </a:extLst>
            </p:cNvPr>
            <p:cNvSpPr/>
            <p:nvPr/>
          </p:nvSpPr>
          <p:spPr>
            <a:xfrm>
              <a:off x="94792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5D6A0B-C2A6-6D4E-8D09-20A6E1C00A6A}"/>
                </a:ext>
              </a:extLst>
            </p:cNvPr>
            <p:cNvSpPr/>
            <p:nvPr/>
          </p:nvSpPr>
          <p:spPr>
            <a:xfrm>
              <a:off x="249097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A4F25A-5463-124E-956A-9944BD0BBCC1}"/>
                </a:ext>
              </a:extLst>
            </p:cNvPr>
            <p:cNvSpPr/>
            <p:nvPr/>
          </p:nvSpPr>
          <p:spPr>
            <a:xfrm>
              <a:off x="171945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29CD51-90F1-7549-8C2D-FA2D0BE891DE}"/>
                </a:ext>
              </a:extLst>
            </p:cNvPr>
            <p:cNvSpPr/>
            <p:nvPr/>
          </p:nvSpPr>
          <p:spPr>
            <a:xfrm>
              <a:off x="249097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5CD979-5DD7-5B4E-AC15-889B5E9BF0AD}"/>
                </a:ext>
              </a:extLst>
            </p:cNvPr>
            <p:cNvSpPr/>
            <p:nvPr/>
          </p:nvSpPr>
          <p:spPr>
            <a:xfrm>
              <a:off x="171945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1EC9F8-8E39-1D4C-B1D9-460AE214A6CF}"/>
                </a:ext>
              </a:extLst>
            </p:cNvPr>
            <p:cNvSpPr/>
            <p:nvPr/>
          </p:nvSpPr>
          <p:spPr>
            <a:xfrm>
              <a:off x="249097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7D2D73-E05D-084F-AE96-F98101AD2717}"/>
                </a:ext>
              </a:extLst>
            </p:cNvPr>
            <p:cNvSpPr/>
            <p:nvPr/>
          </p:nvSpPr>
          <p:spPr>
            <a:xfrm>
              <a:off x="171945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D624EB-19BE-B14C-BC33-5C66D96CC3E8}"/>
                </a:ext>
              </a:extLst>
            </p:cNvPr>
            <p:cNvSpPr/>
            <p:nvPr/>
          </p:nvSpPr>
          <p:spPr>
            <a:xfrm>
              <a:off x="249097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0F4FD5B-A4DE-494E-A018-46A4B246EB42}"/>
                </a:ext>
              </a:extLst>
            </p:cNvPr>
            <p:cNvSpPr/>
            <p:nvPr/>
          </p:nvSpPr>
          <p:spPr>
            <a:xfrm>
              <a:off x="249097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9CA826-B07F-8342-8472-A241491AB93B}"/>
                </a:ext>
              </a:extLst>
            </p:cNvPr>
            <p:cNvSpPr/>
            <p:nvPr/>
          </p:nvSpPr>
          <p:spPr>
            <a:xfrm>
              <a:off x="326250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A3A8E1-3295-BF47-8328-FDB930655C9F}"/>
                </a:ext>
              </a:extLst>
            </p:cNvPr>
            <p:cNvSpPr/>
            <p:nvPr/>
          </p:nvSpPr>
          <p:spPr>
            <a:xfrm>
              <a:off x="326250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BF3464-FB2A-7A47-B5C4-AADAD721C4A5}"/>
                </a:ext>
              </a:extLst>
            </p:cNvPr>
            <p:cNvSpPr/>
            <p:nvPr/>
          </p:nvSpPr>
          <p:spPr>
            <a:xfrm>
              <a:off x="403402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48C17C-5C0F-6A42-A115-8C92BD681CD2}"/>
                </a:ext>
              </a:extLst>
            </p:cNvPr>
            <p:cNvSpPr/>
            <p:nvPr/>
          </p:nvSpPr>
          <p:spPr>
            <a:xfrm>
              <a:off x="326250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BDC2F6-85FB-F148-9CFC-9002A954987A}"/>
                </a:ext>
              </a:extLst>
            </p:cNvPr>
            <p:cNvSpPr/>
            <p:nvPr/>
          </p:nvSpPr>
          <p:spPr>
            <a:xfrm>
              <a:off x="403402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20003F-F1C2-AD48-AE51-3A70F4869965}"/>
                </a:ext>
              </a:extLst>
            </p:cNvPr>
            <p:cNvSpPr/>
            <p:nvPr/>
          </p:nvSpPr>
          <p:spPr>
            <a:xfrm>
              <a:off x="403402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26D003-4C09-FC49-9E33-C32843F2B8F5}"/>
                </a:ext>
              </a:extLst>
            </p:cNvPr>
            <p:cNvSpPr/>
            <p:nvPr/>
          </p:nvSpPr>
          <p:spPr>
            <a:xfrm>
              <a:off x="4805553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C26D59C-D7A4-A64F-8167-8DC8E1831D6C}"/>
                </a:ext>
              </a:extLst>
            </p:cNvPr>
            <p:cNvSpPr/>
            <p:nvPr/>
          </p:nvSpPr>
          <p:spPr>
            <a:xfrm>
              <a:off x="557707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EEE5EC-0DB0-1E46-BB27-4062F6A2B3C2}"/>
                </a:ext>
              </a:extLst>
            </p:cNvPr>
            <p:cNvSpPr/>
            <p:nvPr/>
          </p:nvSpPr>
          <p:spPr>
            <a:xfrm>
              <a:off x="557707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BA9C5D-F006-1445-AC3F-778F8CAAC9E2}"/>
                </a:ext>
              </a:extLst>
            </p:cNvPr>
            <p:cNvSpPr/>
            <p:nvPr/>
          </p:nvSpPr>
          <p:spPr>
            <a:xfrm>
              <a:off x="480555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078D96-7159-0C47-8A78-F1B85AB56D9A}"/>
                </a:ext>
              </a:extLst>
            </p:cNvPr>
            <p:cNvSpPr/>
            <p:nvPr/>
          </p:nvSpPr>
          <p:spPr>
            <a:xfrm>
              <a:off x="557707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04C1A0B-FE80-6747-8808-28A0D0CAC403}"/>
                </a:ext>
              </a:extLst>
            </p:cNvPr>
            <p:cNvSpPr/>
            <p:nvPr/>
          </p:nvSpPr>
          <p:spPr>
            <a:xfrm>
              <a:off x="480555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39221D-1D9B-CA41-9C2E-79840E6B8219}"/>
                </a:ext>
              </a:extLst>
            </p:cNvPr>
            <p:cNvSpPr/>
            <p:nvPr/>
          </p:nvSpPr>
          <p:spPr>
            <a:xfrm>
              <a:off x="557707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E25463F-D371-7F4E-A325-8F6E4D488F7D}"/>
                </a:ext>
              </a:extLst>
            </p:cNvPr>
            <p:cNvSpPr/>
            <p:nvPr/>
          </p:nvSpPr>
          <p:spPr>
            <a:xfrm>
              <a:off x="557707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8A238FD-FDBE-0143-87E9-8F5FE13EDF3F}"/>
                </a:ext>
              </a:extLst>
            </p:cNvPr>
            <p:cNvSpPr/>
            <p:nvPr/>
          </p:nvSpPr>
          <p:spPr>
            <a:xfrm>
              <a:off x="1238917" y="1599345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11369" y="49378"/>
                    <a:pt x="52563" y="-9332"/>
                    <a:pt x="107275" y="0"/>
                  </a:cubicBezTo>
                  <a:cubicBezTo>
                    <a:pt x="153790" y="-1950"/>
                    <a:pt x="207448" y="54716"/>
                    <a:pt x="214550" y="107275"/>
                  </a:cubicBezTo>
                  <a:cubicBezTo>
                    <a:pt x="213006" y="151798"/>
                    <a:pt x="161892" y="220983"/>
                    <a:pt x="107275" y="214550"/>
                  </a:cubicBezTo>
                  <a:cubicBezTo>
                    <a:pt x="59198" y="220803"/>
                    <a:pt x="4492" y="167601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8559" y="42750"/>
                    <a:pt x="40679" y="2759"/>
                    <a:pt x="107275" y="0"/>
                  </a:cubicBezTo>
                  <a:cubicBezTo>
                    <a:pt x="173816" y="1536"/>
                    <a:pt x="202506" y="48412"/>
                    <a:pt x="214550" y="107275"/>
                  </a:cubicBezTo>
                  <a:cubicBezTo>
                    <a:pt x="208638" y="172295"/>
                    <a:pt x="165466" y="220384"/>
                    <a:pt x="107275" y="214550"/>
                  </a:cubicBezTo>
                  <a:cubicBezTo>
                    <a:pt x="39623" y="209951"/>
                    <a:pt x="10380" y="171481"/>
                    <a:pt x="0" y="10727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9965447-3A61-FB47-A980-1002A56608F4}"/>
                </a:ext>
              </a:extLst>
            </p:cNvPr>
            <p:cNvSpPr/>
            <p:nvPr/>
          </p:nvSpPr>
          <p:spPr>
            <a:xfrm>
              <a:off x="2781967" y="1638634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7683" y="40726"/>
                    <a:pt x="57593" y="631"/>
                    <a:pt x="107275" y="0"/>
                  </a:cubicBezTo>
                  <a:cubicBezTo>
                    <a:pt x="169785" y="5580"/>
                    <a:pt x="212905" y="47994"/>
                    <a:pt x="214550" y="107275"/>
                  </a:cubicBezTo>
                  <a:cubicBezTo>
                    <a:pt x="217775" y="166989"/>
                    <a:pt x="153596" y="208652"/>
                    <a:pt x="107275" y="214550"/>
                  </a:cubicBezTo>
                  <a:cubicBezTo>
                    <a:pt x="37420" y="217716"/>
                    <a:pt x="1442" y="164566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2516" y="52443"/>
                    <a:pt x="42487" y="-2289"/>
                    <a:pt x="107275" y="0"/>
                  </a:cubicBezTo>
                  <a:cubicBezTo>
                    <a:pt x="170926" y="-650"/>
                    <a:pt x="210799" y="54860"/>
                    <a:pt x="214550" y="107275"/>
                  </a:cubicBezTo>
                  <a:cubicBezTo>
                    <a:pt x="206878" y="169085"/>
                    <a:pt x="162951" y="218772"/>
                    <a:pt x="107275" y="214550"/>
                  </a:cubicBezTo>
                  <a:cubicBezTo>
                    <a:pt x="55509" y="209710"/>
                    <a:pt x="-5278" y="167732"/>
                    <a:pt x="0" y="10727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2981AF-63C5-B94B-A140-4F559218F044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" y="2218944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FD65BC7-AE12-0149-B885-418CA56B046C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392680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90C918-6A68-8048-A77C-4895EE3189B0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557272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3CD4F7-7C8A-C046-8CB7-8A72562449A5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6" y="2218944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9D49E6E-6F4E-EE42-A9FF-F3F9C48ACDB8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392680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F5C98C-4380-5B44-86C0-603C4E8E3464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557272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0CE6611-41B3-5544-AF53-F490CD3C4255}"/>
                </a:ext>
              </a:extLst>
            </p:cNvPr>
            <p:cNvCxnSpPr/>
            <p:nvPr/>
          </p:nvCxnSpPr>
          <p:spPr>
            <a:xfrm>
              <a:off x="938211" y="2809064"/>
              <a:ext cx="30861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7B37A33-B58C-AF4B-AC1B-CE2103AE7F7E}"/>
                </a:ext>
              </a:extLst>
            </p:cNvPr>
            <p:cNvCxnSpPr>
              <a:cxnSpLocks/>
            </p:cNvCxnSpPr>
            <p:nvPr/>
          </p:nvCxnSpPr>
          <p:spPr>
            <a:xfrm>
              <a:off x="4039179" y="2037538"/>
              <a:ext cx="0" cy="77152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0" name="Graphic 149">
            <a:extLst>
              <a:ext uri="{FF2B5EF4-FFF2-40B4-BE49-F238E27FC236}">
                <a16:creationId xmlns:a16="http://schemas.microsoft.com/office/drawing/2014/main" id="{42E33D3C-F09D-2B47-A694-EAEFFFCF8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8E456460-6772-B547-B810-3BC98DE84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01574" y="2315351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8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田中　康紀</dc:creator>
  <cp:lastModifiedBy>田中　康紀</cp:lastModifiedBy>
  <cp:revision>5</cp:revision>
  <dcterms:created xsi:type="dcterms:W3CDTF">2020-05-07T21:55:06Z</dcterms:created>
  <dcterms:modified xsi:type="dcterms:W3CDTF">2020-05-07T22:09:26Z</dcterms:modified>
</cp:coreProperties>
</file>