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DEB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84" d="100"/>
          <a:sy n="84" d="100"/>
        </p:scale>
        <p:origin x="4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DA84-2456-9C48-B97E-8AF5F1C3B5CC}"/>
              </a:ext>
            </a:extLst>
          </p:cNvPr>
          <p:cNvSpPr/>
          <p:nvPr/>
        </p:nvSpPr>
        <p:spPr>
          <a:xfrm>
            <a:off x="3970369" y="2313518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62" y="4454724"/>
            <a:ext cx="823299" cy="514350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43208"/>
            <a:ext cx="835183" cy="526233"/>
          </a:xfrm>
          <a:prstGeom prst="rect">
            <a:avLst/>
          </a:prstGeom>
        </p:spPr>
      </p:pic>
      <p:pic>
        <p:nvPicPr>
          <p:cNvPr id="49" name="Picture 48" descr="A picture containing pallette&#10;&#10;Description automatically generated">
            <a:extLst>
              <a:ext uri="{FF2B5EF4-FFF2-40B4-BE49-F238E27FC236}">
                <a16:creationId xmlns:a16="http://schemas.microsoft.com/office/drawing/2014/main" id="{31222C9C-9FE4-1B4E-8CCC-3F4671EA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1687" y="2902861"/>
            <a:ext cx="421363" cy="421363"/>
          </a:xfrm>
          <a:prstGeom prst="rect">
            <a:avLst/>
          </a:prstGeom>
        </p:spPr>
      </p:pic>
      <p:pic>
        <p:nvPicPr>
          <p:cNvPr id="50" name="Picture 49" descr="A picture containing pallette&#10;&#10;Description automatically generated">
            <a:extLst>
              <a:ext uri="{FF2B5EF4-FFF2-40B4-BE49-F238E27FC236}">
                <a16:creationId xmlns:a16="http://schemas.microsoft.com/office/drawing/2014/main" id="{B7D4398A-7309-794E-B297-1E1171A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0324" y="3324224"/>
            <a:ext cx="421363" cy="421363"/>
          </a:xfrm>
          <a:prstGeom prst="rect">
            <a:avLst/>
          </a:prstGeom>
        </p:spPr>
      </p:pic>
      <p:pic>
        <p:nvPicPr>
          <p:cNvPr id="51" name="Picture 50" descr="A picture containing pallette&#10;&#10;Description automatically generated">
            <a:extLst>
              <a:ext uri="{FF2B5EF4-FFF2-40B4-BE49-F238E27FC236}">
                <a16:creationId xmlns:a16="http://schemas.microsoft.com/office/drawing/2014/main" id="{92F71D86-81D6-B44D-A662-07AB002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191" y="3956268"/>
            <a:ext cx="421363" cy="421363"/>
          </a:xfrm>
          <a:prstGeom prst="rect">
            <a:avLst/>
          </a:prstGeom>
        </p:spPr>
      </p:pic>
      <p:pic>
        <p:nvPicPr>
          <p:cNvPr id="52" name="Picture 51" descr="A picture containing pallette&#10;&#10;Description automatically generated">
            <a:extLst>
              <a:ext uri="{FF2B5EF4-FFF2-40B4-BE49-F238E27FC236}">
                <a16:creationId xmlns:a16="http://schemas.microsoft.com/office/drawing/2014/main" id="{2C7FC8DE-83B0-084F-B2A4-BAF11EF3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5701" y="4454724"/>
            <a:ext cx="421363" cy="421363"/>
          </a:xfrm>
          <a:prstGeom prst="rect">
            <a:avLst/>
          </a:prstGeom>
        </p:spPr>
      </p:pic>
      <p:pic>
        <p:nvPicPr>
          <p:cNvPr id="53" name="Picture 5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3DEB74-CCC0-7449-9020-E967C4D3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78" y="1179965"/>
            <a:ext cx="835183" cy="526233"/>
          </a:xfrm>
          <a:prstGeom prst="rect">
            <a:avLst/>
          </a:prstGeo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B7E1A2CB-2DB7-F942-A83A-1B83CD3D21ED}"/>
              </a:ext>
            </a:extLst>
          </p:cNvPr>
          <p:cNvSpPr/>
          <p:nvPr/>
        </p:nvSpPr>
        <p:spPr>
          <a:xfrm>
            <a:off x="3970369" y="1133552"/>
            <a:ext cx="3522134" cy="1179965"/>
          </a:xfrm>
          <a:prstGeom prst="triangle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D183E5-DB77-114C-A854-6978680B91FD}"/>
              </a:ext>
            </a:extLst>
          </p:cNvPr>
          <p:cNvSpPr/>
          <p:nvPr/>
        </p:nvSpPr>
        <p:spPr>
          <a:xfrm rot="3360042">
            <a:off x="4124026" y="655514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C0D221-BBC8-1943-8DDA-BDCE84315BB9}"/>
              </a:ext>
            </a:extLst>
          </p:cNvPr>
          <p:cNvSpPr/>
          <p:nvPr/>
        </p:nvSpPr>
        <p:spPr>
          <a:xfrm rot="18257039">
            <a:off x="6289489" y="667315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8E2891-3B9F-8A45-A5E5-F1567BE2AFB0}"/>
              </a:ext>
            </a:extLst>
          </p:cNvPr>
          <p:cNvGrpSpPr/>
          <p:nvPr/>
        </p:nvGrpSpPr>
        <p:grpSpPr>
          <a:xfrm>
            <a:off x="4590164" y="2832697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5093B6-9E5B-1C4E-BEDE-DCF22E6E257B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799A7-2A0A-6F46-9910-8D4E6DB10B65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B942F3-6CD1-1D40-BB7D-C66740358A12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76AF0-6636-DE40-A320-9BFC29E13FC2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F4D89A-8207-2344-B3CD-3E3C5946EAD2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03F560-5A06-4B4F-A4BC-6EFCFE1E8B1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16C823-1B42-8442-B2DB-69BAEBFE6B49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32925F8-66C8-DF4C-B501-E2682F6933F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A3CAFF-CA2F-A64D-AFA4-E388713DCACA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4A585D-D83B-BF40-BD3C-E5BEA419E96A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32EC03-842B-1E45-AA3C-30747360D7AC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A28B8E6-5D79-0B44-825D-942B3916E221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45BD2B-9493-2640-8624-B2C06C8CB34A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C220D58-EF00-2147-B87C-6F1A3A5D732F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364B-4E9C-BB40-BFB0-0572FBEA0998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BD6616-48D6-9043-9AE4-C34DA682947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D908A9-5B38-1D46-BA9B-8408505E8D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7243C4E-DEC9-EC4C-B4CE-F87AE95D36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D3FD6D-3ABF-E849-89DA-39AC9583FA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45BECE-15DC-DA40-A222-A092CD3DEEE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D784A5D-FD29-6C47-B9D6-96EFE42C6B30}"/>
              </a:ext>
            </a:extLst>
          </p:cNvPr>
          <p:cNvSpPr/>
          <p:nvPr/>
        </p:nvSpPr>
        <p:spPr>
          <a:xfrm>
            <a:off x="8617076" y="3935545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00137C8A-F88A-9F45-9F66-6945C85EA8E7}"/>
              </a:ext>
            </a:extLst>
          </p:cNvPr>
          <p:cNvSpPr/>
          <p:nvPr/>
        </p:nvSpPr>
        <p:spPr>
          <a:xfrm>
            <a:off x="8617076" y="2755579"/>
            <a:ext cx="3522134" cy="1179965"/>
          </a:xfrm>
          <a:prstGeom prst="triangle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879D85-AF8C-9948-AC1B-ED1109E43679}"/>
              </a:ext>
            </a:extLst>
          </p:cNvPr>
          <p:cNvSpPr/>
          <p:nvPr/>
        </p:nvSpPr>
        <p:spPr>
          <a:xfrm rot="3360042">
            <a:off x="8770733" y="2277541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0B82B4-35ED-A147-BA5F-98B4A41E5C86}"/>
              </a:ext>
            </a:extLst>
          </p:cNvPr>
          <p:cNvSpPr/>
          <p:nvPr/>
        </p:nvSpPr>
        <p:spPr>
          <a:xfrm rot="18257039">
            <a:off x="10936196" y="2289342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31E0D4-8C9E-904D-AE46-377E8AA33A23}"/>
              </a:ext>
            </a:extLst>
          </p:cNvPr>
          <p:cNvGrpSpPr/>
          <p:nvPr/>
        </p:nvGrpSpPr>
        <p:grpSpPr>
          <a:xfrm>
            <a:off x="9236871" y="4454724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5987005-A923-FD48-863E-DA1B201F83CD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105DFD-5EB7-C441-87C2-4D7FC9EFF70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76B5E99-EACA-7141-B10D-7D56B024DF1C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0A999D-23C9-484E-A621-5870C3A92E2A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BFC1D75-C7FB-C248-9F06-D9C28B302B5E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847C9D-75DF-5549-B1A1-3CEFBA577918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8419567-F198-DE40-B4ED-F846AC084370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D1A35-7349-2748-9A33-6454BAA7833D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1D921A-6A31-DE46-87AC-401AE1E45C44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01D87D-8EF5-7B46-8B44-83E3FBAE0AB0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2DCF60-34F6-0C4F-BC42-5B279251C7F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6EC697-3506-9A4D-879A-2B99F1DE595D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95FABC-F12B-AC4C-9E4B-2C893480153D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D7A5EFA-C56B-FE4A-8342-69A35D827DAC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549AC13-550A-7C40-A808-C5B2D521133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EC46E1-6242-364E-9935-E6C0EB41921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09A789-CEEF-2547-8013-82B20A6A7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9D7E170-F851-5042-978B-26DEFD41759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B13AD0-2E2B-7947-87DF-BE019393A5D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54F0AE-9348-B242-BAA9-9378FC2FC55D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13</cp:revision>
  <dcterms:created xsi:type="dcterms:W3CDTF">2020-05-07T21:55:06Z</dcterms:created>
  <dcterms:modified xsi:type="dcterms:W3CDTF">2020-05-09T18:35:47Z</dcterms:modified>
</cp:coreProperties>
</file>