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AB7942"/>
    <a:srgbClr val="DEB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84" d="100"/>
          <a:sy n="84" d="100"/>
        </p:scale>
        <p:origin x="4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4BD5-F34C-1844-BAD8-3CA699A0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1A4C-3D66-6B4C-BE9D-15872D3C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B85D-FA82-884F-BE15-93581A8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7E3F-AC74-4A47-8725-A8303D2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1C15-9A73-1846-BAE0-E4D02EA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427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B32-0584-6F45-B574-A56DCFF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757B-D4DA-0244-910F-64DA350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9CAF-A1E0-F74E-BC43-FF3035A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5064-FD91-8B40-BBD2-F848130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09F-91FF-A24F-9017-401E53E0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122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64EE-F301-B342-AD79-96F1E6AA2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EACB-B961-4C46-972C-BAFB2677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DE29-C0D5-5F40-A6DE-80376A34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2C56-D8D8-8B45-BAD5-4F96F3B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B76-B8C0-1842-BC98-E27CD79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79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D7B0-288F-1E4C-8C78-A935793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403B-7DF3-4B4A-952B-279F0F4B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6FE1-9278-8F44-AAE0-D6264AD8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9ED-A174-3047-8673-E3A71F7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B866-DF8B-0843-AC87-B674607A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147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C937-EB9F-2648-8711-2B8D6249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F57E-A990-4549-B980-9978A018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F2FE-F78D-1448-BAA7-BFF875E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8EE5-B7F5-FF40-BB8B-F382DC5B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A8C8-36CD-414E-89E9-3833A2C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49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146C-1CC7-874D-A214-3FD6B47B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C9AE-CB50-AD42-A4C7-6C1C34D2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6A21-882E-4A4F-88A1-49C9A8E3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EB44-4C89-0542-9F14-27C9B49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4533B-F41F-EF40-80DB-C4BA5D9B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65A9-B4BE-CF43-8C99-EF307D2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34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AF96-3ADD-FB43-976B-3E0A4EDF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29E8-69DA-4842-9700-05017CFD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BEED0-BC51-9342-836C-6FDD63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F7E20-5945-CE4E-9136-7C79C462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7E8F1-445B-3041-ADAA-6654D815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68B5-4726-DA46-B31B-9E1EC170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F779-7C5C-C94A-81E5-DBF0D9A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40171-A7B0-D24E-B53A-0DBFC66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30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FF29-FB66-CE48-B587-C6F52B52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9A267-9CB4-EE45-B9AC-DE42CD1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1D29-F150-6744-B2AF-059A50E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C43C-1025-5D47-AE65-D8DCE9C4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42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05E2-46FA-FB48-9BF0-EAB8327D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77599-83D3-2E4A-AE42-8E58D682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8468-087E-F14C-91AE-25F7C66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04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308B-1E31-A849-835F-673CD689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0A7-513C-114B-943E-1E7E7251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BC8D-099F-C34E-8BFB-278CDFD2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E901-F932-7045-978D-BF887D77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E7A9-5FA3-264E-95AA-49527F5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0488-989D-7240-8906-98037D1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50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E72-C2E3-D84D-BDB3-44007EC0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0E7E3-887A-4342-83DC-C58B84A1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54547-5D18-1E4C-A3C0-8971D268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CD21-EE6B-904B-BD32-13D5D79E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2E5E-C7BD-7241-A643-A3A3080A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8D2C6-121C-764D-B52A-82E26B2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89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9902A-B105-BC42-B25D-249B54C9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7BBC-5A44-664C-A176-913F7C9C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6BBD-FD6B-9544-8508-E6B1D6C87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38FC-CB33-BD42-81EA-52441E77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B92-02D6-9445-823B-82D9B2AE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76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F77AFD-730A-2F46-A046-DBBD84F3105B}"/>
              </a:ext>
            </a:extLst>
          </p:cNvPr>
          <p:cNvGrpSpPr/>
          <p:nvPr/>
        </p:nvGrpSpPr>
        <p:grpSpPr>
          <a:xfrm>
            <a:off x="5793512" y="2853514"/>
            <a:ext cx="6174818" cy="3857626"/>
            <a:chOff x="6614922" y="2807019"/>
            <a:chExt cx="6174818" cy="385762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6C9B36F-C2DA-384D-94B7-7D1511E514CE}"/>
                </a:ext>
              </a:extLst>
            </p:cNvPr>
            <p:cNvGrpSpPr/>
            <p:nvPr/>
          </p:nvGrpSpPr>
          <p:grpSpPr>
            <a:xfrm>
              <a:off x="6617540" y="2807019"/>
              <a:ext cx="6172200" cy="3857626"/>
              <a:chOff x="-176218" y="5050493"/>
              <a:chExt cx="6172200" cy="385762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138132-DE95-FA45-9A0E-F877766CD037}"/>
                  </a:ext>
                </a:extLst>
              </p:cNvPr>
              <p:cNvSpPr/>
              <p:nvPr/>
            </p:nvSpPr>
            <p:spPr>
              <a:xfrm>
                <a:off x="59530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17CCF7D-1288-3543-A53E-3482167EF48B}"/>
                  </a:ext>
                </a:extLst>
              </p:cNvPr>
              <p:cNvSpPr/>
              <p:nvPr/>
            </p:nvSpPr>
            <p:spPr>
              <a:xfrm>
                <a:off x="-176218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43F9DD-9B4B-D84D-B719-CA07E973A4A2}"/>
                  </a:ext>
                </a:extLst>
              </p:cNvPr>
              <p:cNvSpPr/>
              <p:nvPr/>
            </p:nvSpPr>
            <p:spPr>
              <a:xfrm>
                <a:off x="59530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187071C-8B51-3847-BD20-F191BDEA86EE}"/>
                  </a:ext>
                </a:extLst>
              </p:cNvPr>
              <p:cNvSpPr/>
              <p:nvPr/>
            </p:nvSpPr>
            <p:spPr>
              <a:xfrm>
                <a:off x="-176218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2D22905-4881-A44E-99FE-AFD389DB7220}"/>
                  </a:ext>
                </a:extLst>
              </p:cNvPr>
              <p:cNvSpPr/>
              <p:nvPr/>
            </p:nvSpPr>
            <p:spPr>
              <a:xfrm>
                <a:off x="5953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FB71B78-55DA-554E-97D5-8CF18B88A493}"/>
                  </a:ext>
                </a:extLst>
              </p:cNvPr>
              <p:cNvSpPr/>
              <p:nvPr/>
            </p:nvSpPr>
            <p:spPr>
              <a:xfrm>
                <a:off x="5953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CB72E20-D6E7-CB46-AD93-B05A202068E9}"/>
                  </a:ext>
                </a:extLst>
              </p:cNvPr>
              <p:cNvSpPr/>
              <p:nvPr/>
            </p:nvSpPr>
            <p:spPr>
              <a:xfrm>
                <a:off x="5953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EE55B3-B500-554B-8E8E-8B3A136FCCD4}"/>
                  </a:ext>
                </a:extLst>
              </p:cNvPr>
              <p:cNvSpPr/>
              <p:nvPr/>
            </p:nvSpPr>
            <p:spPr>
              <a:xfrm>
                <a:off x="21383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778FCE3-283B-1C4B-B428-7ADAA8DB8C49}"/>
                  </a:ext>
                </a:extLst>
              </p:cNvPr>
              <p:cNvSpPr/>
              <p:nvPr/>
            </p:nvSpPr>
            <p:spPr>
              <a:xfrm>
                <a:off x="136683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EDB85A0-5225-164F-BAD9-FEF6955DF187}"/>
                  </a:ext>
                </a:extLst>
              </p:cNvPr>
              <p:cNvSpPr/>
              <p:nvPr/>
            </p:nvSpPr>
            <p:spPr>
              <a:xfrm>
                <a:off x="21383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E283E67-CA65-0246-9150-92369185FA57}"/>
                  </a:ext>
                </a:extLst>
              </p:cNvPr>
              <p:cNvSpPr/>
              <p:nvPr/>
            </p:nvSpPr>
            <p:spPr>
              <a:xfrm>
                <a:off x="13668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4F04E5-6826-3F4F-A0E2-817399B5328F}"/>
                  </a:ext>
                </a:extLst>
              </p:cNvPr>
              <p:cNvSpPr/>
              <p:nvPr/>
            </p:nvSpPr>
            <p:spPr>
              <a:xfrm>
                <a:off x="21383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1F4E92F-863C-AA4B-8232-7555F9510D7C}"/>
                  </a:ext>
                </a:extLst>
              </p:cNvPr>
              <p:cNvSpPr/>
              <p:nvPr/>
            </p:nvSpPr>
            <p:spPr>
              <a:xfrm>
                <a:off x="13668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43B84D-DC6C-B148-B002-26822C2FE792}"/>
                  </a:ext>
                </a:extLst>
              </p:cNvPr>
              <p:cNvSpPr/>
              <p:nvPr/>
            </p:nvSpPr>
            <p:spPr>
              <a:xfrm>
                <a:off x="21383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4F9430F-E5ED-674C-9BF2-BDEFADD589D1}"/>
                  </a:ext>
                </a:extLst>
              </p:cNvPr>
              <p:cNvSpPr/>
              <p:nvPr/>
            </p:nvSpPr>
            <p:spPr>
              <a:xfrm>
                <a:off x="21383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F3956E1-05A3-DA40-92BF-9A828ED0D250}"/>
                  </a:ext>
                </a:extLst>
              </p:cNvPr>
              <p:cNvSpPr/>
              <p:nvPr/>
            </p:nvSpPr>
            <p:spPr>
              <a:xfrm>
                <a:off x="290988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9F3722-366C-FA4C-80BE-5EEE0336CB63}"/>
                  </a:ext>
                </a:extLst>
              </p:cNvPr>
              <p:cNvSpPr/>
              <p:nvPr/>
            </p:nvSpPr>
            <p:spPr>
              <a:xfrm>
                <a:off x="290988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C8BDD03-7D16-F645-8630-CAD0B7A62CA2}"/>
                  </a:ext>
                </a:extLst>
              </p:cNvPr>
              <p:cNvSpPr/>
              <p:nvPr/>
            </p:nvSpPr>
            <p:spPr>
              <a:xfrm>
                <a:off x="36814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DA4655-BBCE-7245-999C-2542B941DC0F}"/>
                  </a:ext>
                </a:extLst>
              </p:cNvPr>
              <p:cNvSpPr/>
              <p:nvPr/>
            </p:nvSpPr>
            <p:spPr>
              <a:xfrm>
                <a:off x="290988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461A521-728C-6242-86BD-71A1282C49A3}"/>
                  </a:ext>
                </a:extLst>
              </p:cNvPr>
              <p:cNvSpPr/>
              <p:nvPr/>
            </p:nvSpPr>
            <p:spPr>
              <a:xfrm>
                <a:off x="36814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59A2F04-EC6E-DA44-96B3-7E03640F8B5A}"/>
                  </a:ext>
                </a:extLst>
              </p:cNvPr>
              <p:cNvSpPr/>
              <p:nvPr/>
            </p:nvSpPr>
            <p:spPr>
              <a:xfrm>
                <a:off x="36814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71573F-4F4A-9F4C-965B-ED3CB4DB5EDC}"/>
                  </a:ext>
                </a:extLst>
              </p:cNvPr>
              <p:cNvSpPr/>
              <p:nvPr/>
            </p:nvSpPr>
            <p:spPr>
              <a:xfrm>
                <a:off x="4452932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827DF96-5C3B-564D-A5AB-3EAFC0F19395}"/>
                  </a:ext>
                </a:extLst>
              </p:cNvPr>
              <p:cNvSpPr/>
              <p:nvPr/>
            </p:nvSpPr>
            <p:spPr>
              <a:xfrm>
                <a:off x="52244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E8A1CE2-983C-9E44-A91D-D42758051C23}"/>
                  </a:ext>
                </a:extLst>
              </p:cNvPr>
              <p:cNvSpPr/>
              <p:nvPr/>
            </p:nvSpPr>
            <p:spPr>
              <a:xfrm>
                <a:off x="52244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12A2F4F-C642-084F-A86F-A1056B394E63}"/>
                  </a:ext>
                </a:extLst>
              </p:cNvPr>
              <p:cNvSpPr/>
              <p:nvPr/>
            </p:nvSpPr>
            <p:spPr>
              <a:xfrm>
                <a:off x="44529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B60419E-914F-4E42-8FDD-C3DC9DC29034}"/>
                  </a:ext>
                </a:extLst>
              </p:cNvPr>
              <p:cNvSpPr/>
              <p:nvPr/>
            </p:nvSpPr>
            <p:spPr>
              <a:xfrm>
                <a:off x="52244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0429B11-7F89-7042-A949-22C4E2330207}"/>
                  </a:ext>
                </a:extLst>
              </p:cNvPr>
              <p:cNvSpPr/>
              <p:nvPr/>
            </p:nvSpPr>
            <p:spPr>
              <a:xfrm>
                <a:off x="44529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7CEE7E-092C-2547-A981-0F6240852429}"/>
                  </a:ext>
                </a:extLst>
              </p:cNvPr>
              <p:cNvSpPr/>
              <p:nvPr/>
            </p:nvSpPr>
            <p:spPr>
              <a:xfrm>
                <a:off x="52244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E1C410-757F-F142-9CC3-AC72AF856D80}"/>
                  </a:ext>
                </a:extLst>
              </p:cNvPr>
              <p:cNvSpPr/>
              <p:nvPr/>
            </p:nvSpPr>
            <p:spPr>
              <a:xfrm>
                <a:off x="52244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A163C9-5911-4549-843E-A8276ABB5054}"/>
                </a:ext>
              </a:extLst>
            </p:cNvPr>
            <p:cNvSpPr/>
            <p:nvPr/>
          </p:nvSpPr>
          <p:spPr>
            <a:xfrm>
              <a:off x="7386447" y="2807019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56767D-7D40-D640-97DE-B806DD351DC2}"/>
                </a:ext>
              </a:extLst>
            </p:cNvPr>
            <p:cNvSpPr/>
            <p:nvPr/>
          </p:nvSpPr>
          <p:spPr>
            <a:xfrm>
              <a:off x="661492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EFEFA8-478F-794A-9B48-D22A4B8136B0}"/>
                </a:ext>
              </a:extLst>
            </p:cNvPr>
            <p:cNvSpPr/>
            <p:nvPr/>
          </p:nvSpPr>
          <p:spPr>
            <a:xfrm>
              <a:off x="7386447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4249AC-4D66-1B45-A9A8-7A0CED0B7977}"/>
                </a:ext>
              </a:extLst>
            </p:cNvPr>
            <p:cNvSpPr/>
            <p:nvPr/>
          </p:nvSpPr>
          <p:spPr>
            <a:xfrm>
              <a:off x="6614922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6C8CC0-F2E3-C44B-82EA-489836CB6104}"/>
                </a:ext>
              </a:extLst>
            </p:cNvPr>
            <p:cNvSpPr/>
            <p:nvPr/>
          </p:nvSpPr>
          <p:spPr>
            <a:xfrm>
              <a:off x="7386447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A790C5-A60A-0A43-9BE0-126387B527A2}"/>
                </a:ext>
              </a:extLst>
            </p:cNvPr>
            <p:cNvSpPr/>
            <p:nvPr/>
          </p:nvSpPr>
          <p:spPr>
            <a:xfrm>
              <a:off x="73864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5546EE-CF03-C244-B2AE-A9D0A3C038A2}"/>
                </a:ext>
              </a:extLst>
            </p:cNvPr>
            <p:cNvSpPr/>
            <p:nvPr/>
          </p:nvSpPr>
          <p:spPr>
            <a:xfrm>
              <a:off x="73864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75A3BB-42E2-5A4D-816F-081FF81107A9}"/>
                </a:ext>
              </a:extLst>
            </p:cNvPr>
            <p:cNvSpPr/>
            <p:nvPr/>
          </p:nvSpPr>
          <p:spPr>
            <a:xfrm>
              <a:off x="89294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431975-62B8-6640-A035-A08C6923CF34}"/>
                </a:ext>
              </a:extLst>
            </p:cNvPr>
            <p:cNvSpPr/>
            <p:nvPr/>
          </p:nvSpPr>
          <p:spPr>
            <a:xfrm>
              <a:off x="815797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8A23E5-CD15-2B4E-8411-97FC0F7CBF81}"/>
                </a:ext>
              </a:extLst>
            </p:cNvPr>
            <p:cNvSpPr/>
            <p:nvPr/>
          </p:nvSpPr>
          <p:spPr>
            <a:xfrm>
              <a:off x="89294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F5AAF-2AEC-7F40-99B8-D2C1B5D02492}"/>
                </a:ext>
              </a:extLst>
            </p:cNvPr>
            <p:cNvSpPr/>
            <p:nvPr/>
          </p:nvSpPr>
          <p:spPr>
            <a:xfrm>
              <a:off x="81579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8C41A5-097C-4E4F-9FFE-6A23A395F0F7}"/>
                </a:ext>
              </a:extLst>
            </p:cNvPr>
            <p:cNvSpPr/>
            <p:nvPr/>
          </p:nvSpPr>
          <p:spPr>
            <a:xfrm>
              <a:off x="89294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21FF37-9AF4-7C4B-8826-2C966420D703}"/>
                </a:ext>
              </a:extLst>
            </p:cNvPr>
            <p:cNvSpPr/>
            <p:nvPr/>
          </p:nvSpPr>
          <p:spPr>
            <a:xfrm>
              <a:off x="81579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2AD41B-B112-E243-AF01-87AF97C99263}"/>
                </a:ext>
              </a:extLst>
            </p:cNvPr>
            <p:cNvSpPr/>
            <p:nvPr/>
          </p:nvSpPr>
          <p:spPr>
            <a:xfrm>
              <a:off x="89294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B72F49-5D67-B145-91B7-0B80BD5E882E}"/>
                </a:ext>
              </a:extLst>
            </p:cNvPr>
            <p:cNvSpPr/>
            <p:nvPr/>
          </p:nvSpPr>
          <p:spPr>
            <a:xfrm>
              <a:off x="89294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16E670-D7B6-6443-90F9-0C67EE1B8827}"/>
                </a:ext>
              </a:extLst>
            </p:cNvPr>
            <p:cNvSpPr/>
            <p:nvPr/>
          </p:nvSpPr>
          <p:spPr>
            <a:xfrm>
              <a:off x="9701022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96DE31-302B-B048-A50D-0CCE096FBA62}"/>
                </a:ext>
              </a:extLst>
            </p:cNvPr>
            <p:cNvSpPr/>
            <p:nvPr/>
          </p:nvSpPr>
          <p:spPr>
            <a:xfrm>
              <a:off x="970102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3BC45F-10BC-F449-9F49-8F0846B466EA}"/>
                </a:ext>
              </a:extLst>
            </p:cNvPr>
            <p:cNvSpPr/>
            <p:nvPr/>
          </p:nvSpPr>
          <p:spPr>
            <a:xfrm>
              <a:off x="1047254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F3D722-ADF7-8944-8AF7-C5003B19BE60}"/>
                </a:ext>
              </a:extLst>
            </p:cNvPr>
            <p:cNvSpPr/>
            <p:nvPr/>
          </p:nvSpPr>
          <p:spPr>
            <a:xfrm>
              <a:off x="970102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691F8C-908F-2C42-8380-F1BA07D21898}"/>
                </a:ext>
              </a:extLst>
            </p:cNvPr>
            <p:cNvSpPr/>
            <p:nvPr/>
          </p:nvSpPr>
          <p:spPr>
            <a:xfrm>
              <a:off x="104725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9CFA7C-C1C7-2241-9E17-0C2B72A079CF}"/>
                </a:ext>
              </a:extLst>
            </p:cNvPr>
            <p:cNvSpPr/>
            <p:nvPr/>
          </p:nvSpPr>
          <p:spPr>
            <a:xfrm>
              <a:off x="104725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ABEDEB-FDF3-764F-9515-32021CC3CCBD}"/>
                </a:ext>
              </a:extLst>
            </p:cNvPr>
            <p:cNvSpPr/>
            <p:nvPr/>
          </p:nvSpPr>
          <p:spPr>
            <a:xfrm>
              <a:off x="11244072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72A7CF-9A3C-1749-B6B4-33861DBA167D}"/>
                </a:ext>
              </a:extLst>
            </p:cNvPr>
            <p:cNvSpPr/>
            <p:nvPr/>
          </p:nvSpPr>
          <p:spPr>
            <a:xfrm>
              <a:off x="120155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F19635-B035-2D45-8C6E-F1CA46CB738F}"/>
                </a:ext>
              </a:extLst>
            </p:cNvPr>
            <p:cNvSpPr/>
            <p:nvPr/>
          </p:nvSpPr>
          <p:spPr>
            <a:xfrm>
              <a:off x="120155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535DAE-5335-CA49-9FCE-BC9AAB47A685}"/>
                </a:ext>
              </a:extLst>
            </p:cNvPr>
            <p:cNvSpPr/>
            <p:nvPr/>
          </p:nvSpPr>
          <p:spPr>
            <a:xfrm>
              <a:off x="112440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498A5ED-EB0D-024E-952A-E1B8F9970A07}"/>
                </a:ext>
              </a:extLst>
            </p:cNvPr>
            <p:cNvSpPr/>
            <p:nvPr/>
          </p:nvSpPr>
          <p:spPr>
            <a:xfrm>
              <a:off x="120155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026062-C002-E345-A9A9-7BE4AF77859A}"/>
                </a:ext>
              </a:extLst>
            </p:cNvPr>
            <p:cNvSpPr/>
            <p:nvPr/>
          </p:nvSpPr>
          <p:spPr>
            <a:xfrm>
              <a:off x="112440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F540719-3754-3745-9A49-7758F0C1ABB1}"/>
                </a:ext>
              </a:extLst>
            </p:cNvPr>
            <p:cNvSpPr/>
            <p:nvPr/>
          </p:nvSpPr>
          <p:spPr>
            <a:xfrm>
              <a:off x="120155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73EA75-AC84-294E-B046-EF545EF818D7}"/>
                </a:ext>
              </a:extLst>
            </p:cNvPr>
            <p:cNvSpPr/>
            <p:nvPr/>
          </p:nvSpPr>
          <p:spPr>
            <a:xfrm>
              <a:off x="120155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88BFDF-32D9-C942-9DB2-A4A2B95DF840}"/>
                </a:ext>
              </a:extLst>
            </p:cNvPr>
            <p:cNvSpPr/>
            <p:nvPr/>
          </p:nvSpPr>
          <p:spPr>
            <a:xfrm>
              <a:off x="7677436" y="3913921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03DD76-637C-1147-ADB0-2E08820014D5}"/>
                </a:ext>
              </a:extLst>
            </p:cNvPr>
            <p:cNvSpPr/>
            <p:nvPr/>
          </p:nvSpPr>
          <p:spPr>
            <a:xfrm>
              <a:off x="9220486" y="3953210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804EE7-44FF-A34E-A6C1-9CF4E8BAB66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6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56D3A4-6A2D-424B-A5F8-A07326810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26588E-DE55-DE48-A8A6-7989C1E3DB57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FDB58D-2D58-BD41-B58B-86C9BCBB980A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5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8CB624-3F1F-0347-B8F9-22B35ABB8901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67BA70B-AC4D-FA48-B43D-6B5CEA99B988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51D046-B61C-5645-BF6F-279484DCACA5}"/>
                </a:ext>
              </a:extLst>
            </p:cNvPr>
            <p:cNvCxnSpPr/>
            <p:nvPr/>
          </p:nvCxnSpPr>
          <p:spPr>
            <a:xfrm>
              <a:off x="7386447" y="5121595"/>
              <a:ext cx="3086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9FDA5D-6D00-3E46-846A-C63A44DD0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415" y="4350069"/>
              <a:ext cx="0" cy="771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CAA016C-7DFA-5242-ADC4-EAC73C43DF66}"/>
              </a:ext>
            </a:extLst>
          </p:cNvPr>
          <p:cNvGrpSpPr/>
          <p:nvPr/>
        </p:nvGrpSpPr>
        <p:grpSpPr>
          <a:xfrm>
            <a:off x="-701574" y="384790"/>
            <a:ext cx="6172200" cy="3857626"/>
            <a:chOff x="176403" y="492443"/>
            <a:chExt cx="6172200" cy="3857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B3CAD-A245-154A-8D17-E77F28EBBD84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A6374B-3ADC-AF47-AD42-9A6BD10EE7C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D99955-5AC6-994E-85C3-CA83602E87B3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A74363-32B0-7540-9590-246DAD490F86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F3DB9A-13B1-B84B-B8A2-91F62893141D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8AF-81F9-FC4C-91E1-EFF791B485EE}"/>
                </a:ext>
              </a:extLst>
            </p:cNvPr>
            <p:cNvSpPr/>
            <p:nvPr/>
          </p:nvSpPr>
          <p:spPr>
            <a:xfrm>
              <a:off x="9479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BFE2D4-9609-354F-A6D3-9C68656BE1C0}"/>
                </a:ext>
              </a:extLst>
            </p:cNvPr>
            <p:cNvSpPr/>
            <p:nvPr/>
          </p:nvSpPr>
          <p:spPr>
            <a:xfrm>
              <a:off x="9479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5D6A0B-C2A6-6D4E-8D09-20A6E1C00A6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4F25A-5463-124E-956A-9944BD0BBCC1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29CD51-90F1-7549-8C2D-FA2D0BE891D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CD979-5DD7-5B4E-AC15-889B5E9BF0AD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1EC9F8-8E39-1D4C-B1D9-460AE214A6CF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7D2D73-E05D-084F-AE96-F98101AD2717}"/>
                </a:ext>
              </a:extLst>
            </p:cNvPr>
            <p:cNvSpPr/>
            <p:nvPr/>
          </p:nvSpPr>
          <p:spPr>
            <a:xfrm>
              <a:off x="17194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D624EB-19BE-B14C-BC33-5C66D96CC3E8}"/>
                </a:ext>
              </a:extLst>
            </p:cNvPr>
            <p:cNvSpPr/>
            <p:nvPr/>
          </p:nvSpPr>
          <p:spPr>
            <a:xfrm>
              <a:off x="24909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F4FD5B-A4DE-494E-A018-46A4B246EB42}"/>
                </a:ext>
              </a:extLst>
            </p:cNvPr>
            <p:cNvSpPr/>
            <p:nvPr/>
          </p:nvSpPr>
          <p:spPr>
            <a:xfrm>
              <a:off x="24909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9CA826-B07F-8342-8472-A241491AB93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A3A8E1-3295-BF47-8328-FDB930655C9F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BF3464-FB2A-7A47-B5C4-AADAD721C4A5}"/>
                </a:ext>
              </a:extLst>
            </p:cNvPr>
            <p:cNvSpPr/>
            <p:nvPr/>
          </p:nvSpPr>
          <p:spPr>
            <a:xfrm>
              <a:off x="40340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8C17C-5C0F-6A42-A115-8C92BD681CD2}"/>
                </a:ext>
              </a:extLst>
            </p:cNvPr>
            <p:cNvSpPr/>
            <p:nvPr/>
          </p:nvSpPr>
          <p:spPr>
            <a:xfrm>
              <a:off x="326250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BDC2F6-85FB-F148-9CFC-9002A954987A}"/>
                </a:ext>
              </a:extLst>
            </p:cNvPr>
            <p:cNvSpPr/>
            <p:nvPr/>
          </p:nvSpPr>
          <p:spPr>
            <a:xfrm>
              <a:off x="40340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20003F-F1C2-AD48-AE51-3A70F4869965}"/>
                </a:ext>
              </a:extLst>
            </p:cNvPr>
            <p:cNvSpPr/>
            <p:nvPr/>
          </p:nvSpPr>
          <p:spPr>
            <a:xfrm>
              <a:off x="40340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26D003-4C09-FC49-9E33-C32843F2B8F5}"/>
                </a:ext>
              </a:extLst>
            </p:cNvPr>
            <p:cNvSpPr/>
            <p:nvPr/>
          </p:nvSpPr>
          <p:spPr>
            <a:xfrm>
              <a:off x="4805553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26D59C-D7A4-A64F-8167-8DC8E1831D6C}"/>
                </a:ext>
              </a:extLst>
            </p:cNvPr>
            <p:cNvSpPr/>
            <p:nvPr/>
          </p:nvSpPr>
          <p:spPr>
            <a:xfrm>
              <a:off x="55770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EEE5EC-0DB0-1E46-BB27-4062F6A2B3C2}"/>
                </a:ext>
              </a:extLst>
            </p:cNvPr>
            <p:cNvSpPr/>
            <p:nvPr/>
          </p:nvSpPr>
          <p:spPr>
            <a:xfrm>
              <a:off x="55770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BA9C5D-F006-1445-AC3F-778F8CAAC9E2}"/>
                </a:ext>
              </a:extLst>
            </p:cNvPr>
            <p:cNvSpPr/>
            <p:nvPr/>
          </p:nvSpPr>
          <p:spPr>
            <a:xfrm>
              <a:off x="48055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78D96-7159-0C47-8A78-F1B85AB56D9A}"/>
                </a:ext>
              </a:extLst>
            </p:cNvPr>
            <p:cNvSpPr/>
            <p:nvPr/>
          </p:nvSpPr>
          <p:spPr>
            <a:xfrm>
              <a:off x="55770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4C1A0B-FE80-6747-8808-28A0D0CAC403}"/>
                </a:ext>
              </a:extLst>
            </p:cNvPr>
            <p:cNvSpPr/>
            <p:nvPr/>
          </p:nvSpPr>
          <p:spPr>
            <a:xfrm>
              <a:off x="48055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39221D-1D9B-CA41-9C2E-79840E6B8219}"/>
                </a:ext>
              </a:extLst>
            </p:cNvPr>
            <p:cNvSpPr/>
            <p:nvPr/>
          </p:nvSpPr>
          <p:spPr>
            <a:xfrm>
              <a:off x="55770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25463F-D371-7F4E-A325-8F6E4D488F7D}"/>
                </a:ext>
              </a:extLst>
            </p:cNvPr>
            <p:cNvSpPr/>
            <p:nvPr/>
          </p:nvSpPr>
          <p:spPr>
            <a:xfrm>
              <a:off x="55770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A238FD-FDBE-0143-87E9-8F5FE13EDF3F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965447-3A61-FB47-A980-1002A56608F4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2981AF-63C5-B94B-A140-4F559218F044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D65BC7-AE12-0149-B885-418CA56B046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90C918-6A68-8048-A77C-4895EE3189B0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3CD4F7-7C8A-C046-8CB7-8A72562449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9D49E6E-6F4E-EE42-A9FF-F3F9C48ACD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F5C98C-4380-5B44-86C0-603C4E8E346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CE6611-41B3-5544-AF53-F490CD3C4255}"/>
                </a:ext>
              </a:extLst>
            </p:cNvPr>
            <p:cNvCxnSpPr/>
            <p:nvPr/>
          </p:nvCxnSpPr>
          <p:spPr>
            <a:xfrm>
              <a:off x="938211" y="2809064"/>
              <a:ext cx="30861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37A33-B58C-AF4B-AC1B-CE2103AE7F7E}"/>
                </a:ext>
              </a:extLst>
            </p:cNvPr>
            <p:cNvCxnSpPr>
              <a:cxnSpLocks/>
            </p:cNvCxnSpPr>
            <p:nvPr/>
          </p:nvCxnSpPr>
          <p:spPr>
            <a:xfrm>
              <a:off x="4039179" y="2037538"/>
              <a:ext cx="0" cy="7715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2E33D3C-F09D-2B47-A694-EAEFFFCF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E456460-6772-B547-B810-3BC98DE8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01574" y="231535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DA84-2456-9C48-B97E-8AF5F1C3B5CC}"/>
              </a:ext>
            </a:extLst>
          </p:cNvPr>
          <p:cNvSpPr/>
          <p:nvPr/>
        </p:nvSpPr>
        <p:spPr>
          <a:xfrm>
            <a:off x="3970369" y="2313518"/>
            <a:ext cx="3522134" cy="259100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45" name="Picture 44" descr="A picture containing ball&#10;&#10;Description automatically generated">
            <a:extLst>
              <a:ext uri="{FF2B5EF4-FFF2-40B4-BE49-F238E27FC236}">
                <a16:creationId xmlns:a16="http://schemas.microsoft.com/office/drawing/2014/main" id="{FC0D0FD9-6C9E-DC4F-99C6-DAB90E56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62" y="4454724"/>
            <a:ext cx="823299" cy="514350"/>
          </a:xfrm>
          <a:prstGeom prst="rect">
            <a:avLst/>
          </a:prstGeom>
        </p:spPr>
      </p:pic>
      <p:pic>
        <p:nvPicPr>
          <p:cNvPr id="47" name="Picture 4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BE8BE2-82CD-CC46-B227-1F32F672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43208"/>
            <a:ext cx="835183" cy="526233"/>
          </a:xfrm>
          <a:prstGeom prst="rect">
            <a:avLst/>
          </a:prstGeom>
        </p:spPr>
      </p:pic>
      <p:pic>
        <p:nvPicPr>
          <p:cNvPr id="49" name="Picture 48" descr="A picture containing pallette&#10;&#10;Description automatically generated">
            <a:extLst>
              <a:ext uri="{FF2B5EF4-FFF2-40B4-BE49-F238E27FC236}">
                <a16:creationId xmlns:a16="http://schemas.microsoft.com/office/drawing/2014/main" id="{31222C9C-9FE4-1B4E-8CCC-3F4671EA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1687" y="2902861"/>
            <a:ext cx="421363" cy="421363"/>
          </a:xfrm>
          <a:prstGeom prst="rect">
            <a:avLst/>
          </a:prstGeom>
        </p:spPr>
      </p:pic>
      <p:pic>
        <p:nvPicPr>
          <p:cNvPr id="50" name="Picture 49" descr="A picture containing pallette&#10;&#10;Description automatically generated">
            <a:extLst>
              <a:ext uri="{FF2B5EF4-FFF2-40B4-BE49-F238E27FC236}">
                <a16:creationId xmlns:a16="http://schemas.microsoft.com/office/drawing/2014/main" id="{B7D4398A-7309-794E-B297-1E1171A1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0324" y="3324224"/>
            <a:ext cx="421363" cy="421363"/>
          </a:xfrm>
          <a:prstGeom prst="rect">
            <a:avLst/>
          </a:prstGeom>
        </p:spPr>
      </p:pic>
      <p:pic>
        <p:nvPicPr>
          <p:cNvPr id="51" name="Picture 50" descr="A picture containing pallette&#10;&#10;Description automatically generated">
            <a:extLst>
              <a:ext uri="{FF2B5EF4-FFF2-40B4-BE49-F238E27FC236}">
                <a16:creationId xmlns:a16="http://schemas.microsoft.com/office/drawing/2014/main" id="{92F71D86-81D6-B44D-A662-07AB0029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1191" y="3956268"/>
            <a:ext cx="421363" cy="421363"/>
          </a:xfrm>
          <a:prstGeom prst="rect">
            <a:avLst/>
          </a:prstGeom>
        </p:spPr>
      </p:pic>
      <p:pic>
        <p:nvPicPr>
          <p:cNvPr id="52" name="Picture 51" descr="A picture containing pallette&#10;&#10;Description automatically generated">
            <a:extLst>
              <a:ext uri="{FF2B5EF4-FFF2-40B4-BE49-F238E27FC236}">
                <a16:creationId xmlns:a16="http://schemas.microsoft.com/office/drawing/2014/main" id="{2C7FC8DE-83B0-084F-B2A4-BAF11EF3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25701" y="4454724"/>
            <a:ext cx="421363" cy="421363"/>
          </a:xfrm>
          <a:prstGeom prst="rect">
            <a:avLst/>
          </a:prstGeom>
        </p:spPr>
      </p:pic>
      <p:pic>
        <p:nvPicPr>
          <p:cNvPr id="53" name="Picture 5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D3DEB74-CCC0-7449-9020-E967C4D3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78" y="1179965"/>
            <a:ext cx="835183" cy="526233"/>
          </a:xfrm>
          <a:prstGeom prst="rect">
            <a:avLst/>
          </a:prstGeom>
        </p:spPr>
      </p:pic>
      <p:sp>
        <p:nvSpPr>
          <p:cNvPr id="4" name="Triangle 3">
            <a:extLst>
              <a:ext uri="{FF2B5EF4-FFF2-40B4-BE49-F238E27FC236}">
                <a16:creationId xmlns:a16="http://schemas.microsoft.com/office/drawing/2014/main" id="{B7E1A2CB-2DB7-F942-A83A-1B83CD3D21ED}"/>
              </a:ext>
            </a:extLst>
          </p:cNvPr>
          <p:cNvSpPr/>
          <p:nvPr/>
        </p:nvSpPr>
        <p:spPr>
          <a:xfrm>
            <a:off x="3970369" y="1133552"/>
            <a:ext cx="3522134" cy="1179965"/>
          </a:xfrm>
          <a:prstGeom prst="triangle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D183E5-DB77-114C-A854-6978680B91FD}"/>
              </a:ext>
            </a:extLst>
          </p:cNvPr>
          <p:cNvSpPr/>
          <p:nvPr/>
        </p:nvSpPr>
        <p:spPr>
          <a:xfrm rot="3360042">
            <a:off x="4124026" y="655514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C0D221-BBC8-1943-8DDA-BDCE84315BB9}"/>
              </a:ext>
            </a:extLst>
          </p:cNvPr>
          <p:cNvSpPr/>
          <p:nvPr/>
        </p:nvSpPr>
        <p:spPr>
          <a:xfrm rot="18257039">
            <a:off x="6289489" y="667315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8E2891-3B9F-8A45-A5E5-F1567BE2AFB0}"/>
              </a:ext>
            </a:extLst>
          </p:cNvPr>
          <p:cNvGrpSpPr/>
          <p:nvPr/>
        </p:nvGrpSpPr>
        <p:grpSpPr>
          <a:xfrm>
            <a:off x="4590164" y="2832697"/>
            <a:ext cx="2279947" cy="1367969"/>
            <a:chOff x="176403" y="492443"/>
            <a:chExt cx="3857625" cy="2314576"/>
          </a:xfrm>
          <a:solidFill>
            <a:srgbClr val="DEB887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C5093B6-9E5B-1C4E-BEDE-DCF22E6E257B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799A7-2A0A-6F46-9910-8D4E6DB10B65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B942F3-6CD1-1D40-BB7D-C66740358A12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076AF0-6636-DE40-A320-9BFC29E13FC2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F4D89A-8207-2344-B3CD-3E3C5946EAD2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603F560-5A06-4B4F-A4BC-6EFCFE1E8B1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16C823-1B42-8442-B2DB-69BAEBFE6B49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32925F8-66C8-DF4C-B501-E2682F6933F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A3CAFF-CA2F-A64D-AFA4-E388713DCACA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4A585D-D83B-BF40-BD3C-E5BEA419E96A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D32EC03-842B-1E45-AA3C-30747360D7AC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A28B8E6-5D79-0B44-825D-942B3916E221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45BD2B-9493-2640-8624-B2C06C8CB34A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2482" y="28680"/>
                    <a:pt x="30910" y="-5195"/>
                    <a:pt x="63402" y="0"/>
                  </a:cubicBezTo>
                  <a:cubicBezTo>
                    <a:pt x="91162" y="-1111"/>
                    <a:pt x="124463" y="30590"/>
                    <a:pt x="126804" y="63402"/>
                  </a:cubicBezTo>
                  <a:cubicBezTo>
                    <a:pt x="126521" y="95718"/>
                    <a:pt x="94144" y="132744"/>
                    <a:pt x="63402" y="126804"/>
                  </a:cubicBezTo>
                  <a:cubicBezTo>
                    <a:pt x="31923" y="128784"/>
                    <a:pt x="4000" y="99380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077" y="27105"/>
                    <a:pt x="26277" y="792"/>
                    <a:pt x="63402" y="0"/>
                  </a:cubicBezTo>
                  <a:cubicBezTo>
                    <a:pt x="106128" y="1623"/>
                    <a:pt x="120418" y="28589"/>
                    <a:pt x="126804" y="63402"/>
                  </a:cubicBezTo>
                  <a:cubicBezTo>
                    <a:pt x="124327" y="100837"/>
                    <a:pt x="98057" y="128799"/>
                    <a:pt x="63402" y="126804"/>
                  </a:cubicBezTo>
                  <a:cubicBezTo>
                    <a:pt x="23609" y="124191"/>
                    <a:pt x="4847" y="100734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C220D58-EF00-2147-B87C-6F1A3A5D732F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3215" y="25330"/>
                    <a:pt x="31583" y="211"/>
                    <a:pt x="63402" y="0"/>
                  </a:cubicBezTo>
                  <a:cubicBezTo>
                    <a:pt x="102015" y="6148"/>
                    <a:pt x="119709" y="28234"/>
                    <a:pt x="126804" y="63402"/>
                  </a:cubicBezTo>
                  <a:cubicBezTo>
                    <a:pt x="127751" y="98555"/>
                    <a:pt x="92567" y="124134"/>
                    <a:pt x="63402" y="126804"/>
                  </a:cubicBezTo>
                  <a:cubicBezTo>
                    <a:pt x="20445" y="129174"/>
                    <a:pt x="3625" y="93504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330" y="32474"/>
                    <a:pt x="24315" y="-1681"/>
                    <a:pt x="63402" y="0"/>
                  </a:cubicBezTo>
                  <a:cubicBezTo>
                    <a:pt x="106934" y="-1257"/>
                    <a:pt x="125334" y="31064"/>
                    <a:pt x="126804" y="63402"/>
                  </a:cubicBezTo>
                  <a:cubicBezTo>
                    <a:pt x="120765" y="100436"/>
                    <a:pt x="93801" y="132263"/>
                    <a:pt x="63402" y="126804"/>
                  </a:cubicBezTo>
                  <a:cubicBezTo>
                    <a:pt x="30182" y="125641"/>
                    <a:pt x="-887" y="98621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D7364B-4E9C-BB40-BFB0-0572FBEA0998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4BD6616-48D6-9043-9AE4-C34DA682947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D908A9-5B38-1D46-BA9B-8408505E8D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7243C4E-DEC9-EC4C-B4CE-F87AE95D36D9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D3FD6D-3ABF-E849-89DA-39AC9583FA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45BECE-15DC-DA40-A222-A092CD3DEEE9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D784A5D-FD29-6C47-B9D6-96EFE42C6B30}"/>
              </a:ext>
            </a:extLst>
          </p:cNvPr>
          <p:cNvSpPr/>
          <p:nvPr/>
        </p:nvSpPr>
        <p:spPr>
          <a:xfrm>
            <a:off x="8617076" y="3935545"/>
            <a:ext cx="3522134" cy="259100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879D85-AF8C-9948-AC1B-ED1109E43679}"/>
              </a:ext>
            </a:extLst>
          </p:cNvPr>
          <p:cNvSpPr/>
          <p:nvPr/>
        </p:nvSpPr>
        <p:spPr>
          <a:xfrm rot="3360042">
            <a:off x="8770733" y="2277541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A0B82B4-35ED-A147-BA5F-98B4A41E5C86}"/>
              </a:ext>
            </a:extLst>
          </p:cNvPr>
          <p:cNvSpPr/>
          <p:nvPr/>
        </p:nvSpPr>
        <p:spPr>
          <a:xfrm rot="18257039">
            <a:off x="10936196" y="2289342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531E0D4-8C9E-904D-AE46-377E8AA33A23}"/>
              </a:ext>
            </a:extLst>
          </p:cNvPr>
          <p:cNvGrpSpPr/>
          <p:nvPr/>
        </p:nvGrpSpPr>
        <p:grpSpPr>
          <a:xfrm>
            <a:off x="9236871" y="4454724"/>
            <a:ext cx="2279947" cy="1367969"/>
            <a:chOff x="176403" y="492443"/>
            <a:chExt cx="3857625" cy="2314576"/>
          </a:xfrm>
          <a:solidFill>
            <a:srgbClr val="DEB887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5987005-A923-FD48-863E-DA1B201F83CD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105DFD-5EB7-C441-87C2-4D7FC9EFF70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76B5E99-EACA-7141-B10D-7D56B024DF1C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0A999D-23C9-484E-A621-5870C3A92E2A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BFC1D75-C7FB-C248-9F06-D9C28B302B5E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E847C9D-75DF-5549-B1A1-3CEFBA577918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8419567-F198-DE40-B4ED-F846AC084370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D1A35-7349-2748-9A33-6454BAA7833D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1D921A-6A31-DE46-87AC-401AE1E45C44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01D87D-8EF5-7B46-8B44-83E3FBAE0AB0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42DCF60-34F6-0C4F-BC42-5B279251C7F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66EC697-3506-9A4D-879A-2B99F1DE595D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95FABC-F12B-AC4C-9E4B-2C893480153D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2482" y="28680"/>
                    <a:pt x="30910" y="-5195"/>
                    <a:pt x="63402" y="0"/>
                  </a:cubicBezTo>
                  <a:cubicBezTo>
                    <a:pt x="91162" y="-1111"/>
                    <a:pt x="124463" y="30590"/>
                    <a:pt x="126804" y="63402"/>
                  </a:cubicBezTo>
                  <a:cubicBezTo>
                    <a:pt x="126521" y="95718"/>
                    <a:pt x="94144" y="132744"/>
                    <a:pt x="63402" y="126804"/>
                  </a:cubicBezTo>
                  <a:cubicBezTo>
                    <a:pt x="31923" y="128784"/>
                    <a:pt x="4000" y="99380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077" y="27105"/>
                    <a:pt x="26277" y="792"/>
                    <a:pt x="63402" y="0"/>
                  </a:cubicBezTo>
                  <a:cubicBezTo>
                    <a:pt x="106128" y="1623"/>
                    <a:pt x="120418" y="28589"/>
                    <a:pt x="126804" y="63402"/>
                  </a:cubicBezTo>
                  <a:cubicBezTo>
                    <a:pt x="124327" y="100837"/>
                    <a:pt x="98057" y="128799"/>
                    <a:pt x="63402" y="126804"/>
                  </a:cubicBezTo>
                  <a:cubicBezTo>
                    <a:pt x="23609" y="124191"/>
                    <a:pt x="4847" y="100734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D7A5EFA-C56B-FE4A-8342-69A35D827DAC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3215" y="25330"/>
                    <a:pt x="31583" y="211"/>
                    <a:pt x="63402" y="0"/>
                  </a:cubicBezTo>
                  <a:cubicBezTo>
                    <a:pt x="102015" y="6148"/>
                    <a:pt x="119709" y="28234"/>
                    <a:pt x="126804" y="63402"/>
                  </a:cubicBezTo>
                  <a:cubicBezTo>
                    <a:pt x="127751" y="98555"/>
                    <a:pt x="92567" y="124134"/>
                    <a:pt x="63402" y="126804"/>
                  </a:cubicBezTo>
                  <a:cubicBezTo>
                    <a:pt x="20445" y="129174"/>
                    <a:pt x="3625" y="93504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330" y="32474"/>
                    <a:pt x="24315" y="-1681"/>
                    <a:pt x="63402" y="0"/>
                  </a:cubicBezTo>
                  <a:cubicBezTo>
                    <a:pt x="106934" y="-1257"/>
                    <a:pt x="125334" y="31064"/>
                    <a:pt x="126804" y="63402"/>
                  </a:cubicBezTo>
                  <a:cubicBezTo>
                    <a:pt x="120765" y="100436"/>
                    <a:pt x="93801" y="132263"/>
                    <a:pt x="63402" y="126804"/>
                  </a:cubicBezTo>
                  <a:cubicBezTo>
                    <a:pt x="30182" y="125641"/>
                    <a:pt x="-887" y="98621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549AC13-550A-7C40-A808-C5B2D521133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EC46E1-6242-364E-9935-E6C0EB419217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09A789-CEEF-2547-8013-82B20A6A704E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9D7E170-F851-5042-978B-26DEFD41759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FB13AD0-2E2B-7947-87DF-BE019393A5D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254F0AE-9348-B242-BAA9-9378FC2FC55D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508FDEC-10E2-1C40-BB25-6596F2482F2C}"/>
              </a:ext>
            </a:extLst>
          </p:cNvPr>
          <p:cNvGrpSpPr/>
          <p:nvPr/>
        </p:nvGrpSpPr>
        <p:grpSpPr>
          <a:xfrm flipV="1">
            <a:off x="1128261" y="36266"/>
            <a:ext cx="1537057" cy="863654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2A016A-27C1-C149-BC46-C02B8BF15D34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61422D1-0E68-F84D-B53E-BAF9F5C9C37D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F083D05-6AE8-D049-9525-C42A331C9A19}"/>
              </a:ext>
            </a:extLst>
          </p:cNvPr>
          <p:cNvGrpSpPr/>
          <p:nvPr/>
        </p:nvGrpSpPr>
        <p:grpSpPr>
          <a:xfrm flipV="1">
            <a:off x="608576" y="312181"/>
            <a:ext cx="2492814" cy="863654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A60A9E1-D5E0-8D49-81C7-AB57DE3A69E9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36219F3-D157-2741-97C0-41F8E1E6F724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5B75D59-DB5E-6846-8730-D761EFA77885}"/>
              </a:ext>
            </a:extLst>
          </p:cNvPr>
          <p:cNvGrpSpPr/>
          <p:nvPr/>
        </p:nvGrpSpPr>
        <p:grpSpPr>
          <a:xfrm flipV="1">
            <a:off x="424787" y="885449"/>
            <a:ext cx="2879928" cy="2495192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819C9F2-F59B-7748-9629-A7BD5B22F0CE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7C0DD33-AF33-5749-B9C1-E13EE5082BC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A0A0178-6027-D244-A650-D050A018B969}"/>
              </a:ext>
            </a:extLst>
          </p:cNvPr>
          <p:cNvSpPr/>
          <p:nvPr/>
        </p:nvSpPr>
        <p:spPr>
          <a:xfrm>
            <a:off x="696207" y="1267581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6CDB8-05B9-F24B-8709-C0F3BE745BCE}"/>
              </a:ext>
            </a:extLst>
          </p:cNvPr>
          <p:cNvSpPr/>
          <p:nvPr/>
        </p:nvSpPr>
        <p:spPr>
          <a:xfrm>
            <a:off x="696207" y="2046612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B27B5D-2EED-1547-883C-47B3863EE82C}"/>
              </a:ext>
            </a:extLst>
          </p:cNvPr>
          <p:cNvSpPr/>
          <p:nvPr/>
        </p:nvSpPr>
        <p:spPr>
          <a:xfrm>
            <a:off x="1475238" y="1267581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76714-D76D-FC48-89F4-F75718DAC004}"/>
              </a:ext>
            </a:extLst>
          </p:cNvPr>
          <p:cNvSpPr/>
          <p:nvPr/>
        </p:nvSpPr>
        <p:spPr>
          <a:xfrm>
            <a:off x="2254269" y="1267581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84B26-7854-D345-A7A2-1EA9541A3310}"/>
              </a:ext>
            </a:extLst>
          </p:cNvPr>
          <p:cNvSpPr/>
          <p:nvPr/>
        </p:nvSpPr>
        <p:spPr>
          <a:xfrm>
            <a:off x="1475238" y="2046612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C2C413-6426-404C-AE16-4C93E49ADC26}"/>
              </a:ext>
            </a:extLst>
          </p:cNvPr>
          <p:cNvSpPr/>
          <p:nvPr/>
        </p:nvSpPr>
        <p:spPr>
          <a:xfrm>
            <a:off x="2254269" y="2046612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9C5344-3D77-BC43-AD56-257E8357153E}"/>
              </a:ext>
            </a:extLst>
          </p:cNvPr>
          <p:cNvSpPr/>
          <p:nvPr/>
        </p:nvSpPr>
        <p:spPr>
          <a:xfrm>
            <a:off x="696207" y="28256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6F1E40-39B3-7348-AAE3-16124C8E4457}"/>
              </a:ext>
            </a:extLst>
          </p:cNvPr>
          <p:cNvSpPr/>
          <p:nvPr/>
        </p:nvSpPr>
        <p:spPr>
          <a:xfrm>
            <a:off x="1475238" y="28256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617A17-EDFC-574E-B972-B1AF05A4422D}"/>
              </a:ext>
            </a:extLst>
          </p:cNvPr>
          <p:cNvSpPr/>
          <p:nvPr/>
        </p:nvSpPr>
        <p:spPr>
          <a:xfrm>
            <a:off x="2254269" y="28256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FB19ED-8D19-7344-9F0E-2E20148D2E56}"/>
              </a:ext>
            </a:extLst>
          </p:cNvPr>
          <p:cNvGrpSpPr/>
          <p:nvPr/>
        </p:nvGrpSpPr>
        <p:grpSpPr>
          <a:xfrm>
            <a:off x="1085723" y="3729742"/>
            <a:ext cx="1558061" cy="1849237"/>
            <a:chOff x="5117419" y="3324672"/>
            <a:chExt cx="1957162" cy="97858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53AB91-258E-0142-A637-E26053CB7FCC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876439E-9E23-4D48-8273-FB28C3943B66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3E92B60-15A0-3B4F-AAD4-0B65912DFA28}"/>
              </a:ext>
            </a:extLst>
          </p:cNvPr>
          <p:cNvSpPr/>
          <p:nvPr/>
        </p:nvSpPr>
        <p:spPr>
          <a:xfrm>
            <a:off x="696207" y="3729741"/>
            <a:ext cx="249058" cy="1849237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BBD9DB-128C-DA4F-B20B-F8EF765082AF}"/>
              </a:ext>
            </a:extLst>
          </p:cNvPr>
          <p:cNvSpPr/>
          <p:nvPr/>
        </p:nvSpPr>
        <p:spPr>
          <a:xfrm>
            <a:off x="2798942" y="3729741"/>
            <a:ext cx="249058" cy="1849237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7F4D94-962E-9441-8966-8F18BC4A321D}"/>
              </a:ext>
            </a:extLst>
          </p:cNvPr>
          <p:cNvGrpSpPr/>
          <p:nvPr/>
        </p:nvGrpSpPr>
        <p:grpSpPr>
          <a:xfrm>
            <a:off x="1864752" y="5578978"/>
            <a:ext cx="779031" cy="1070206"/>
            <a:chOff x="5117419" y="3324672"/>
            <a:chExt cx="1957162" cy="97858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A05BD9-D4BF-394B-A6EA-51EB96837D59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C77FDF-E97B-0246-B7F6-06E3759D21B4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43946E-5CE8-EA47-A560-81A5EBE2C40A}"/>
              </a:ext>
            </a:extLst>
          </p:cNvPr>
          <p:cNvGrpSpPr/>
          <p:nvPr/>
        </p:nvGrpSpPr>
        <p:grpSpPr>
          <a:xfrm flipV="1">
            <a:off x="1787174" y="6649184"/>
            <a:ext cx="934187" cy="20881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888C08-F445-9A46-BA6F-E75A67997C37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909CE36-4A86-154A-9571-6B3C47FF98CF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74" name="Freeform 73">
            <a:extLst>
              <a:ext uri="{FF2B5EF4-FFF2-40B4-BE49-F238E27FC236}">
                <a16:creationId xmlns:a16="http://schemas.microsoft.com/office/drawing/2014/main" id="{32CA392B-FD19-3F4A-9FE1-D1D951B826BF}"/>
              </a:ext>
            </a:extLst>
          </p:cNvPr>
          <p:cNvSpPr/>
          <p:nvPr/>
        </p:nvSpPr>
        <p:spPr>
          <a:xfrm rot="650587">
            <a:off x="1737240" y="2745871"/>
            <a:ext cx="355899" cy="378318"/>
          </a:xfrm>
          <a:custGeom>
            <a:avLst/>
            <a:gdLst>
              <a:gd name="connsiteX0" fmla="*/ 609600 w 1935480"/>
              <a:gd name="connsiteY0" fmla="*/ 0 h 2057400"/>
              <a:gd name="connsiteX1" fmla="*/ 0 w 1935480"/>
              <a:gd name="connsiteY1" fmla="*/ 1493520 h 2057400"/>
              <a:gd name="connsiteX2" fmla="*/ 1280160 w 1935480"/>
              <a:gd name="connsiteY2" fmla="*/ 2057400 h 2057400"/>
              <a:gd name="connsiteX3" fmla="*/ 1935480 w 1935480"/>
              <a:gd name="connsiteY3" fmla="*/ 1996440 h 2057400"/>
              <a:gd name="connsiteX4" fmla="*/ 563880 w 1935480"/>
              <a:gd name="connsiteY4" fmla="*/ 1264920 h 2057400"/>
              <a:gd name="connsiteX5" fmla="*/ 609600 w 1935480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480" h="2057400">
                <a:moveTo>
                  <a:pt x="609600" y="0"/>
                </a:moveTo>
                <a:lnTo>
                  <a:pt x="0" y="1493520"/>
                </a:lnTo>
                <a:lnTo>
                  <a:pt x="1280160" y="2057400"/>
                </a:lnTo>
                <a:lnTo>
                  <a:pt x="1935480" y="1996440"/>
                </a:lnTo>
                <a:lnTo>
                  <a:pt x="563880" y="1264920"/>
                </a:lnTo>
                <a:lnTo>
                  <a:pt x="6096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5B4E46-1A84-7D4A-9B63-494EAB7C05F7}"/>
              </a:ext>
            </a:extLst>
          </p:cNvPr>
          <p:cNvGrpSpPr/>
          <p:nvPr/>
        </p:nvGrpSpPr>
        <p:grpSpPr>
          <a:xfrm flipV="1">
            <a:off x="825047" y="3248531"/>
            <a:ext cx="2079409" cy="11782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4B0B0A4-5698-DB4F-BE0E-ABD5804C0492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7B8253D-58CD-AE48-8184-E4C337144007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CD2132E0-C3DF-F348-B3B2-4C8909861CD0}"/>
              </a:ext>
            </a:extLst>
          </p:cNvPr>
          <p:cNvSpPr/>
          <p:nvPr/>
        </p:nvSpPr>
        <p:spPr>
          <a:xfrm>
            <a:off x="2706248" y="3729741"/>
            <a:ext cx="453555" cy="17241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ACE5C77-2926-B94F-8D61-36293D2FD1E2}"/>
              </a:ext>
            </a:extLst>
          </p:cNvPr>
          <p:cNvSpPr/>
          <p:nvPr/>
        </p:nvSpPr>
        <p:spPr>
          <a:xfrm>
            <a:off x="570464" y="3729741"/>
            <a:ext cx="453555" cy="17241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6EEDDA-A0FF-7043-917D-F85FC7B134D3}"/>
              </a:ext>
            </a:extLst>
          </p:cNvPr>
          <p:cNvSpPr/>
          <p:nvPr/>
        </p:nvSpPr>
        <p:spPr>
          <a:xfrm>
            <a:off x="943982" y="5287805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F05E3B5-0544-7848-A726-ED633856B391}"/>
              </a:ext>
            </a:extLst>
          </p:cNvPr>
          <p:cNvSpPr/>
          <p:nvPr/>
        </p:nvSpPr>
        <p:spPr>
          <a:xfrm>
            <a:off x="1333498" y="5287805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9E6ACA9-108C-5042-98FA-2F16B7B72906}"/>
              </a:ext>
            </a:extLst>
          </p:cNvPr>
          <p:cNvGrpSpPr/>
          <p:nvPr/>
        </p:nvGrpSpPr>
        <p:grpSpPr>
          <a:xfrm>
            <a:off x="2226057" y="2543581"/>
            <a:ext cx="722613" cy="201335"/>
            <a:chOff x="5694798" y="1716596"/>
            <a:chExt cx="1070510" cy="29826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55B54F-2D23-1E43-93F6-6758CADCF4D0}"/>
                </a:ext>
              </a:extLst>
            </p:cNvPr>
            <p:cNvSpPr/>
            <p:nvPr/>
          </p:nvSpPr>
          <p:spPr>
            <a:xfrm flipV="1">
              <a:off x="5694798" y="1716596"/>
              <a:ext cx="1070510" cy="298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F9EE2C1-F90D-4B42-BC26-BE63EB2E9DDB}"/>
                </a:ext>
              </a:extLst>
            </p:cNvPr>
            <p:cNvSpPr/>
            <p:nvPr/>
          </p:nvSpPr>
          <p:spPr>
            <a:xfrm flipV="1">
              <a:off x="5890974" y="1723868"/>
              <a:ext cx="633600" cy="2909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66B819-676D-7E40-97E1-7F171276424E}"/>
              </a:ext>
            </a:extLst>
          </p:cNvPr>
          <p:cNvGrpSpPr/>
          <p:nvPr/>
        </p:nvGrpSpPr>
        <p:grpSpPr>
          <a:xfrm>
            <a:off x="777433" y="2543581"/>
            <a:ext cx="722613" cy="201335"/>
            <a:chOff x="5694798" y="1716596"/>
            <a:chExt cx="1070510" cy="29826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1D49DBA-0335-8842-8E02-9E2292D65B68}"/>
                </a:ext>
              </a:extLst>
            </p:cNvPr>
            <p:cNvSpPr/>
            <p:nvPr/>
          </p:nvSpPr>
          <p:spPr>
            <a:xfrm flipV="1">
              <a:off x="5694798" y="1716596"/>
              <a:ext cx="1070510" cy="298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3B9F4A3-8FE3-2847-8C05-FF61F21038DA}"/>
                </a:ext>
              </a:extLst>
            </p:cNvPr>
            <p:cNvSpPr/>
            <p:nvPr/>
          </p:nvSpPr>
          <p:spPr>
            <a:xfrm flipV="1">
              <a:off x="5890974" y="1723868"/>
              <a:ext cx="633600" cy="2909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966F21B-2084-3649-BBA7-9BDB34297427}"/>
              </a:ext>
            </a:extLst>
          </p:cNvPr>
          <p:cNvGrpSpPr/>
          <p:nvPr/>
        </p:nvGrpSpPr>
        <p:grpSpPr>
          <a:xfrm rot="20965235" flipV="1">
            <a:off x="734119" y="2346326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EDA4124-3DEA-B142-BBAD-A90648BCC6F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E4EB99E-2B7A-0348-8B1B-7FD98ECCECCE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0BC4139-527E-EA40-881C-8D4F5D1BA709}"/>
              </a:ext>
            </a:extLst>
          </p:cNvPr>
          <p:cNvGrpSpPr/>
          <p:nvPr/>
        </p:nvGrpSpPr>
        <p:grpSpPr>
          <a:xfrm rot="340111" flipV="1">
            <a:off x="2262424" y="2320520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72873E-936C-8549-973E-6010E3EEBBA7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7D21A98-03A7-8A41-AA4E-468FB642A70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B89E17-AF4E-B942-8CC0-4065C87CE3F8}"/>
              </a:ext>
            </a:extLst>
          </p:cNvPr>
          <p:cNvGrpSpPr/>
          <p:nvPr/>
        </p:nvGrpSpPr>
        <p:grpSpPr>
          <a:xfrm flipV="1">
            <a:off x="424787" y="899921"/>
            <a:ext cx="1280045" cy="123475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2CB35A2-233F-A24D-B346-8CC4EE8A794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C4FEBA0-CE13-8544-AA10-B7F765B3B349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AF817D-C61A-6541-B638-A68B03D95984}"/>
              </a:ext>
            </a:extLst>
          </p:cNvPr>
          <p:cNvSpPr/>
          <p:nvPr/>
        </p:nvSpPr>
        <p:spPr>
          <a:xfrm>
            <a:off x="743030" y="532560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825C523-1051-C745-9CD6-849FADB66D38}"/>
              </a:ext>
            </a:extLst>
          </p:cNvPr>
          <p:cNvSpPr/>
          <p:nvPr/>
        </p:nvSpPr>
        <p:spPr>
          <a:xfrm>
            <a:off x="948231" y="532560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BC57920-F181-754B-95AA-218E8F5C4C5E}"/>
              </a:ext>
            </a:extLst>
          </p:cNvPr>
          <p:cNvSpPr/>
          <p:nvPr/>
        </p:nvSpPr>
        <p:spPr>
          <a:xfrm>
            <a:off x="1161721" y="533007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8E02C8D-5149-E44D-A42D-963B25D2A1F6}"/>
              </a:ext>
            </a:extLst>
          </p:cNvPr>
          <p:cNvGrpSpPr/>
          <p:nvPr/>
        </p:nvGrpSpPr>
        <p:grpSpPr>
          <a:xfrm flipV="1">
            <a:off x="2027361" y="943954"/>
            <a:ext cx="1280045" cy="123475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71F1C24-5AD2-D545-9AC4-24EECEB77D2B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D4D75E3-79B6-2B44-875D-DA1B6AB1A5DE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8A7BD4C-567E-6840-908A-FE34DBD3D797}"/>
              </a:ext>
            </a:extLst>
          </p:cNvPr>
          <p:cNvGrpSpPr/>
          <p:nvPr/>
        </p:nvGrpSpPr>
        <p:grpSpPr>
          <a:xfrm flipV="1">
            <a:off x="4446955" y="80300"/>
            <a:ext cx="1537057" cy="863654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5D71FFE-71E0-214B-ACC3-D1878CC43033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5E275A9-1914-1A4C-B7E5-2207037F8EC7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3111CEC-6F82-2E40-931E-CBDD8891C6F1}"/>
              </a:ext>
            </a:extLst>
          </p:cNvPr>
          <p:cNvGrpSpPr/>
          <p:nvPr/>
        </p:nvGrpSpPr>
        <p:grpSpPr>
          <a:xfrm flipV="1">
            <a:off x="3927270" y="356215"/>
            <a:ext cx="2492814" cy="863654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54A80DE-097E-2440-A926-4006192D7CA8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B513B0D-764E-2B41-8023-22B90665CBC0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FE44CE6-B088-AC48-BA57-CCFFAF4A04CC}"/>
              </a:ext>
            </a:extLst>
          </p:cNvPr>
          <p:cNvGrpSpPr/>
          <p:nvPr/>
        </p:nvGrpSpPr>
        <p:grpSpPr>
          <a:xfrm flipV="1">
            <a:off x="3743481" y="929483"/>
            <a:ext cx="2879928" cy="2495192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1097FC5-BBB9-C34C-9DEB-93495807513A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8F34637-EDC6-744C-A889-A6344D6C3282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343B28B-2C11-5E46-A1CC-53D07269F6FD}"/>
              </a:ext>
            </a:extLst>
          </p:cNvPr>
          <p:cNvSpPr/>
          <p:nvPr/>
        </p:nvSpPr>
        <p:spPr>
          <a:xfrm>
            <a:off x="4014901" y="13116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EDDC817-4D25-BA45-B19C-091F2DDC6F41}"/>
              </a:ext>
            </a:extLst>
          </p:cNvPr>
          <p:cNvSpPr/>
          <p:nvPr/>
        </p:nvSpPr>
        <p:spPr>
          <a:xfrm>
            <a:off x="4014901" y="20906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2ECD877-87FC-4D48-8BBA-0F236545763D}"/>
              </a:ext>
            </a:extLst>
          </p:cNvPr>
          <p:cNvSpPr/>
          <p:nvPr/>
        </p:nvSpPr>
        <p:spPr>
          <a:xfrm>
            <a:off x="4793932" y="13116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ABC55CF-4CE6-F64D-AD71-4C265AD3343A}"/>
              </a:ext>
            </a:extLst>
          </p:cNvPr>
          <p:cNvSpPr/>
          <p:nvPr/>
        </p:nvSpPr>
        <p:spPr>
          <a:xfrm>
            <a:off x="5572963" y="13116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321407-C4B2-7A40-BC0F-ADE3A8EAF4F2}"/>
              </a:ext>
            </a:extLst>
          </p:cNvPr>
          <p:cNvSpPr/>
          <p:nvPr/>
        </p:nvSpPr>
        <p:spPr>
          <a:xfrm>
            <a:off x="4793932" y="20906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2B0FA87-BB87-9D4A-85FE-0E79C911703F}"/>
              </a:ext>
            </a:extLst>
          </p:cNvPr>
          <p:cNvSpPr/>
          <p:nvPr/>
        </p:nvSpPr>
        <p:spPr>
          <a:xfrm>
            <a:off x="5572963" y="20906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B5DB302-9D5F-1449-9528-B8E5C318D504}"/>
              </a:ext>
            </a:extLst>
          </p:cNvPr>
          <p:cNvSpPr/>
          <p:nvPr/>
        </p:nvSpPr>
        <p:spPr>
          <a:xfrm>
            <a:off x="4014901" y="28696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6F50B5F-1F9A-5843-B977-8FBE246AD604}"/>
              </a:ext>
            </a:extLst>
          </p:cNvPr>
          <p:cNvSpPr/>
          <p:nvPr/>
        </p:nvSpPr>
        <p:spPr>
          <a:xfrm>
            <a:off x="4793932" y="28696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E962E88-D813-A249-888B-F2E8B91C83BC}"/>
              </a:ext>
            </a:extLst>
          </p:cNvPr>
          <p:cNvSpPr/>
          <p:nvPr/>
        </p:nvSpPr>
        <p:spPr>
          <a:xfrm>
            <a:off x="5572963" y="28696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DE6A92F-6F03-1341-AE86-B2678F3682D4}"/>
              </a:ext>
            </a:extLst>
          </p:cNvPr>
          <p:cNvGrpSpPr/>
          <p:nvPr/>
        </p:nvGrpSpPr>
        <p:grpSpPr>
          <a:xfrm>
            <a:off x="4404417" y="3773776"/>
            <a:ext cx="1558061" cy="1849237"/>
            <a:chOff x="5117419" y="3324672"/>
            <a:chExt cx="1957162" cy="978582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A849344-1CFA-6442-8E26-AD0558DAD905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C458F28-640C-F34E-A3D0-FE62A91EE34A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09F83E9-C15F-B84A-BD27-1FDC96368941}"/>
              </a:ext>
            </a:extLst>
          </p:cNvPr>
          <p:cNvSpPr/>
          <p:nvPr/>
        </p:nvSpPr>
        <p:spPr>
          <a:xfrm>
            <a:off x="4014901" y="3773775"/>
            <a:ext cx="249058" cy="1849237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330DF8F-DFB8-514C-8F23-2F00008C86C8}"/>
              </a:ext>
            </a:extLst>
          </p:cNvPr>
          <p:cNvSpPr/>
          <p:nvPr/>
        </p:nvSpPr>
        <p:spPr>
          <a:xfrm>
            <a:off x="6117636" y="3773775"/>
            <a:ext cx="249058" cy="1849237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C180FE3-D760-DE4A-977F-31F715258C35}"/>
              </a:ext>
            </a:extLst>
          </p:cNvPr>
          <p:cNvGrpSpPr/>
          <p:nvPr/>
        </p:nvGrpSpPr>
        <p:grpSpPr>
          <a:xfrm>
            <a:off x="4421377" y="5623012"/>
            <a:ext cx="779031" cy="1070206"/>
            <a:chOff x="5117419" y="3324672"/>
            <a:chExt cx="1957162" cy="978582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9B5E5CA-9630-6849-9227-82AA0AA9ACD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87F6C9A-2013-A348-871C-A4BE2D1BB14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1E87927-7971-5C4D-AE57-5044DEE3A88C}"/>
              </a:ext>
            </a:extLst>
          </p:cNvPr>
          <p:cNvGrpSpPr/>
          <p:nvPr/>
        </p:nvGrpSpPr>
        <p:grpSpPr>
          <a:xfrm flipV="1">
            <a:off x="4343799" y="6693218"/>
            <a:ext cx="934187" cy="20881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9BD9C17-52A7-D549-85E5-8D519EA3BEFA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7378A1B-0946-5740-AD0E-70D0FA19A68A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79" name="Freeform 178">
            <a:extLst>
              <a:ext uri="{FF2B5EF4-FFF2-40B4-BE49-F238E27FC236}">
                <a16:creationId xmlns:a16="http://schemas.microsoft.com/office/drawing/2014/main" id="{43AFBFF2-51AE-7445-843A-E3489D01A0F2}"/>
              </a:ext>
            </a:extLst>
          </p:cNvPr>
          <p:cNvSpPr/>
          <p:nvPr/>
        </p:nvSpPr>
        <p:spPr>
          <a:xfrm rot="650587">
            <a:off x="5055934" y="2789905"/>
            <a:ext cx="355899" cy="378318"/>
          </a:xfrm>
          <a:custGeom>
            <a:avLst/>
            <a:gdLst>
              <a:gd name="connsiteX0" fmla="*/ 609600 w 1935480"/>
              <a:gd name="connsiteY0" fmla="*/ 0 h 2057400"/>
              <a:gd name="connsiteX1" fmla="*/ 0 w 1935480"/>
              <a:gd name="connsiteY1" fmla="*/ 1493520 h 2057400"/>
              <a:gd name="connsiteX2" fmla="*/ 1280160 w 1935480"/>
              <a:gd name="connsiteY2" fmla="*/ 2057400 h 2057400"/>
              <a:gd name="connsiteX3" fmla="*/ 1935480 w 1935480"/>
              <a:gd name="connsiteY3" fmla="*/ 1996440 h 2057400"/>
              <a:gd name="connsiteX4" fmla="*/ 563880 w 1935480"/>
              <a:gd name="connsiteY4" fmla="*/ 1264920 h 2057400"/>
              <a:gd name="connsiteX5" fmla="*/ 609600 w 1935480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480" h="2057400">
                <a:moveTo>
                  <a:pt x="609600" y="0"/>
                </a:moveTo>
                <a:lnTo>
                  <a:pt x="0" y="1493520"/>
                </a:lnTo>
                <a:lnTo>
                  <a:pt x="1280160" y="2057400"/>
                </a:lnTo>
                <a:lnTo>
                  <a:pt x="1935480" y="1996440"/>
                </a:lnTo>
                <a:lnTo>
                  <a:pt x="563880" y="1264920"/>
                </a:lnTo>
                <a:lnTo>
                  <a:pt x="6096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0BAF5CD-97D4-034B-A68D-9ECD50494E23}"/>
              </a:ext>
            </a:extLst>
          </p:cNvPr>
          <p:cNvGrpSpPr/>
          <p:nvPr/>
        </p:nvGrpSpPr>
        <p:grpSpPr>
          <a:xfrm flipV="1">
            <a:off x="4143741" y="3292565"/>
            <a:ext cx="2079409" cy="11782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C4F379B-BC97-A945-81BA-6A5561EFC87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AE0678D-BF12-B34A-A951-F6F18501AE3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6B1B041-C277-F745-8715-50C4FCD0379B}"/>
              </a:ext>
            </a:extLst>
          </p:cNvPr>
          <p:cNvSpPr/>
          <p:nvPr/>
        </p:nvSpPr>
        <p:spPr>
          <a:xfrm>
            <a:off x="6024942" y="3773775"/>
            <a:ext cx="453555" cy="17241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53FF1A-0B6D-694A-8A07-65A6787B0569}"/>
              </a:ext>
            </a:extLst>
          </p:cNvPr>
          <p:cNvSpPr/>
          <p:nvPr/>
        </p:nvSpPr>
        <p:spPr>
          <a:xfrm>
            <a:off x="3889158" y="3773775"/>
            <a:ext cx="453555" cy="17241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5286B14-0502-4749-9520-4C8E477A2038}"/>
              </a:ext>
            </a:extLst>
          </p:cNvPr>
          <p:cNvSpPr/>
          <p:nvPr/>
        </p:nvSpPr>
        <p:spPr>
          <a:xfrm>
            <a:off x="5338604" y="5311942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49D68F7-658E-1A46-8A99-1F1AAD734744}"/>
              </a:ext>
            </a:extLst>
          </p:cNvPr>
          <p:cNvSpPr/>
          <p:nvPr/>
        </p:nvSpPr>
        <p:spPr>
          <a:xfrm>
            <a:off x="5728120" y="5311942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EA36D98-6F40-2F40-A834-E85389179878}"/>
              </a:ext>
            </a:extLst>
          </p:cNvPr>
          <p:cNvGrpSpPr/>
          <p:nvPr/>
        </p:nvGrpSpPr>
        <p:grpSpPr>
          <a:xfrm>
            <a:off x="5544751" y="2587615"/>
            <a:ext cx="722613" cy="201335"/>
            <a:chOff x="5694798" y="1716596"/>
            <a:chExt cx="1070510" cy="298266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89274B8-DC65-8341-A1F8-2563230AF343}"/>
                </a:ext>
              </a:extLst>
            </p:cNvPr>
            <p:cNvSpPr/>
            <p:nvPr/>
          </p:nvSpPr>
          <p:spPr>
            <a:xfrm flipV="1">
              <a:off x="5694798" y="1716596"/>
              <a:ext cx="1070510" cy="298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B8569DB-A516-9144-BF53-22B65663DB28}"/>
                </a:ext>
              </a:extLst>
            </p:cNvPr>
            <p:cNvSpPr/>
            <p:nvPr/>
          </p:nvSpPr>
          <p:spPr>
            <a:xfrm flipV="1">
              <a:off x="5890974" y="1723868"/>
              <a:ext cx="633600" cy="2909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0511A00-76AC-9A4C-BDFD-012DAA37FD40}"/>
              </a:ext>
            </a:extLst>
          </p:cNvPr>
          <p:cNvGrpSpPr/>
          <p:nvPr/>
        </p:nvGrpSpPr>
        <p:grpSpPr>
          <a:xfrm>
            <a:off x="4096127" y="2587615"/>
            <a:ext cx="722613" cy="201335"/>
            <a:chOff x="5694798" y="1716596"/>
            <a:chExt cx="1070510" cy="29826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186FBBB-46E6-8843-BE6C-3800D8B31B0D}"/>
                </a:ext>
              </a:extLst>
            </p:cNvPr>
            <p:cNvSpPr/>
            <p:nvPr/>
          </p:nvSpPr>
          <p:spPr>
            <a:xfrm flipV="1">
              <a:off x="5694798" y="1716596"/>
              <a:ext cx="1070510" cy="298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33BCEE5-E528-8E49-B314-1B8B805F87D0}"/>
                </a:ext>
              </a:extLst>
            </p:cNvPr>
            <p:cNvSpPr/>
            <p:nvPr/>
          </p:nvSpPr>
          <p:spPr>
            <a:xfrm flipV="1">
              <a:off x="5890974" y="1723868"/>
              <a:ext cx="633600" cy="2909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2BE6F89-A6A5-2742-A8CC-3AB16B4ABBBB}"/>
              </a:ext>
            </a:extLst>
          </p:cNvPr>
          <p:cNvGrpSpPr/>
          <p:nvPr/>
        </p:nvGrpSpPr>
        <p:grpSpPr>
          <a:xfrm rot="20965235" flipV="1">
            <a:off x="4052813" y="2390360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E76DD62-1CAF-5D42-97BB-E6222BF16205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F91B073-87A1-FF4A-A948-A3106BAF456F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E881E19-6920-7B4C-BC4B-E0850139FB50}"/>
              </a:ext>
            </a:extLst>
          </p:cNvPr>
          <p:cNvGrpSpPr/>
          <p:nvPr/>
        </p:nvGrpSpPr>
        <p:grpSpPr>
          <a:xfrm rot="340111" flipV="1">
            <a:off x="5581118" y="2364554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FD1D9BA-FBEC-A745-AB09-20FE91619B35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9F0391F-6848-BA44-B739-A54B362D01E7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9FF0C66-5D24-4B46-8623-A3F1BF3F8790}"/>
              </a:ext>
            </a:extLst>
          </p:cNvPr>
          <p:cNvGrpSpPr/>
          <p:nvPr/>
        </p:nvGrpSpPr>
        <p:grpSpPr>
          <a:xfrm flipV="1">
            <a:off x="3743481" y="943955"/>
            <a:ext cx="1280045" cy="123475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EB0C279-5065-BC4D-B86C-673ADAC19838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26E3918-8EC2-8941-8FD5-A332496C3EF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90AA9DD-902A-DA46-A0F0-F8E6186EEF3C}"/>
              </a:ext>
            </a:extLst>
          </p:cNvPr>
          <p:cNvSpPr/>
          <p:nvPr/>
        </p:nvSpPr>
        <p:spPr>
          <a:xfrm>
            <a:off x="4061724" y="576594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DC16BE0-5151-504B-A270-2B4F6D9B6771}"/>
              </a:ext>
            </a:extLst>
          </p:cNvPr>
          <p:cNvSpPr/>
          <p:nvPr/>
        </p:nvSpPr>
        <p:spPr>
          <a:xfrm>
            <a:off x="4266925" y="576594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118226F-DE58-4F42-BA08-08AE77ED9927}"/>
              </a:ext>
            </a:extLst>
          </p:cNvPr>
          <p:cNvSpPr/>
          <p:nvPr/>
        </p:nvSpPr>
        <p:spPr>
          <a:xfrm>
            <a:off x="4480415" y="577041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F32A0D4-DE9B-6F4F-BC69-43C88900A8C1}"/>
              </a:ext>
            </a:extLst>
          </p:cNvPr>
          <p:cNvGrpSpPr/>
          <p:nvPr/>
        </p:nvGrpSpPr>
        <p:grpSpPr>
          <a:xfrm flipV="1">
            <a:off x="5346055" y="987988"/>
            <a:ext cx="1280045" cy="123475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36C0A1D-71B6-B24F-A345-53872AC09C5F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0FD06A4-5779-9F47-BEB1-553D70B2B898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</p:spTree>
    <p:extLst>
      <p:ext uri="{BB962C8B-B14F-4D97-AF65-F5344CB8AC3E}">
        <p14:creationId xmlns:p14="http://schemas.microsoft.com/office/powerpoint/2010/main" val="125938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95EBEE1-9EFC-0F43-889C-DFC4A20271A6}"/>
              </a:ext>
            </a:extLst>
          </p:cNvPr>
          <p:cNvGrpSpPr/>
          <p:nvPr/>
        </p:nvGrpSpPr>
        <p:grpSpPr>
          <a:xfrm flipV="1">
            <a:off x="2081187" y="255656"/>
            <a:ext cx="1537057" cy="60799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7491DD2-A11D-1F41-BFDF-0572480C0F7C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4C8ACB4-7286-3E4D-9848-4AD71575955D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3F2132D-BEAD-CB4D-8BC8-43223ABE31D6}"/>
              </a:ext>
            </a:extLst>
          </p:cNvPr>
          <p:cNvGrpSpPr/>
          <p:nvPr/>
        </p:nvGrpSpPr>
        <p:grpSpPr>
          <a:xfrm flipV="1">
            <a:off x="1561502" y="482009"/>
            <a:ext cx="2492814" cy="657559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CDA1E0D-16BB-354F-A02B-80C327C2D135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888AB-A958-BF40-80BC-CEE3BECB3245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7091C3C-D088-A845-ABEE-F7D55B7C8F3C}"/>
              </a:ext>
            </a:extLst>
          </p:cNvPr>
          <p:cNvGrpSpPr/>
          <p:nvPr/>
        </p:nvGrpSpPr>
        <p:grpSpPr>
          <a:xfrm flipV="1">
            <a:off x="1377713" y="849183"/>
            <a:ext cx="2879928" cy="2495192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A1FAE200-721D-A144-8CE0-3401EB4F9CC1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C847432-4B30-4745-8BC4-F614BBD4DF7D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204E988-0313-E84B-A6F2-A8DBB24B6DA6}"/>
              </a:ext>
            </a:extLst>
          </p:cNvPr>
          <p:cNvSpPr/>
          <p:nvPr/>
        </p:nvSpPr>
        <p:spPr>
          <a:xfrm>
            <a:off x="1649133" y="20103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88AA0DC-F856-7E47-9B0A-F2E9C247549E}"/>
              </a:ext>
            </a:extLst>
          </p:cNvPr>
          <p:cNvSpPr/>
          <p:nvPr/>
        </p:nvSpPr>
        <p:spPr>
          <a:xfrm>
            <a:off x="2428164" y="12313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D33E762-A5AD-C14B-96BF-16686E7C81DE}"/>
              </a:ext>
            </a:extLst>
          </p:cNvPr>
          <p:cNvSpPr/>
          <p:nvPr/>
        </p:nvSpPr>
        <p:spPr>
          <a:xfrm>
            <a:off x="3207195" y="12313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9C47148-7F61-A647-8B6F-5267D27EF426}"/>
              </a:ext>
            </a:extLst>
          </p:cNvPr>
          <p:cNvSpPr/>
          <p:nvPr/>
        </p:nvSpPr>
        <p:spPr>
          <a:xfrm>
            <a:off x="2428164" y="20103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453C3A0-569C-5B44-AA41-58D270121B0E}"/>
              </a:ext>
            </a:extLst>
          </p:cNvPr>
          <p:cNvSpPr/>
          <p:nvPr/>
        </p:nvSpPr>
        <p:spPr>
          <a:xfrm>
            <a:off x="3207195" y="20103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788110C-10C6-184F-9B30-6F323368E857}"/>
              </a:ext>
            </a:extLst>
          </p:cNvPr>
          <p:cNvSpPr/>
          <p:nvPr/>
        </p:nvSpPr>
        <p:spPr>
          <a:xfrm>
            <a:off x="1649133" y="27893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6C3DE12-3749-094C-8446-F3938CFFEF32}"/>
              </a:ext>
            </a:extLst>
          </p:cNvPr>
          <p:cNvSpPr/>
          <p:nvPr/>
        </p:nvSpPr>
        <p:spPr>
          <a:xfrm>
            <a:off x="2428164" y="27893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3A384A0-F138-BB4C-B979-D950F9BF2C64}"/>
              </a:ext>
            </a:extLst>
          </p:cNvPr>
          <p:cNvSpPr/>
          <p:nvPr/>
        </p:nvSpPr>
        <p:spPr>
          <a:xfrm>
            <a:off x="3207195" y="27893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2FA662D-E7B3-C94E-A4FF-664F65377C11}"/>
              </a:ext>
            </a:extLst>
          </p:cNvPr>
          <p:cNvGrpSpPr/>
          <p:nvPr/>
        </p:nvGrpSpPr>
        <p:grpSpPr>
          <a:xfrm>
            <a:off x="2038649" y="3693476"/>
            <a:ext cx="1558061" cy="1849237"/>
            <a:chOff x="5117419" y="3324672"/>
            <a:chExt cx="1957162" cy="97858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B2ED0F2-A059-F24B-BF8C-F5BB73ABF02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3D09A92-3588-714C-831F-4DC98A54C225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7981EE8-747E-0246-8A56-3E5BE9FAC6ED}"/>
              </a:ext>
            </a:extLst>
          </p:cNvPr>
          <p:cNvGrpSpPr/>
          <p:nvPr/>
        </p:nvGrpSpPr>
        <p:grpSpPr>
          <a:xfrm>
            <a:off x="2055609" y="5542712"/>
            <a:ext cx="779031" cy="1070206"/>
            <a:chOff x="5117419" y="3324672"/>
            <a:chExt cx="1957162" cy="978582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8C8F0F9-D597-014A-9226-4714A8485F9F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9B542E8-FE44-5C42-9DEB-78C93D2628B9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0D4FE13-317E-8843-B126-53598FFA1B30}"/>
              </a:ext>
            </a:extLst>
          </p:cNvPr>
          <p:cNvGrpSpPr/>
          <p:nvPr/>
        </p:nvGrpSpPr>
        <p:grpSpPr>
          <a:xfrm flipV="1">
            <a:off x="1978031" y="6612918"/>
            <a:ext cx="934187" cy="20881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809DCBF-03A7-3749-B97A-009EB1EF791F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83E6B99-9F1B-7C48-909B-50AD6EAFCC4A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5B55E0F2-E6F4-764B-AB42-C770E4B33C83}"/>
              </a:ext>
            </a:extLst>
          </p:cNvPr>
          <p:cNvSpPr/>
          <p:nvPr/>
        </p:nvSpPr>
        <p:spPr>
          <a:xfrm rot="650587">
            <a:off x="2690166" y="2385889"/>
            <a:ext cx="355899" cy="416150"/>
          </a:xfrm>
          <a:custGeom>
            <a:avLst/>
            <a:gdLst>
              <a:gd name="connsiteX0" fmla="*/ 609600 w 1935480"/>
              <a:gd name="connsiteY0" fmla="*/ 0 h 2057400"/>
              <a:gd name="connsiteX1" fmla="*/ 0 w 1935480"/>
              <a:gd name="connsiteY1" fmla="*/ 1493520 h 2057400"/>
              <a:gd name="connsiteX2" fmla="*/ 1280160 w 1935480"/>
              <a:gd name="connsiteY2" fmla="*/ 2057400 h 2057400"/>
              <a:gd name="connsiteX3" fmla="*/ 1935480 w 1935480"/>
              <a:gd name="connsiteY3" fmla="*/ 1996440 h 2057400"/>
              <a:gd name="connsiteX4" fmla="*/ 563880 w 1935480"/>
              <a:gd name="connsiteY4" fmla="*/ 1264920 h 2057400"/>
              <a:gd name="connsiteX5" fmla="*/ 609600 w 1935480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480" h="2057400">
                <a:moveTo>
                  <a:pt x="609600" y="0"/>
                </a:moveTo>
                <a:lnTo>
                  <a:pt x="0" y="1493520"/>
                </a:lnTo>
                <a:lnTo>
                  <a:pt x="1280160" y="2057400"/>
                </a:lnTo>
                <a:lnTo>
                  <a:pt x="1935480" y="1996440"/>
                </a:lnTo>
                <a:lnTo>
                  <a:pt x="563880" y="1264920"/>
                </a:lnTo>
                <a:lnTo>
                  <a:pt x="6096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7543429-FBD1-1543-A0D3-A74F225BA22B}"/>
              </a:ext>
            </a:extLst>
          </p:cNvPr>
          <p:cNvSpPr/>
          <p:nvPr/>
        </p:nvSpPr>
        <p:spPr>
          <a:xfrm>
            <a:off x="2972836" y="5231642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A6B0499-3B9D-9947-AEFD-68997D1E50EC}"/>
              </a:ext>
            </a:extLst>
          </p:cNvPr>
          <p:cNvSpPr/>
          <p:nvPr/>
        </p:nvSpPr>
        <p:spPr>
          <a:xfrm>
            <a:off x="3362352" y="5231642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7B772B4-47E7-BD48-A698-C0472C951965}"/>
              </a:ext>
            </a:extLst>
          </p:cNvPr>
          <p:cNvGrpSpPr/>
          <p:nvPr/>
        </p:nvGrpSpPr>
        <p:grpSpPr>
          <a:xfrm rot="20827217" flipV="1">
            <a:off x="1668091" y="1547761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074CD44F-0011-964F-9469-1996FA6B7CE9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8AC3952-5082-314C-8BB2-FEFDA79AABD4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78E4CFD-66FA-174F-A95B-8BA785EF8E3A}"/>
              </a:ext>
            </a:extLst>
          </p:cNvPr>
          <p:cNvGrpSpPr/>
          <p:nvPr/>
        </p:nvGrpSpPr>
        <p:grpSpPr>
          <a:xfrm flipV="1">
            <a:off x="2980287" y="907688"/>
            <a:ext cx="1280045" cy="583323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0BB33C6-9526-1B42-B090-B09BFE1CD90D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2CF31EE-0A5A-E04C-9230-16FE03405DA6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3FFE09E-BAA7-2649-A8BD-C1E0BB1A89B5}"/>
              </a:ext>
            </a:extLst>
          </p:cNvPr>
          <p:cNvGrpSpPr/>
          <p:nvPr/>
        </p:nvGrpSpPr>
        <p:grpSpPr>
          <a:xfrm>
            <a:off x="998823" y="2480162"/>
            <a:ext cx="978122" cy="1588462"/>
            <a:chOff x="7841583" y="2480162"/>
            <a:chExt cx="978122" cy="1588462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5EDEECAA-9855-8D48-9E51-C5BE31983AB5}"/>
                </a:ext>
              </a:extLst>
            </p:cNvPr>
            <p:cNvSpPr/>
            <p:nvPr/>
          </p:nvSpPr>
          <p:spPr>
            <a:xfrm>
              <a:off x="7909539" y="2480162"/>
              <a:ext cx="307193" cy="1168548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254BEC-AF1B-074B-A56D-57B2D15A2042}"/>
                </a:ext>
              </a:extLst>
            </p:cNvPr>
            <p:cNvSpPr/>
            <p:nvPr/>
          </p:nvSpPr>
          <p:spPr>
            <a:xfrm>
              <a:off x="7849289" y="3693475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F217CF9-65B7-B947-89D7-77435586BEDD}"/>
                </a:ext>
              </a:extLst>
            </p:cNvPr>
            <p:cNvSpPr/>
            <p:nvPr/>
          </p:nvSpPr>
          <p:spPr>
            <a:xfrm rot="5400000">
              <a:off x="7543950" y="3053852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38F1782-7178-E64D-9402-B7E314916A3B}"/>
              </a:ext>
            </a:extLst>
          </p:cNvPr>
          <p:cNvGrpSpPr/>
          <p:nvPr/>
        </p:nvGrpSpPr>
        <p:grpSpPr>
          <a:xfrm flipH="1">
            <a:off x="3644408" y="2464962"/>
            <a:ext cx="987809" cy="1588462"/>
            <a:chOff x="7841583" y="2480162"/>
            <a:chExt cx="978122" cy="1588462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7D4B71D-D915-4443-AEEE-25F491BF23AA}"/>
                </a:ext>
              </a:extLst>
            </p:cNvPr>
            <p:cNvSpPr/>
            <p:nvPr/>
          </p:nvSpPr>
          <p:spPr>
            <a:xfrm>
              <a:off x="7909539" y="2480162"/>
              <a:ext cx="307193" cy="1168548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FC8FA67-BE5B-014A-AE13-7C4DEE1C3597}"/>
                </a:ext>
              </a:extLst>
            </p:cNvPr>
            <p:cNvSpPr/>
            <p:nvPr/>
          </p:nvSpPr>
          <p:spPr>
            <a:xfrm>
              <a:off x="7849289" y="3693475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5866854-36C6-B84B-96DA-AF729E022FF1}"/>
                </a:ext>
              </a:extLst>
            </p:cNvPr>
            <p:cNvSpPr/>
            <p:nvPr/>
          </p:nvSpPr>
          <p:spPr>
            <a:xfrm rot="5400000">
              <a:off x="7543950" y="3053852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246F31A-E9F6-AD40-B011-E6DB970007BD}"/>
              </a:ext>
            </a:extLst>
          </p:cNvPr>
          <p:cNvSpPr/>
          <p:nvPr/>
        </p:nvSpPr>
        <p:spPr>
          <a:xfrm flipV="1">
            <a:off x="3164550" y="1989763"/>
            <a:ext cx="722613" cy="71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D00ADF7-B1A3-674B-85C6-64AB4215DBA9}"/>
              </a:ext>
            </a:extLst>
          </p:cNvPr>
          <p:cNvSpPr/>
          <p:nvPr/>
        </p:nvSpPr>
        <p:spPr>
          <a:xfrm>
            <a:off x="1651144" y="1289657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FD2FAD9-CC06-DD41-9E84-CC587FF12D5A}"/>
              </a:ext>
            </a:extLst>
          </p:cNvPr>
          <p:cNvGrpSpPr/>
          <p:nvPr/>
        </p:nvGrpSpPr>
        <p:grpSpPr>
          <a:xfrm flipV="1">
            <a:off x="1377713" y="863655"/>
            <a:ext cx="1280045" cy="583323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720FF3AF-137D-804B-A8B3-EB8016A20DD4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45B3490-AF1D-C746-ABCD-DC5156838304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60ED48A8-5B50-EA42-87DF-6E357B7EB365}"/>
              </a:ext>
            </a:extLst>
          </p:cNvPr>
          <p:cNvSpPr/>
          <p:nvPr/>
        </p:nvSpPr>
        <p:spPr>
          <a:xfrm flipV="1">
            <a:off x="1730359" y="1989765"/>
            <a:ext cx="722613" cy="71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CCBB50-79EE-A944-9B24-001CD70C288E}"/>
              </a:ext>
            </a:extLst>
          </p:cNvPr>
          <p:cNvGrpSpPr/>
          <p:nvPr/>
        </p:nvGrpSpPr>
        <p:grpSpPr>
          <a:xfrm>
            <a:off x="1775280" y="2921652"/>
            <a:ext cx="2079409" cy="354481"/>
            <a:chOff x="1777973" y="3212265"/>
            <a:chExt cx="2079409" cy="354481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4F9372ED-75E9-4C48-8D4A-6AC840FFD043}"/>
                </a:ext>
              </a:extLst>
            </p:cNvPr>
            <p:cNvGrpSpPr/>
            <p:nvPr/>
          </p:nvGrpSpPr>
          <p:grpSpPr>
            <a:xfrm flipV="1">
              <a:off x="1777973" y="3212265"/>
              <a:ext cx="2079409" cy="117826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1BF0A5-7311-C348-8C31-C5B040FB3FAA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AA4860B-2033-2A41-83B5-2CE1BCB754D0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E652DE1-36F8-FE4B-BB0A-FD385BC5D043}"/>
                </a:ext>
              </a:extLst>
            </p:cNvPr>
            <p:cNvGrpSpPr/>
            <p:nvPr/>
          </p:nvGrpSpPr>
          <p:grpSpPr>
            <a:xfrm flipV="1">
              <a:off x="2016014" y="3318892"/>
              <a:ext cx="1628394" cy="143447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45C6064E-4DB7-1341-BB44-D5C2E35FD71F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B9B0C8C7-2FF4-2F4D-94F3-F751516B6C27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E449F71-FBC6-9442-8C9F-22ECF196463B}"/>
                </a:ext>
              </a:extLst>
            </p:cNvPr>
            <p:cNvGrpSpPr/>
            <p:nvPr/>
          </p:nvGrpSpPr>
          <p:grpSpPr>
            <a:xfrm flipV="1">
              <a:off x="2395008" y="3364459"/>
              <a:ext cx="884589" cy="202287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51A2E05-BD2E-2145-AD80-2783D030874D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AA493C02-5018-814F-A9F9-6BEF77ABF99B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CA45F4-A066-CA4B-B702-13D113DF6434}"/>
              </a:ext>
            </a:extLst>
          </p:cNvPr>
          <p:cNvGrpSpPr/>
          <p:nvPr/>
        </p:nvGrpSpPr>
        <p:grpSpPr>
          <a:xfrm>
            <a:off x="1698664" y="2081631"/>
            <a:ext cx="779031" cy="662821"/>
            <a:chOff x="6439559" y="863654"/>
            <a:chExt cx="4685662" cy="3986691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8255416D-2106-154F-8C14-2AB535096DBD}"/>
                </a:ext>
              </a:extLst>
            </p:cNvPr>
            <p:cNvSpPr/>
            <p:nvPr/>
          </p:nvSpPr>
          <p:spPr>
            <a:xfrm flipV="1">
              <a:off x="6439559" y="1550962"/>
              <a:ext cx="4685662" cy="1911677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5468249-B65E-3149-AE23-5D7983A43965}"/>
                </a:ext>
              </a:extLst>
            </p:cNvPr>
            <p:cNvSpPr/>
            <p:nvPr/>
          </p:nvSpPr>
          <p:spPr>
            <a:xfrm flipV="1">
              <a:off x="7031489" y="3455469"/>
              <a:ext cx="3511378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FB47663-7637-5E47-A9C7-8C3A4A2D01A7}"/>
                </a:ext>
              </a:extLst>
            </p:cNvPr>
            <p:cNvSpPr/>
            <p:nvPr/>
          </p:nvSpPr>
          <p:spPr>
            <a:xfrm flipV="1">
              <a:off x="8174854" y="4068624"/>
              <a:ext cx="1215071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8A23F90E-9374-3548-8543-1B04B04E4C71}"/>
                </a:ext>
              </a:extLst>
            </p:cNvPr>
            <p:cNvSpPr/>
            <p:nvPr/>
          </p:nvSpPr>
          <p:spPr>
            <a:xfrm flipV="1">
              <a:off x="6716598" y="878180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1B09739-F39E-D946-9548-724DEACEAB85}"/>
                </a:ext>
              </a:extLst>
            </p:cNvPr>
            <p:cNvSpPr/>
            <p:nvPr/>
          </p:nvSpPr>
          <p:spPr>
            <a:xfrm flipV="1">
              <a:off x="9020748" y="863654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D7CBDEB-6CE9-EF4A-8A2C-A8619A56D92D}"/>
              </a:ext>
            </a:extLst>
          </p:cNvPr>
          <p:cNvGrpSpPr/>
          <p:nvPr/>
        </p:nvGrpSpPr>
        <p:grpSpPr>
          <a:xfrm>
            <a:off x="3148143" y="2096779"/>
            <a:ext cx="779031" cy="662821"/>
            <a:chOff x="6439559" y="863654"/>
            <a:chExt cx="4685662" cy="3986691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0FD99BF-8D8C-0F47-A6E1-AEC101CDC830}"/>
                </a:ext>
              </a:extLst>
            </p:cNvPr>
            <p:cNvSpPr/>
            <p:nvPr/>
          </p:nvSpPr>
          <p:spPr>
            <a:xfrm flipV="1">
              <a:off x="6439559" y="1550962"/>
              <a:ext cx="4685662" cy="1911677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7474864A-0041-8E45-B4DC-3DFEA156134F}"/>
                </a:ext>
              </a:extLst>
            </p:cNvPr>
            <p:cNvSpPr/>
            <p:nvPr/>
          </p:nvSpPr>
          <p:spPr>
            <a:xfrm flipV="1">
              <a:off x="7031489" y="3455469"/>
              <a:ext cx="3511378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E0B8CC7-891C-8044-97EF-CBE613B75F5E}"/>
                </a:ext>
              </a:extLst>
            </p:cNvPr>
            <p:cNvSpPr/>
            <p:nvPr/>
          </p:nvSpPr>
          <p:spPr>
            <a:xfrm flipV="1">
              <a:off x="8174854" y="4068624"/>
              <a:ext cx="1215071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A5BC4E0D-74FB-BF4C-90A1-08E5BA88E8B1}"/>
                </a:ext>
              </a:extLst>
            </p:cNvPr>
            <p:cNvSpPr/>
            <p:nvPr/>
          </p:nvSpPr>
          <p:spPr>
            <a:xfrm flipV="1">
              <a:off x="6716598" y="878180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993D2FFE-9B75-5343-B57D-1E03649A3891}"/>
                </a:ext>
              </a:extLst>
            </p:cNvPr>
            <p:cNvSpPr/>
            <p:nvPr/>
          </p:nvSpPr>
          <p:spPr>
            <a:xfrm flipV="1">
              <a:off x="9020748" y="863654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846051E-4BB9-414A-A3B6-E0A1B28DB70B}"/>
              </a:ext>
            </a:extLst>
          </p:cNvPr>
          <p:cNvGrpSpPr/>
          <p:nvPr/>
        </p:nvGrpSpPr>
        <p:grpSpPr>
          <a:xfrm flipV="1">
            <a:off x="8769272" y="241185"/>
            <a:ext cx="1537057" cy="60799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5EA45F0-A6AB-BD41-A93F-D68DD1F8DEB8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D5555A9F-BEDA-1746-9E00-A18032F06618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1BAD443-A62F-3B44-A027-46B8D499F446}"/>
              </a:ext>
            </a:extLst>
          </p:cNvPr>
          <p:cNvGrpSpPr/>
          <p:nvPr/>
        </p:nvGrpSpPr>
        <p:grpSpPr>
          <a:xfrm flipV="1">
            <a:off x="8249587" y="467538"/>
            <a:ext cx="2492814" cy="657559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F1901E9-4C65-564F-91E4-6806032FA031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A1DD07A-471A-4E44-A96B-749D7338EB51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BE6F612-738D-2040-B7DE-6D9B1F141905}"/>
              </a:ext>
            </a:extLst>
          </p:cNvPr>
          <p:cNvGrpSpPr/>
          <p:nvPr/>
        </p:nvGrpSpPr>
        <p:grpSpPr>
          <a:xfrm flipV="1">
            <a:off x="8065798" y="834712"/>
            <a:ext cx="2879928" cy="2495192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7D8109E-E7B0-014A-BDFD-A1DBEDD29AD4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46019818-B46E-0942-A295-6FE8011F163E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67D0B7E-D5EC-A84E-BD99-EDBF6F4C7467}"/>
              </a:ext>
            </a:extLst>
          </p:cNvPr>
          <p:cNvSpPr/>
          <p:nvPr/>
        </p:nvSpPr>
        <p:spPr>
          <a:xfrm>
            <a:off x="8337218" y="199587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5C4B1E6-D130-C641-9A5E-1BDFE4C48805}"/>
              </a:ext>
            </a:extLst>
          </p:cNvPr>
          <p:cNvSpPr/>
          <p:nvPr/>
        </p:nvSpPr>
        <p:spPr>
          <a:xfrm>
            <a:off x="9116249" y="12168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CC58066-A8F2-B64C-959B-C8FE33367F68}"/>
              </a:ext>
            </a:extLst>
          </p:cNvPr>
          <p:cNvSpPr/>
          <p:nvPr/>
        </p:nvSpPr>
        <p:spPr>
          <a:xfrm>
            <a:off x="9895280" y="12168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F4244C3-C1B2-604D-9B2D-7EBB3C9F6BFC}"/>
              </a:ext>
            </a:extLst>
          </p:cNvPr>
          <p:cNvSpPr/>
          <p:nvPr/>
        </p:nvSpPr>
        <p:spPr>
          <a:xfrm>
            <a:off x="9116249" y="199587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F6B1CCD-F101-FB45-AFE2-F7614877C060}"/>
              </a:ext>
            </a:extLst>
          </p:cNvPr>
          <p:cNvSpPr/>
          <p:nvPr/>
        </p:nvSpPr>
        <p:spPr>
          <a:xfrm>
            <a:off x="9895280" y="199587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8DB8F05-1953-EC47-B137-571A71781D77}"/>
              </a:ext>
            </a:extLst>
          </p:cNvPr>
          <p:cNvSpPr/>
          <p:nvPr/>
        </p:nvSpPr>
        <p:spPr>
          <a:xfrm>
            <a:off x="8337218" y="2774907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7215609C-CD92-B343-8C90-15093C5FD07A}"/>
              </a:ext>
            </a:extLst>
          </p:cNvPr>
          <p:cNvSpPr/>
          <p:nvPr/>
        </p:nvSpPr>
        <p:spPr>
          <a:xfrm>
            <a:off x="9116249" y="2774907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4A02E8C-8974-B940-BE21-4185B7E59AEC}"/>
              </a:ext>
            </a:extLst>
          </p:cNvPr>
          <p:cNvSpPr/>
          <p:nvPr/>
        </p:nvSpPr>
        <p:spPr>
          <a:xfrm>
            <a:off x="9895280" y="2774907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3A23E796-0390-8D45-B9D0-63604972F94C}"/>
              </a:ext>
            </a:extLst>
          </p:cNvPr>
          <p:cNvGrpSpPr/>
          <p:nvPr/>
        </p:nvGrpSpPr>
        <p:grpSpPr>
          <a:xfrm>
            <a:off x="8726734" y="3679005"/>
            <a:ext cx="1558061" cy="1849237"/>
            <a:chOff x="5117419" y="3324672"/>
            <a:chExt cx="1957162" cy="978582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89EFBA3-4C9B-ED4B-B0BA-09A94C2CE11D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FA2E1ED-4810-534C-A81A-AAE2316F74DA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A4FB38D-9962-834D-82E9-4A64228282B1}"/>
              </a:ext>
            </a:extLst>
          </p:cNvPr>
          <p:cNvGrpSpPr/>
          <p:nvPr/>
        </p:nvGrpSpPr>
        <p:grpSpPr>
          <a:xfrm>
            <a:off x="9503069" y="5528242"/>
            <a:ext cx="779031" cy="1070206"/>
            <a:chOff x="5117419" y="3324672"/>
            <a:chExt cx="1957162" cy="978582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1CE7B558-6C4F-3F4A-BE06-B1739BB60AED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27DA8324-D441-F54B-A8C4-4DBE76AE8C89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1EEE02F-6E94-9A41-A89F-FD3577CFE0D2}"/>
              </a:ext>
            </a:extLst>
          </p:cNvPr>
          <p:cNvGrpSpPr/>
          <p:nvPr/>
        </p:nvGrpSpPr>
        <p:grpSpPr>
          <a:xfrm flipV="1">
            <a:off x="9425491" y="6598448"/>
            <a:ext cx="934187" cy="20881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5390C705-12BB-8D4A-9781-5C33239C4953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7BF3EC33-31DB-F945-B86B-4322FC90EB5E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320" name="Freeform 319">
            <a:extLst>
              <a:ext uri="{FF2B5EF4-FFF2-40B4-BE49-F238E27FC236}">
                <a16:creationId xmlns:a16="http://schemas.microsoft.com/office/drawing/2014/main" id="{81C809C4-B10C-5140-AB27-6F689A76DE17}"/>
              </a:ext>
            </a:extLst>
          </p:cNvPr>
          <p:cNvSpPr/>
          <p:nvPr/>
        </p:nvSpPr>
        <p:spPr>
          <a:xfrm rot="650587">
            <a:off x="9378251" y="2371418"/>
            <a:ext cx="355899" cy="416150"/>
          </a:xfrm>
          <a:custGeom>
            <a:avLst/>
            <a:gdLst>
              <a:gd name="connsiteX0" fmla="*/ 609600 w 1935480"/>
              <a:gd name="connsiteY0" fmla="*/ 0 h 2057400"/>
              <a:gd name="connsiteX1" fmla="*/ 0 w 1935480"/>
              <a:gd name="connsiteY1" fmla="*/ 1493520 h 2057400"/>
              <a:gd name="connsiteX2" fmla="*/ 1280160 w 1935480"/>
              <a:gd name="connsiteY2" fmla="*/ 2057400 h 2057400"/>
              <a:gd name="connsiteX3" fmla="*/ 1935480 w 1935480"/>
              <a:gd name="connsiteY3" fmla="*/ 1996440 h 2057400"/>
              <a:gd name="connsiteX4" fmla="*/ 563880 w 1935480"/>
              <a:gd name="connsiteY4" fmla="*/ 1264920 h 2057400"/>
              <a:gd name="connsiteX5" fmla="*/ 609600 w 1935480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480" h="2057400">
                <a:moveTo>
                  <a:pt x="609600" y="0"/>
                </a:moveTo>
                <a:lnTo>
                  <a:pt x="0" y="1493520"/>
                </a:lnTo>
                <a:lnTo>
                  <a:pt x="1280160" y="2057400"/>
                </a:lnTo>
                <a:lnTo>
                  <a:pt x="1935480" y="1996440"/>
                </a:lnTo>
                <a:lnTo>
                  <a:pt x="563880" y="1264920"/>
                </a:lnTo>
                <a:lnTo>
                  <a:pt x="6096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16C803BC-0E30-EF4E-ACB9-7115411A92C5}"/>
              </a:ext>
            </a:extLst>
          </p:cNvPr>
          <p:cNvSpPr/>
          <p:nvPr/>
        </p:nvSpPr>
        <p:spPr>
          <a:xfrm>
            <a:off x="8581506" y="5118206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E2239597-9C1D-494D-87D3-B6D6FEACB78E}"/>
              </a:ext>
            </a:extLst>
          </p:cNvPr>
          <p:cNvSpPr/>
          <p:nvPr/>
        </p:nvSpPr>
        <p:spPr>
          <a:xfrm>
            <a:off x="8971022" y="5118206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54C76D1-03A6-3E41-8320-2A58CFB5474D}"/>
              </a:ext>
            </a:extLst>
          </p:cNvPr>
          <p:cNvGrpSpPr/>
          <p:nvPr/>
        </p:nvGrpSpPr>
        <p:grpSpPr>
          <a:xfrm rot="20827217" flipV="1">
            <a:off x="8356176" y="1533290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26B2E8E-D39B-BE43-B719-E9550779D4B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A51ABBA-CD76-D548-B6A9-0189697EC92C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E5B5A9E-E0F9-6D49-8B63-50AB7C01DAC0}"/>
              </a:ext>
            </a:extLst>
          </p:cNvPr>
          <p:cNvGrpSpPr/>
          <p:nvPr/>
        </p:nvGrpSpPr>
        <p:grpSpPr>
          <a:xfrm flipV="1">
            <a:off x="9668372" y="893217"/>
            <a:ext cx="1280045" cy="583323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3B0C455-E850-4F49-8B21-9AE4995C306C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BFD4EA23-0135-6941-97E4-0C7D712D1C8F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F22401C-A887-B94E-8FCD-283DC5357E4A}"/>
              </a:ext>
            </a:extLst>
          </p:cNvPr>
          <p:cNvGrpSpPr/>
          <p:nvPr/>
        </p:nvGrpSpPr>
        <p:grpSpPr>
          <a:xfrm>
            <a:off x="7686908" y="2465691"/>
            <a:ext cx="978122" cy="1588462"/>
            <a:chOff x="7841583" y="2480162"/>
            <a:chExt cx="978122" cy="1588462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EF7BA54-B7F0-314E-8B1B-92C164503A5C}"/>
                </a:ext>
              </a:extLst>
            </p:cNvPr>
            <p:cNvSpPr/>
            <p:nvPr/>
          </p:nvSpPr>
          <p:spPr>
            <a:xfrm>
              <a:off x="7909539" y="2480162"/>
              <a:ext cx="307193" cy="1168548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A19124EE-A321-B449-AD5A-4759D78A9243}"/>
                </a:ext>
              </a:extLst>
            </p:cNvPr>
            <p:cNvSpPr/>
            <p:nvPr/>
          </p:nvSpPr>
          <p:spPr>
            <a:xfrm>
              <a:off x="7849289" y="3693475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8EE5C0D-11C7-204D-92AC-0538CA3C74CD}"/>
                </a:ext>
              </a:extLst>
            </p:cNvPr>
            <p:cNvSpPr/>
            <p:nvPr/>
          </p:nvSpPr>
          <p:spPr>
            <a:xfrm rot="5400000">
              <a:off x="7543950" y="3053852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88D54EC2-787A-614E-AF08-4D43C3C4EA82}"/>
              </a:ext>
            </a:extLst>
          </p:cNvPr>
          <p:cNvGrpSpPr/>
          <p:nvPr/>
        </p:nvGrpSpPr>
        <p:grpSpPr>
          <a:xfrm flipH="1">
            <a:off x="10332493" y="2450491"/>
            <a:ext cx="987809" cy="1588462"/>
            <a:chOff x="7841583" y="2480162"/>
            <a:chExt cx="978122" cy="1588462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D9893D6E-0CC0-5C40-8976-E44DE700017E}"/>
                </a:ext>
              </a:extLst>
            </p:cNvPr>
            <p:cNvSpPr/>
            <p:nvPr/>
          </p:nvSpPr>
          <p:spPr>
            <a:xfrm>
              <a:off x="7909539" y="2480162"/>
              <a:ext cx="307193" cy="1168548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5B6FD1A8-5E84-BC4C-BD91-7381DD4A7731}"/>
                </a:ext>
              </a:extLst>
            </p:cNvPr>
            <p:cNvSpPr/>
            <p:nvPr/>
          </p:nvSpPr>
          <p:spPr>
            <a:xfrm>
              <a:off x="7849289" y="3693475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E90EB7F3-8480-5D4F-AA9C-B7C784F2E3CA}"/>
                </a:ext>
              </a:extLst>
            </p:cNvPr>
            <p:cNvSpPr/>
            <p:nvPr/>
          </p:nvSpPr>
          <p:spPr>
            <a:xfrm rot="5400000">
              <a:off x="7543950" y="3053852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97A2E5F8-8AEF-D04A-86D3-AE1BFE5AE7A5}"/>
              </a:ext>
            </a:extLst>
          </p:cNvPr>
          <p:cNvSpPr/>
          <p:nvPr/>
        </p:nvSpPr>
        <p:spPr>
          <a:xfrm flipV="1">
            <a:off x="9852635" y="1975292"/>
            <a:ext cx="722613" cy="71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968EF6E-BC8C-6E4A-8DAB-C570C22721D6}"/>
              </a:ext>
            </a:extLst>
          </p:cNvPr>
          <p:cNvSpPr/>
          <p:nvPr/>
        </p:nvSpPr>
        <p:spPr>
          <a:xfrm>
            <a:off x="8339229" y="127518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F6E5D44-EEAF-7545-890A-4A5035E5F0D3}"/>
              </a:ext>
            </a:extLst>
          </p:cNvPr>
          <p:cNvGrpSpPr/>
          <p:nvPr/>
        </p:nvGrpSpPr>
        <p:grpSpPr>
          <a:xfrm flipV="1">
            <a:off x="8065798" y="849184"/>
            <a:ext cx="1280045" cy="583323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E6D5F93-88EB-4544-BFC9-2B994B454578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72B0822-ECA6-F843-8530-004A8C296D08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9728D5A-7468-D24A-8EC5-5B8B8F318AAB}"/>
              </a:ext>
            </a:extLst>
          </p:cNvPr>
          <p:cNvSpPr/>
          <p:nvPr/>
        </p:nvSpPr>
        <p:spPr>
          <a:xfrm flipV="1">
            <a:off x="8418444" y="1975294"/>
            <a:ext cx="722613" cy="71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37D3AD96-BE98-7044-A941-F3929598D22F}"/>
              </a:ext>
            </a:extLst>
          </p:cNvPr>
          <p:cNvGrpSpPr/>
          <p:nvPr/>
        </p:nvGrpSpPr>
        <p:grpSpPr>
          <a:xfrm>
            <a:off x="8463365" y="2907181"/>
            <a:ext cx="2079409" cy="354481"/>
            <a:chOff x="1777973" y="3212265"/>
            <a:chExt cx="2079409" cy="354481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2D987E1-EB5E-844C-BAE4-6344906E7A28}"/>
                </a:ext>
              </a:extLst>
            </p:cNvPr>
            <p:cNvGrpSpPr/>
            <p:nvPr/>
          </p:nvGrpSpPr>
          <p:grpSpPr>
            <a:xfrm flipV="1">
              <a:off x="1777973" y="3212265"/>
              <a:ext cx="2079409" cy="117826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5062C9B6-9B17-AC4C-A3DC-C50866A82D47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80222AD4-7DEF-FB4C-898F-2640FE6F536A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DBDFDDDE-8E9E-1D4E-95C2-4D9DD1C84105}"/>
                </a:ext>
              </a:extLst>
            </p:cNvPr>
            <p:cNvGrpSpPr/>
            <p:nvPr/>
          </p:nvGrpSpPr>
          <p:grpSpPr>
            <a:xfrm flipV="1">
              <a:off x="2016014" y="3318892"/>
              <a:ext cx="1628394" cy="143447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7D878989-8371-D94D-9490-01F36EFDEE6F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731C6B26-7777-424D-A06B-818767672E64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E7CAE20-3B24-6745-8957-5770B12E5173}"/>
                </a:ext>
              </a:extLst>
            </p:cNvPr>
            <p:cNvGrpSpPr/>
            <p:nvPr/>
          </p:nvGrpSpPr>
          <p:grpSpPr>
            <a:xfrm flipV="1">
              <a:off x="2395008" y="3364459"/>
              <a:ext cx="884589" cy="202287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1DA462AD-6570-E340-9F32-7A5F5137FEFF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9C62BE6B-A4AC-584D-B428-6ABF52A771D1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140137B-103C-4147-B96C-7C1A4B40B948}"/>
              </a:ext>
            </a:extLst>
          </p:cNvPr>
          <p:cNvGrpSpPr/>
          <p:nvPr/>
        </p:nvGrpSpPr>
        <p:grpSpPr>
          <a:xfrm>
            <a:off x="8386749" y="2067160"/>
            <a:ext cx="779031" cy="662821"/>
            <a:chOff x="6439559" y="863654"/>
            <a:chExt cx="4685662" cy="3986691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26201EEB-A60A-C54C-937A-722214DA379A}"/>
                </a:ext>
              </a:extLst>
            </p:cNvPr>
            <p:cNvSpPr/>
            <p:nvPr/>
          </p:nvSpPr>
          <p:spPr>
            <a:xfrm flipV="1">
              <a:off x="6439559" y="1550962"/>
              <a:ext cx="4685662" cy="1911677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2CC7CD0C-D8A0-D444-B643-D0AB13D84210}"/>
                </a:ext>
              </a:extLst>
            </p:cNvPr>
            <p:cNvSpPr/>
            <p:nvPr/>
          </p:nvSpPr>
          <p:spPr>
            <a:xfrm flipV="1">
              <a:off x="7031489" y="3455469"/>
              <a:ext cx="3511378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4AAAA40-8958-AB4C-AFA9-9D0B3703DD54}"/>
                </a:ext>
              </a:extLst>
            </p:cNvPr>
            <p:cNvSpPr/>
            <p:nvPr/>
          </p:nvSpPr>
          <p:spPr>
            <a:xfrm flipV="1">
              <a:off x="8174854" y="4068624"/>
              <a:ext cx="1215071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6B3E4596-AF76-C541-B40D-02E4FDD8EFCC}"/>
                </a:ext>
              </a:extLst>
            </p:cNvPr>
            <p:cNvSpPr/>
            <p:nvPr/>
          </p:nvSpPr>
          <p:spPr>
            <a:xfrm flipV="1">
              <a:off x="6716598" y="878180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FED7D660-0024-C543-90E7-62A83621F920}"/>
                </a:ext>
              </a:extLst>
            </p:cNvPr>
            <p:cNvSpPr/>
            <p:nvPr/>
          </p:nvSpPr>
          <p:spPr>
            <a:xfrm flipV="1">
              <a:off x="9020748" y="863654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2B8843A-99AF-7C48-8391-F18A2F316430}"/>
              </a:ext>
            </a:extLst>
          </p:cNvPr>
          <p:cNvGrpSpPr/>
          <p:nvPr/>
        </p:nvGrpSpPr>
        <p:grpSpPr>
          <a:xfrm>
            <a:off x="9836228" y="2082308"/>
            <a:ext cx="779031" cy="662821"/>
            <a:chOff x="6439559" y="863654"/>
            <a:chExt cx="4685662" cy="3986691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F68897B-BBFB-F249-B6CB-35C619A77DA4}"/>
                </a:ext>
              </a:extLst>
            </p:cNvPr>
            <p:cNvSpPr/>
            <p:nvPr/>
          </p:nvSpPr>
          <p:spPr>
            <a:xfrm flipV="1">
              <a:off x="6439559" y="1550962"/>
              <a:ext cx="4685662" cy="1911677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0F9333B-2F77-544B-93F7-EAECD06429D7}"/>
                </a:ext>
              </a:extLst>
            </p:cNvPr>
            <p:cNvSpPr/>
            <p:nvPr/>
          </p:nvSpPr>
          <p:spPr>
            <a:xfrm flipV="1">
              <a:off x="7031489" y="3455469"/>
              <a:ext cx="3511378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C1D0894-6291-A840-B55B-E170CD1D5CC5}"/>
                </a:ext>
              </a:extLst>
            </p:cNvPr>
            <p:cNvSpPr/>
            <p:nvPr/>
          </p:nvSpPr>
          <p:spPr>
            <a:xfrm flipV="1">
              <a:off x="8174854" y="4068624"/>
              <a:ext cx="1215071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51A9885C-3634-0A42-8A48-4AA8C3B0DF43}"/>
                </a:ext>
              </a:extLst>
            </p:cNvPr>
            <p:cNvSpPr/>
            <p:nvPr/>
          </p:nvSpPr>
          <p:spPr>
            <a:xfrm flipV="1">
              <a:off x="6716598" y="878180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472587B9-4C1F-F941-BDBE-E28AA8476107}"/>
                </a:ext>
              </a:extLst>
            </p:cNvPr>
            <p:cNvSpPr/>
            <p:nvPr/>
          </p:nvSpPr>
          <p:spPr>
            <a:xfrm flipV="1">
              <a:off x="9020748" y="863654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13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康紀</dc:creator>
  <cp:lastModifiedBy>田中　康紀</cp:lastModifiedBy>
  <cp:revision>50</cp:revision>
  <dcterms:created xsi:type="dcterms:W3CDTF">2020-05-07T21:55:06Z</dcterms:created>
  <dcterms:modified xsi:type="dcterms:W3CDTF">2020-05-09T22:32:27Z</dcterms:modified>
</cp:coreProperties>
</file>