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F8692-25AB-CB46-B7ED-3ECED6C88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69C987-69A4-4949-95D0-4CF2D08EE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16D10-8DDF-E64A-9D7C-59C8F779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CB9305-334C-034C-987B-07D1740B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27513F-FE3A-2443-90A3-89E897F4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33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98CB8-F649-3940-BCB1-4BD42268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6FEAFC-4E16-D647-AD52-D5851DD7A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0DE5A6-01E7-614B-9321-54AA28E7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5059D-6754-E642-9DF0-2F9E854F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26DE7-29D1-1A42-A60C-8E343DF8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670BE5-3799-3B4B-9FFC-4C4386EA4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893049-AD92-7F43-B0C2-EAA3E837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98AB5-648B-7E4B-A167-36679A3D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8DB177-C507-3947-839A-2AE77EA4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08008-7751-E646-B060-C963DD9F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60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2C405-ED64-894B-940A-A1794FD1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0F1E8-A6D1-754F-8B0F-9C084A09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558235-88F1-B64F-B105-4E60AABC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976C87-6E9E-BA47-900B-E3FC960C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0849E-5897-3848-811A-3456156F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6DD78-1200-304D-9AB5-00DF17A7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AAD71-F415-BB41-80D0-F2792DEA0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EEE16C-A7C4-FF46-85D8-8A514482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688C9-DE01-EA49-BB72-12ECC681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77E73-C687-C041-9CA6-3647B2DE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33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91CFF-F33E-6842-B631-5293C70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19F8E1-E4C7-F14F-88CB-B9EC6FD37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4035B8-C5DB-C646-BAC4-51C0F160E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752A12-B912-6F46-BBDA-42A4C5C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EDE10C-6DB2-D74F-B4BC-9C84C01C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F362B0-37E7-0C4E-B475-313A0513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7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5D8EB-E459-164F-AC06-6749D0D8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01E0D9-8FCE-514B-9367-2781B589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13813D-3498-5C4C-97B2-9C77349D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AB9245-451B-3149-9202-2D61C38F6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E323CE-C0A7-8F4C-82A6-0C79CF913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00C822-3567-574B-85B0-15915545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9D9BF8-369E-414C-B2CD-298DA94F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5C082B-0761-FC4C-8543-4B61DF69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05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D8E19-89ED-A64A-91EC-7C21AF18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BF107A-5256-F54B-A153-FF1D11B2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5957D0-F945-6C4E-B79E-D29DD864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2BA997-5FB2-7B47-8D55-34692115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4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659010-8701-AB40-BEA0-5E0A2DDB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5B77E9-5284-2E4D-8151-7CAFE8C9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E41F21-DB51-3A4F-A507-E505B577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70CD1-19E7-D84B-BABB-F514B63A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6ED3B-49E3-0E4C-844A-7995F28E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DE3D5-2B81-704B-AF1A-6A4C6D90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E85929-63A8-3F45-A37F-CBDA9E4D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9E559C-C27F-B746-9EB8-1595F5F2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7C132-8EBA-2643-A9A8-02AE5D0D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2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8D23-0B45-344B-9031-B9AB40AE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ACAE08-FBB9-704F-8D07-BDBCF54D3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82DB1-ACE1-FB4F-9BDF-E1358C69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0187B4-2D14-754A-9D09-B79FB41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28BEB0-7509-B241-92B1-D907834C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7AB65-53CE-9049-90C9-7029260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7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47A3CA-290E-2448-AE99-2F8D3C78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DE0B88-A843-004E-8461-AE2855D1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79167-588F-BB46-BB17-486BDF9D4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E776-66FC-F64C-86DC-953953CF42CB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19C5E-9365-BC4F-8248-FD4C76C0D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295078-69A4-524B-8BE3-3FAE19A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484C-AC8D-7C40-A9B0-0DB311DE1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57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9E84BA5-00A4-DC48-87DB-BDCBB1005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92" y="1955864"/>
            <a:ext cx="546100" cy="546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9B53890-12C4-094C-BCFC-46538763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65" y="2369811"/>
            <a:ext cx="546100" cy="5461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E447682-58B7-0D40-9D7F-DFC1EA0E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15" y="2574573"/>
            <a:ext cx="546100" cy="5461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E0E08F4-A053-8B46-A8EF-E2CD76EB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09" y="2311460"/>
            <a:ext cx="546100" cy="5461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7F8988B-EC95-774F-B4DD-CCBAABBC6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95" y="3991081"/>
            <a:ext cx="1473200" cy="14732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F225DCA-B132-5B49-9131-110823458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424" y="1886643"/>
            <a:ext cx="1065484" cy="106548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8D0E74-4F40-8543-B824-3E7A979EF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242" y="3969824"/>
            <a:ext cx="1473200" cy="14732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D764D1E-A23C-8642-8F38-B688E30C7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992" y="4271510"/>
            <a:ext cx="934548" cy="934548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D7CAD3-3766-8F45-AB8F-9DCC745034B4}"/>
              </a:ext>
            </a:extLst>
          </p:cNvPr>
          <p:cNvSpPr txBox="1"/>
          <p:nvPr/>
        </p:nvSpPr>
        <p:spPr>
          <a:xfrm>
            <a:off x="3862552" y="3053367"/>
            <a:ext cx="4466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>
                <a:latin typeface="YUKYOKASHO YOKO MEDIUM" panose="02000500000000000000" pitchFamily="2" charset="-128"/>
                <a:ea typeface="YUKYOKASHO YOKO MEDIUM" panose="02000500000000000000" pitchFamily="2" charset="-128"/>
              </a:rPr>
              <a:t>ここで一句</a:t>
            </a:r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A9D7686-F1B2-F848-9EB6-39AD6D1EC771}"/>
              </a:ext>
            </a:extLst>
          </p:cNvPr>
          <p:cNvSpPr/>
          <p:nvPr/>
        </p:nvSpPr>
        <p:spPr>
          <a:xfrm rot="16200000">
            <a:off x="2361420" y="1352749"/>
            <a:ext cx="931519" cy="54610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71ECF0-D478-194C-93EF-19ED47BA3792}"/>
              </a:ext>
            </a:extLst>
          </p:cNvPr>
          <p:cNvSpPr txBox="1"/>
          <p:nvPr/>
        </p:nvSpPr>
        <p:spPr>
          <a:xfrm>
            <a:off x="4014952" y="3205767"/>
            <a:ext cx="4466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>
                <a:latin typeface="YUKYOKASHO YOKO MEDIUM" panose="02000500000000000000" pitchFamily="2" charset="-128"/>
                <a:ea typeface="YUKYOKASHO YOKO MEDIUM" panose="02000500000000000000" pitchFamily="2" charset="-128"/>
              </a:rPr>
              <a:t>ここで一句</a:t>
            </a:r>
          </a:p>
        </p:txBody>
      </p:sp>
    </p:spTree>
    <p:extLst>
      <p:ext uri="{BB962C8B-B14F-4D97-AF65-F5344CB8AC3E}">
        <p14:creationId xmlns:p14="http://schemas.microsoft.com/office/powerpoint/2010/main" val="394927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YUKYOKASHO YOKO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tanaka koki</dc:creator>
  <cp:lastModifiedBy>tanaka koki</cp:lastModifiedBy>
  <cp:revision>2</cp:revision>
  <dcterms:created xsi:type="dcterms:W3CDTF">2021-01-17T07:15:59Z</dcterms:created>
  <dcterms:modified xsi:type="dcterms:W3CDTF">2021-01-17T09:20:53Z</dcterms:modified>
</cp:coreProperties>
</file>