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Source Sans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bold.fntdata"/><Relationship Id="rId25" Type="http://schemas.openxmlformats.org/officeDocument/2006/relationships/font" Target="fonts/SourceSansPro-regular.fntdata"/><Relationship Id="rId28" Type="http://schemas.openxmlformats.org/officeDocument/2006/relationships/font" Target="fonts/SourceSansPro-boldItalic.fntdata"/><Relationship Id="rId27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544c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54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6f9544c1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6f9544c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6f9544c1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6f9544c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c1769bf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c1769bf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544c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544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9544c1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9544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6f9544c1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6f9544c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6f9544c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6f9544c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015bd3e4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015bd3e4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015bd3e4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015bd3e4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015bd3e4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015bd3e4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인사 관리 시스템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80150" y="4164000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Double J&amp;P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type="title"/>
          </p:nvPr>
        </p:nvSpPr>
        <p:spPr>
          <a:xfrm>
            <a:off x="540000" y="828000"/>
            <a:ext cx="70389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Next Plan</a:t>
            </a:r>
            <a:endParaRPr sz="2400"/>
          </a:p>
        </p:txBody>
      </p:sp>
      <p:sp>
        <p:nvSpPr>
          <p:cNvPr id="244" name="Google Shape;244;p22"/>
          <p:cNvSpPr txBox="1"/>
          <p:nvPr/>
        </p:nvSpPr>
        <p:spPr>
          <a:xfrm>
            <a:off x="511975" y="1666875"/>
            <a:ext cx="6309000" cy="29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인사 관리 시스템을 효율적으로 관리하기 위해서 협력회사나 본사 어디서든 정보의 수정, 조회가 가능하여야 하고 정보들이 블록에 담겨 체인에 올림.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인사 정보를 허가된 인원들만 볼 수 있도록 설계.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상당한 양의 인사 정보를 관리하기 쉽도록 인터페이스 설계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2"/>
          <p:cNvSpPr/>
          <p:nvPr/>
        </p:nvSpPr>
        <p:spPr>
          <a:xfrm>
            <a:off x="654850" y="1726475"/>
            <a:ext cx="369000" cy="29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"/>
          <p:cNvSpPr/>
          <p:nvPr/>
        </p:nvSpPr>
        <p:spPr>
          <a:xfrm>
            <a:off x="654850" y="2831375"/>
            <a:ext cx="369000" cy="29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/>
          <p:nvPr/>
        </p:nvSpPr>
        <p:spPr>
          <a:xfrm>
            <a:off x="654850" y="3674325"/>
            <a:ext cx="369000" cy="29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/>
          <p:nvPr>
            <p:ph type="title"/>
          </p:nvPr>
        </p:nvSpPr>
        <p:spPr>
          <a:xfrm>
            <a:off x="3220350" y="1825200"/>
            <a:ext cx="27033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200"/>
              <a:t>QnA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ko" sz="2000">
                <a:solidFill>
                  <a:srgbClr val="FFFFFF"/>
                </a:solidFill>
              </a:rPr>
              <a:t>프로젝트 소개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ko" sz="2000">
                <a:solidFill>
                  <a:srgbClr val="FFFFFF"/>
                </a:solidFill>
              </a:rPr>
              <a:t>일정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ko" sz="2000">
                <a:solidFill>
                  <a:srgbClr val="FFFFFF"/>
                </a:solidFill>
              </a:rPr>
              <a:t>Sample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ko" sz="2000">
                <a:solidFill>
                  <a:srgbClr val="FFFFFF"/>
                </a:solidFill>
              </a:rPr>
              <a:t>기능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ko" sz="2000">
                <a:solidFill>
                  <a:srgbClr val="FFFFFF"/>
                </a:solidFill>
              </a:rPr>
              <a:t>Next Plan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1" name="Google Shape;141;p14"/>
          <p:cNvSpPr txBox="1"/>
          <p:nvPr>
            <p:ph type="title"/>
          </p:nvPr>
        </p:nvSpPr>
        <p:spPr>
          <a:xfrm>
            <a:off x="1188000" y="828000"/>
            <a:ext cx="37989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Contents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188000" y="828000"/>
            <a:ext cx="70389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Project 소개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311700" y="1495550"/>
            <a:ext cx="8520600" cy="30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FFFFFF"/>
                </a:solidFill>
              </a:rPr>
              <a:t>기업 내 사원들의 인사 정보는 외부로 노출되면 안되는 중요한 정보 중 하나이면서, 수정과 삭제가 비교적 잦은 데이터.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FFFFFF"/>
                </a:solidFill>
              </a:rPr>
              <a:t>이러한 인사 관리 시스템을 하이퍼레저 페브릭으로 구성하여 신뢰성을 갖는 프라이빗한 시스템을 구축하는 것이 목표.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188000" y="828000"/>
            <a:ext cx="70389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일정</a:t>
            </a:r>
            <a:endParaRPr/>
          </a:p>
        </p:txBody>
      </p:sp>
      <p:cxnSp>
        <p:nvCxnSpPr>
          <p:cNvPr id="153" name="Google Shape;153;p16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154" name="Google Shape;154;p16"/>
          <p:cNvGrpSpPr/>
          <p:nvPr/>
        </p:nvGrpSpPr>
        <p:grpSpPr>
          <a:xfrm>
            <a:off x="648675" y="1581271"/>
            <a:ext cx="196200" cy="1306800"/>
            <a:chOff x="648675" y="1657471"/>
            <a:chExt cx="196200" cy="1306800"/>
          </a:xfrm>
        </p:grpSpPr>
        <p:sp>
          <p:nvSpPr>
            <p:cNvPr id="155" name="Google Shape;155;p16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6" name="Google Shape;156;p16"/>
            <p:cNvCxnSpPr>
              <a:stCxn id="155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57" name="Google Shape;157;p16"/>
          <p:cNvGrpSpPr/>
          <p:nvPr/>
        </p:nvGrpSpPr>
        <p:grpSpPr>
          <a:xfrm>
            <a:off x="2512925" y="2692171"/>
            <a:ext cx="196200" cy="1404905"/>
            <a:chOff x="2512925" y="2768371"/>
            <a:chExt cx="196200" cy="1404905"/>
          </a:xfrm>
        </p:grpSpPr>
        <p:cxnSp>
          <p:nvCxnSpPr>
            <p:cNvPr id="158" name="Google Shape;158;p16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59" name="Google Shape;159;p16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16"/>
          <p:cNvGrpSpPr/>
          <p:nvPr/>
        </p:nvGrpSpPr>
        <p:grpSpPr>
          <a:xfrm>
            <a:off x="4279200" y="1483171"/>
            <a:ext cx="196200" cy="1404900"/>
            <a:chOff x="4279200" y="1559371"/>
            <a:chExt cx="196200" cy="1404900"/>
          </a:xfrm>
        </p:grpSpPr>
        <p:cxnSp>
          <p:nvCxnSpPr>
            <p:cNvPr id="161" name="Google Shape;161;p16"/>
            <p:cNvCxnSpPr>
              <a:stCxn id="162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62" name="Google Shape;162;p16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16"/>
          <p:cNvSpPr txBox="1"/>
          <p:nvPr>
            <p:ph idx="4294967295" type="body"/>
          </p:nvPr>
        </p:nvSpPr>
        <p:spPr>
          <a:xfrm>
            <a:off x="4454449" y="1299975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p16"/>
          <p:cNvGrpSpPr/>
          <p:nvPr/>
        </p:nvGrpSpPr>
        <p:grpSpPr>
          <a:xfrm>
            <a:off x="6045475" y="2692171"/>
            <a:ext cx="196200" cy="1404905"/>
            <a:chOff x="6045475" y="2768371"/>
            <a:chExt cx="196200" cy="1404905"/>
          </a:xfrm>
        </p:grpSpPr>
        <p:cxnSp>
          <p:nvCxnSpPr>
            <p:cNvPr id="165" name="Google Shape;165;p16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66" name="Google Shape;166;p16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16"/>
          <p:cNvSpPr txBox="1"/>
          <p:nvPr/>
        </p:nvSpPr>
        <p:spPr>
          <a:xfrm>
            <a:off x="844880" y="1452375"/>
            <a:ext cx="26622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프로젝트 계획수립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2019년 9월 2일</a:t>
            </a:r>
            <a:endParaRPr b="1"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6241680" y="3848075"/>
            <a:ext cx="26622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프로젝트 개발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2019년 9월 16일~17일</a:t>
            </a:r>
            <a:endParaRPr b="1"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2709130" y="3848075"/>
            <a:ext cx="26622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프로젝트 자료조사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2019년 9월 3일~6일</a:t>
            </a:r>
            <a:endParaRPr b="1"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4572005" y="1452375"/>
            <a:ext cx="26622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프로젝트 설계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2019년 9월 9일~11일</a:t>
            </a:r>
            <a:endParaRPr b="1"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/>
          <p:nvPr/>
        </p:nvSpPr>
        <p:spPr>
          <a:xfrm>
            <a:off x="3302400" y="2851925"/>
            <a:ext cx="2349600" cy="221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입력, 수정, </a:t>
            </a:r>
            <a:r>
              <a:rPr lang="ko"/>
              <a:t>조회, </a:t>
            </a:r>
            <a:r>
              <a:rPr lang="ko"/>
              <a:t>삭제</a:t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662125" y="2851875"/>
            <a:ext cx="2295000" cy="221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입력, 수정, 조회</a:t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662116" y="2713679"/>
            <a:ext cx="10800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Peer</a:t>
            </a:r>
            <a:endParaRPr/>
          </a:p>
        </p:txBody>
      </p:sp>
      <p:cxnSp>
        <p:nvCxnSpPr>
          <p:cNvPr id="178" name="Google Shape;178;p17"/>
          <p:cNvCxnSpPr>
            <a:stCxn id="177" idx="0"/>
            <a:endCxn id="179" idx="2"/>
          </p:cNvCxnSpPr>
          <p:nvPr/>
        </p:nvCxnSpPr>
        <p:spPr>
          <a:xfrm flipH="1" rot="10800000">
            <a:off x="1202116" y="2035379"/>
            <a:ext cx="675000" cy="6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80" name="Google Shape;180;p17"/>
          <p:cNvGrpSpPr/>
          <p:nvPr/>
        </p:nvGrpSpPr>
        <p:grpSpPr>
          <a:xfrm>
            <a:off x="3689275" y="955450"/>
            <a:ext cx="1440000" cy="1080000"/>
            <a:chOff x="3708150" y="609900"/>
            <a:chExt cx="1440000" cy="1080000"/>
          </a:xfrm>
        </p:grpSpPr>
        <p:sp>
          <p:nvSpPr>
            <p:cNvPr id="181" name="Google Shape;181;p17"/>
            <p:cNvSpPr/>
            <p:nvPr/>
          </p:nvSpPr>
          <p:spPr>
            <a:xfrm>
              <a:off x="3708150" y="609900"/>
              <a:ext cx="1440000" cy="10800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7"/>
            <p:cNvSpPr txBox="1"/>
            <p:nvPr/>
          </p:nvSpPr>
          <p:spPr>
            <a:xfrm>
              <a:off x="3903900" y="925725"/>
              <a:ext cx="1069200" cy="570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Lato"/>
                  <a:ea typeface="Lato"/>
                  <a:cs typeface="Lato"/>
                  <a:sym typeface="Lato"/>
                </a:rPr>
                <a:t>Company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83" name="Google Shape;183;p17"/>
          <p:cNvGrpSpPr/>
          <p:nvPr/>
        </p:nvGrpSpPr>
        <p:grpSpPr>
          <a:xfrm>
            <a:off x="1157000" y="955450"/>
            <a:ext cx="1440000" cy="1080000"/>
            <a:chOff x="2268150" y="1967575"/>
            <a:chExt cx="1440000" cy="1080000"/>
          </a:xfrm>
        </p:grpSpPr>
        <p:sp>
          <p:nvSpPr>
            <p:cNvPr id="179" name="Google Shape;179;p17"/>
            <p:cNvSpPr/>
            <p:nvPr/>
          </p:nvSpPr>
          <p:spPr>
            <a:xfrm>
              <a:off x="2268150" y="1967575"/>
              <a:ext cx="1440000" cy="1080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7"/>
            <p:cNvSpPr txBox="1"/>
            <p:nvPr/>
          </p:nvSpPr>
          <p:spPr>
            <a:xfrm>
              <a:off x="2378550" y="2304833"/>
              <a:ext cx="1219200" cy="405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Lato"/>
                  <a:ea typeface="Lato"/>
                  <a:cs typeface="Lato"/>
                  <a:sym typeface="Lato"/>
                </a:rPr>
                <a:t>협력회사(A)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85" name="Google Shape;185;p17"/>
          <p:cNvGrpSpPr/>
          <p:nvPr/>
        </p:nvGrpSpPr>
        <p:grpSpPr>
          <a:xfrm>
            <a:off x="6497900" y="955450"/>
            <a:ext cx="1440000" cy="1080000"/>
            <a:chOff x="4987750" y="1967575"/>
            <a:chExt cx="1440000" cy="1080000"/>
          </a:xfrm>
        </p:grpSpPr>
        <p:sp>
          <p:nvSpPr>
            <p:cNvPr id="186" name="Google Shape;186;p17"/>
            <p:cNvSpPr/>
            <p:nvPr/>
          </p:nvSpPr>
          <p:spPr>
            <a:xfrm>
              <a:off x="4987750" y="1967575"/>
              <a:ext cx="1440000" cy="1080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7"/>
            <p:cNvSpPr txBox="1"/>
            <p:nvPr/>
          </p:nvSpPr>
          <p:spPr>
            <a:xfrm>
              <a:off x="5098150" y="2304838"/>
              <a:ext cx="1219200" cy="405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Lato"/>
                  <a:ea typeface="Lato"/>
                  <a:cs typeface="Lato"/>
                  <a:sym typeface="Lato"/>
                </a:rPr>
                <a:t>협력회사(B)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188" name="Google Shape;188;p17"/>
          <p:cNvCxnSpPr/>
          <p:nvPr/>
        </p:nvCxnSpPr>
        <p:spPr>
          <a:xfrm flipH="1" rot="10800000">
            <a:off x="2613925" y="1493125"/>
            <a:ext cx="10716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17"/>
          <p:cNvCxnSpPr>
            <a:stCxn id="186" idx="1"/>
            <a:endCxn id="181" idx="3"/>
          </p:cNvCxnSpPr>
          <p:nvPr/>
        </p:nvCxnSpPr>
        <p:spPr>
          <a:xfrm rot="10800000">
            <a:off x="5129300" y="1495450"/>
            <a:ext cx="136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17"/>
          <p:cNvCxnSpPr>
            <a:stCxn id="191" idx="0"/>
            <a:endCxn id="179" idx="2"/>
          </p:cNvCxnSpPr>
          <p:nvPr/>
        </p:nvCxnSpPr>
        <p:spPr>
          <a:xfrm rot="10800000">
            <a:off x="1877128" y="2035379"/>
            <a:ext cx="540000" cy="6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17"/>
          <p:cNvCxnSpPr>
            <a:stCxn id="193" idx="0"/>
            <a:endCxn id="186" idx="2"/>
          </p:cNvCxnSpPr>
          <p:nvPr/>
        </p:nvCxnSpPr>
        <p:spPr>
          <a:xfrm flipH="1" rot="10800000">
            <a:off x="6591791" y="2035379"/>
            <a:ext cx="626100" cy="6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17"/>
          <p:cNvCxnSpPr>
            <a:stCxn id="195" idx="0"/>
            <a:endCxn id="186" idx="2"/>
          </p:cNvCxnSpPr>
          <p:nvPr/>
        </p:nvCxnSpPr>
        <p:spPr>
          <a:xfrm rot="10800000">
            <a:off x="7217891" y="2035379"/>
            <a:ext cx="634800" cy="6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17"/>
          <p:cNvCxnSpPr/>
          <p:nvPr/>
        </p:nvCxnSpPr>
        <p:spPr>
          <a:xfrm flipH="1">
            <a:off x="2620838" y="1288325"/>
            <a:ext cx="10446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17"/>
          <p:cNvCxnSpPr/>
          <p:nvPr/>
        </p:nvCxnSpPr>
        <p:spPr>
          <a:xfrm flipH="1" rot="10800000">
            <a:off x="5146550" y="1289075"/>
            <a:ext cx="13509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17"/>
          <p:cNvCxnSpPr>
            <a:stCxn id="199" idx="0"/>
            <a:endCxn id="181" idx="2"/>
          </p:cNvCxnSpPr>
          <p:nvPr/>
        </p:nvCxnSpPr>
        <p:spPr>
          <a:xfrm rot="10800000">
            <a:off x="4409203" y="2035379"/>
            <a:ext cx="725700" cy="6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17"/>
          <p:cNvCxnSpPr>
            <a:stCxn id="201" idx="0"/>
            <a:endCxn id="181" idx="2"/>
          </p:cNvCxnSpPr>
          <p:nvPr/>
        </p:nvCxnSpPr>
        <p:spPr>
          <a:xfrm flipH="1" rot="10800000">
            <a:off x="3842391" y="2035379"/>
            <a:ext cx="567000" cy="6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17"/>
          <p:cNvSpPr/>
          <p:nvPr/>
        </p:nvSpPr>
        <p:spPr>
          <a:xfrm>
            <a:off x="1877128" y="2713679"/>
            <a:ext cx="10800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Peer</a:t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3302391" y="2713679"/>
            <a:ext cx="10800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Peer</a:t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4594903" y="2713679"/>
            <a:ext cx="10800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Peer</a:t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6043100" y="2851925"/>
            <a:ext cx="2349600" cy="221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입력, 수정, 조회</a:t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6051791" y="2713679"/>
            <a:ext cx="10800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Peer</a:t>
            </a:r>
            <a:endParaRPr/>
          </a:p>
        </p:txBody>
      </p:sp>
      <p:sp>
        <p:nvSpPr>
          <p:cNvPr id="203" name="Google Shape;203;p17"/>
          <p:cNvSpPr txBox="1"/>
          <p:nvPr>
            <p:ph type="title"/>
          </p:nvPr>
        </p:nvSpPr>
        <p:spPr>
          <a:xfrm>
            <a:off x="1260000" y="360000"/>
            <a:ext cx="70389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Sample</a:t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7312691" y="2713679"/>
            <a:ext cx="10800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63013"/>
            <a:ext cx="8839200" cy="12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8"/>
          <p:cNvSpPr txBox="1"/>
          <p:nvPr>
            <p:ph type="title"/>
          </p:nvPr>
        </p:nvSpPr>
        <p:spPr>
          <a:xfrm>
            <a:off x="1188000" y="828000"/>
            <a:ext cx="70389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기능</a:t>
            </a:r>
            <a:endParaRPr/>
          </a:p>
        </p:txBody>
      </p:sp>
      <p:sp>
        <p:nvSpPr>
          <p:cNvPr id="210" name="Google Shape;210;p18"/>
          <p:cNvSpPr txBox="1"/>
          <p:nvPr>
            <p:ph type="title"/>
          </p:nvPr>
        </p:nvSpPr>
        <p:spPr>
          <a:xfrm>
            <a:off x="152400" y="3905775"/>
            <a:ext cx="70389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admin &amp; user1 </a:t>
            </a:r>
            <a:r>
              <a:rPr lang="ko" sz="1800"/>
              <a:t>생성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6601"/>
            <a:ext cx="8839198" cy="16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9"/>
          <p:cNvSpPr txBox="1"/>
          <p:nvPr>
            <p:ph type="title"/>
          </p:nvPr>
        </p:nvSpPr>
        <p:spPr>
          <a:xfrm>
            <a:off x="1188000" y="828000"/>
            <a:ext cx="70389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기능</a:t>
            </a:r>
            <a:endParaRPr/>
          </a:p>
        </p:txBody>
      </p:sp>
      <p:sp>
        <p:nvSpPr>
          <p:cNvPr id="217" name="Google Shape;217;p19"/>
          <p:cNvSpPr txBox="1"/>
          <p:nvPr/>
        </p:nvSpPr>
        <p:spPr>
          <a:xfrm>
            <a:off x="1717875" y="3829825"/>
            <a:ext cx="50727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ㄴ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19"/>
          <p:cNvSpPr txBox="1"/>
          <p:nvPr>
            <p:ph type="title"/>
          </p:nvPr>
        </p:nvSpPr>
        <p:spPr>
          <a:xfrm>
            <a:off x="152400" y="3905775"/>
            <a:ext cx="70389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createUser 실행 후 query 조회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8536"/>
            <a:ext cx="9144001" cy="216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0"/>
          <p:cNvSpPr txBox="1"/>
          <p:nvPr>
            <p:ph type="title"/>
          </p:nvPr>
        </p:nvSpPr>
        <p:spPr>
          <a:xfrm>
            <a:off x="1188000" y="828000"/>
            <a:ext cx="70389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기능</a:t>
            </a:r>
            <a:endParaRPr/>
          </a:p>
        </p:txBody>
      </p:sp>
      <p:cxnSp>
        <p:nvCxnSpPr>
          <p:cNvPr id="225" name="Google Shape;225;p20"/>
          <p:cNvCxnSpPr/>
          <p:nvPr/>
        </p:nvCxnSpPr>
        <p:spPr>
          <a:xfrm>
            <a:off x="2283750" y="2495950"/>
            <a:ext cx="75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0"/>
          <p:cNvCxnSpPr/>
          <p:nvPr/>
        </p:nvCxnSpPr>
        <p:spPr>
          <a:xfrm>
            <a:off x="2258400" y="3654950"/>
            <a:ext cx="808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0"/>
          <p:cNvCxnSpPr/>
          <p:nvPr/>
        </p:nvCxnSpPr>
        <p:spPr>
          <a:xfrm>
            <a:off x="3617625" y="2637425"/>
            <a:ext cx="1374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20"/>
          <p:cNvSpPr txBox="1"/>
          <p:nvPr>
            <p:ph type="title"/>
          </p:nvPr>
        </p:nvSpPr>
        <p:spPr>
          <a:xfrm>
            <a:off x="152400" y="3905775"/>
            <a:ext cx="70389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phone 번호 수정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4850"/>
            <a:ext cx="9144001" cy="205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1"/>
          <p:cNvSpPr txBox="1"/>
          <p:nvPr>
            <p:ph type="title"/>
          </p:nvPr>
        </p:nvSpPr>
        <p:spPr>
          <a:xfrm>
            <a:off x="1188000" y="828000"/>
            <a:ext cx="70389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기능</a:t>
            </a:r>
            <a:endParaRPr/>
          </a:p>
        </p:txBody>
      </p:sp>
      <p:cxnSp>
        <p:nvCxnSpPr>
          <p:cNvPr id="235" name="Google Shape;235;p21"/>
          <p:cNvCxnSpPr/>
          <p:nvPr/>
        </p:nvCxnSpPr>
        <p:spPr>
          <a:xfrm>
            <a:off x="8538825" y="2253450"/>
            <a:ext cx="606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1"/>
          <p:cNvCxnSpPr/>
          <p:nvPr/>
        </p:nvCxnSpPr>
        <p:spPr>
          <a:xfrm>
            <a:off x="8649975" y="3344800"/>
            <a:ext cx="5052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1"/>
          <p:cNvCxnSpPr/>
          <p:nvPr/>
        </p:nvCxnSpPr>
        <p:spPr>
          <a:xfrm>
            <a:off x="3658050" y="2632375"/>
            <a:ext cx="1293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21"/>
          <p:cNvSpPr txBox="1"/>
          <p:nvPr>
            <p:ph type="title"/>
          </p:nvPr>
        </p:nvSpPr>
        <p:spPr>
          <a:xfrm>
            <a:off x="152400" y="3905775"/>
            <a:ext cx="70389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salary 변경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