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1"/>
  </p:sldMasterIdLst>
  <p:notesMasterIdLst>
    <p:notesMasterId r:id="rId39"/>
  </p:notesMasterIdLst>
  <p:sldIdLst>
    <p:sldId id="309" r:id="rId2"/>
    <p:sldId id="583" r:id="rId3"/>
    <p:sldId id="310" r:id="rId4"/>
    <p:sldId id="651" r:id="rId5"/>
    <p:sldId id="653" r:id="rId6"/>
    <p:sldId id="652" r:id="rId7"/>
    <p:sldId id="654" r:id="rId8"/>
    <p:sldId id="655" r:id="rId9"/>
    <p:sldId id="671" r:id="rId10"/>
    <p:sldId id="656" r:id="rId11"/>
    <p:sldId id="657" r:id="rId12"/>
    <p:sldId id="663" r:id="rId13"/>
    <p:sldId id="658" r:id="rId14"/>
    <p:sldId id="659" r:id="rId15"/>
    <p:sldId id="660" r:id="rId16"/>
    <p:sldId id="672" r:id="rId17"/>
    <p:sldId id="661" r:id="rId18"/>
    <p:sldId id="673" r:id="rId19"/>
    <p:sldId id="662" r:id="rId20"/>
    <p:sldId id="664" r:id="rId21"/>
    <p:sldId id="665" r:id="rId22"/>
    <p:sldId id="666" r:id="rId23"/>
    <p:sldId id="667" r:id="rId24"/>
    <p:sldId id="669" r:id="rId25"/>
    <p:sldId id="670" r:id="rId26"/>
    <p:sldId id="674" r:id="rId27"/>
    <p:sldId id="675" r:id="rId28"/>
    <p:sldId id="676" r:id="rId29"/>
    <p:sldId id="677" r:id="rId30"/>
    <p:sldId id="678" r:id="rId31"/>
    <p:sldId id="679" r:id="rId32"/>
    <p:sldId id="680" r:id="rId33"/>
    <p:sldId id="681" r:id="rId34"/>
    <p:sldId id="682" r:id="rId35"/>
    <p:sldId id="683" r:id="rId36"/>
    <p:sldId id="684" r:id="rId37"/>
    <p:sldId id="345" r:id="rId38"/>
  </p:sldIdLst>
  <p:sldSz cx="12192000" cy="6858000"/>
  <p:notesSz cx="6954838" cy="9309100"/>
  <p:embeddedFontLst>
    <p:embeddedFont>
      <p:font typeface="Roboto Condensed Light" panose="02000000000000000000" pitchFamily="2" charset="0"/>
      <p:regular r:id="rId40"/>
      <p:italic r:id="rId41"/>
    </p:embeddedFont>
    <p:embeddedFont>
      <p:font typeface="Calibri" panose="020F0502020204030204" pitchFamily="34" charset="0"/>
      <p:regular r:id="rId42"/>
      <p:bold r:id="rId43"/>
      <p:italic r:id="rId44"/>
      <p:boldItalic r:id="rId45"/>
    </p:embeddedFont>
    <p:embeddedFont>
      <p:font typeface="Wingdings 3" panose="05040102010807070707" pitchFamily="18" charset="2"/>
      <p:regular r:id="rId46"/>
    </p:embeddedFont>
    <p:embeddedFont>
      <p:font typeface="Roboto Condensed" panose="02000000000000000000" pitchFamily="2" charset="0"/>
      <p:regular r:id="rId47"/>
      <p:bold r:id="rId48"/>
      <p:italic r:id="rId49"/>
      <p:boldItalic r:id="rId50"/>
    </p:embeddedFont>
    <p:embeddedFont>
      <p:font typeface="Segoe UI Black" panose="020B0A02040204020203" pitchFamily="34" charset="0"/>
      <p:bold r:id="rId51"/>
      <p:boldItalic r:id="rId52"/>
    </p:embeddedFont>
    <p:embeddedFont>
      <p:font typeface="Wingdings 2" panose="05020102010507070707" pitchFamily="18" charset="2"/>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4xmDcw/+rWf9zPv7YDI+7A==" hashData="AZswjyZDXugZH+b58UZqLNaS8IvJg+HUonTFp5SjzfFd7NvVGeUnM2nxjRledA13WlGclKgTK+NaKPk2YE2bD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F54337"/>
    <a:srgbClr val="D8243F"/>
    <a:srgbClr val="301B92"/>
    <a:srgbClr val="673BB7"/>
    <a:srgbClr val="607D8B"/>
    <a:srgbClr val="B71B1C"/>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1" d="100"/>
          <a:sy n="71"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3BA04-72C2-384D-AD6A-091DAD7D56BE}" type="doc">
      <dgm:prSet loTypeId="urn:microsoft.com/office/officeart/2005/8/layout/hierarchy2" loCatId="" qsTypeId="urn:microsoft.com/office/officeart/2005/8/quickstyle/simple5" qsCatId="simple" csTypeId="urn:microsoft.com/office/officeart/2005/8/colors/colorful5" csCatId="colorful" phldr="1"/>
      <dgm:spPr/>
      <dgm:t>
        <a:bodyPr/>
        <a:lstStyle/>
        <a:p>
          <a:endParaRPr lang="en-GB"/>
        </a:p>
      </dgm:t>
    </dgm:pt>
    <dgm:pt modelId="{C05B0166-37D2-3D47-BD90-E3E76097FF73}">
      <dgm:prSet phldrT="[Text]" phldr="0"/>
      <dgm:spPr/>
      <dgm:t>
        <a:bodyPr/>
        <a:lstStyle/>
        <a:p>
          <a:r>
            <a:rPr lang="en-GB" dirty="0"/>
            <a:t>Where to used NoSQL?</a:t>
          </a:r>
        </a:p>
      </dgm:t>
    </dgm:pt>
    <dgm:pt modelId="{727C29D1-EFD5-1045-869C-BFB737500DC8}" type="parTrans" cxnId="{C5055820-6EA2-A046-A3F4-1CA6DDD8341A}">
      <dgm:prSet/>
      <dgm:spPr/>
      <dgm:t>
        <a:bodyPr/>
        <a:lstStyle/>
        <a:p>
          <a:endParaRPr lang="en-GB"/>
        </a:p>
      </dgm:t>
    </dgm:pt>
    <dgm:pt modelId="{12F7D4F9-8AB3-E14A-8EB0-CCB6813F233B}" type="sibTrans" cxnId="{C5055820-6EA2-A046-A3F4-1CA6DDD8341A}">
      <dgm:prSet/>
      <dgm:spPr/>
      <dgm:t>
        <a:bodyPr/>
        <a:lstStyle/>
        <a:p>
          <a:endParaRPr lang="en-GB"/>
        </a:p>
      </dgm:t>
    </dgm:pt>
    <dgm:pt modelId="{3728E3F5-7E4D-084D-B570-21499859ED18}">
      <dgm:prSet phldrT="[Text]" phldr="0"/>
      <dgm:spPr/>
      <dgm:t>
        <a:bodyPr/>
        <a:lstStyle/>
        <a:p>
          <a:r>
            <a:rPr lang="en-GB" dirty="0"/>
            <a:t>Log Analysis</a:t>
          </a:r>
        </a:p>
      </dgm:t>
    </dgm:pt>
    <dgm:pt modelId="{4F032781-99F3-D144-8FC0-3C497F00EB8A}" type="parTrans" cxnId="{A2E77382-6889-244B-8C0E-590F2871C230}">
      <dgm:prSet/>
      <dgm:spPr/>
      <dgm:t>
        <a:bodyPr/>
        <a:lstStyle/>
        <a:p>
          <a:endParaRPr lang="en-GB"/>
        </a:p>
      </dgm:t>
    </dgm:pt>
    <dgm:pt modelId="{8AB1ADA0-7342-8A47-B1E2-F46927E084B9}" type="sibTrans" cxnId="{A2E77382-6889-244B-8C0E-590F2871C230}">
      <dgm:prSet/>
      <dgm:spPr/>
      <dgm:t>
        <a:bodyPr/>
        <a:lstStyle/>
        <a:p>
          <a:endParaRPr lang="en-GB"/>
        </a:p>
      </dgm:t>
    </dgm:pt>
    <dgm:pt modelId="{704DA2CA-9FC6-4E46-82FB-4C27C5733B2C}">
      <dgm:prSet phldrT="[Text]" phldr="0"/>
      <dgm:spPr/>
      <dgm:t>
        <a:bodyPr/>
        <a:lstStyle/>
        <a:p>
          <a:r>
            <a:rPr lang="en-GB" dirty="0"/>
            <a:t>Social Networking Feeds</a:t>
          </a:r>
        </a:p>
      </dgm:t>
    </dgm:pt>
    <dgm:pt modelId="{ADDD9523-4952-BD40-B172-498ADC1FC4E7}" type="parTrans" cxnId="{045D2317-9BEA-2D40-B7FB-2DAE32621099}">
      <dgm:prSet/>
      <dgm:spPr/>
      <dgm:t>
        <a:bodyPr/>
        <a:lstStyle/>
        <a:p>
          <a:endParaRPr lang="en-GB"/>
        </a:p>
      </dgm:t>
    </dgm:pt>
    <dgm:pt modelId="{E3176A84-3B63-6B4C-B59E-036BB9028821}" type="sibTrans" cxnId="{045D2317-9BEA-2D40-B7FB-2DAE32621099}">
      <dgm:prSet/>
      <dgm:spPr/>
      <dgm:t>
        <a:bodyPr/>
        <a:lstStyle/>
        <a:p>
          <a:endParaRPr lang="en-GB"/>
        </a:p>
      </dgm:t>
    </dgm:pt>
    <dgm:pt modelId="{9C5E5D50-2D29-A040-927C-DC3DD22BDBBE}">
      <dgm:prSet phldrT="[Text]" phldr="0"/>
      <dgm:spPr/>
      <dgm:t>
        <a:bodyPr/>
        <a:lstStyle/>
        <a:p>
          <a:r>
            <a:rPr lang="en-GB" dirty="0"/>
            <a:t>Time based data</a:t>
          </a:r>
        </a:p>
      </dgm:t>
    </dgm:pt>
    <dgm:pt modelId="{EFAF7771-CCA1-EA47-8E25-3B5D653C19C8}" type="parTrans" cxnId="{B7126761-8A2C-7341-989F-2DE15CB7B3B4}">
      <dgm:prSet/>
      <dgm:spPr/>
      <dgm:t>
        <a:bodyPr/>
        <a:lstStyle/>
        <a:p>
          <a:endParaRPr lang="en-GB"/>
        </a:p>
      </dgm:t>
    </dgm:pt>
    <dgm:pt modelId="{EC5B1CF4-F40D-8843-97C6-80EF80E38DD6}" type="sibTrans" cxnId="{B7126761-8A2C-7341-989F-2DE15CB7B3B4}">
      <dgm:prSet/>
      <dgm:spPr/>
      <dgm:t>
        <a:bodyPr/>
        <a:lstStyle/>
        <a:p>
          <a:endParaRPr lang="en-GB"/>
        </a:p>
      </dgm:t>
    </dgm:pt>
    <dgm:pt modelId="{F62FAE5B-2B06-8949-8BD4-C2831225DDE9}" type="pres">
      <dgm:prSet presAssocID="{37E3BA04-72C2-384D-AD6A-091DAD7D56BE}" presName="diagram" presStyleCnt="0">
        <dgm:presLayoutVars>
          <dgm:chPref val="1"/>
          <dgm:dir/>
          <dgm:animOne val="branch"/>
          <dgm:animLvl val="lvl"/>
          <dgm:resizeHandles val="exact"/>
        </dgm:presLayoutVars>
      </dgm:prSet>
      <dgm:spPr/>
      <dgm:t>
        <a:bodyPr/>
        <a:lstStyle/>
        <a:p>
          <a:endParaRPr lang="en-IN"/>
        </a:p>
      </dgm:t>
    </dgm:pt>
    <dgm:pt modelId="{DBDC3BF7-E7E2-9846-826D-70BB0FEB3D85}" type="pres">
      <dgm:prSet presAssocID="{C05B0166-37D2-3D47-BD90-E3E76097FF73}" presName="root1" presStyleCnt="0"/>
      <dgm:spPr/>
    </dgm:pt>
    <dgm:pt modelId="{1CE670A8-A4B7-CB4E-B639-CDBE71DBE72F}" type="pres">
      <dgm:prSet presAssocID="{C05B0166-37D2-3D47-BD90-E3E76097FF73}" presName="LevelOneTextNode" presStyleLbl="node0" presStyleIdx="0" presStyleCnt="1" custScaleX="193697">
        <dgm:presLayoutVars>
          <dgm:chPref val="3"/>
        </dgm:presLayoutVars>
      </dgm:prSet>
      <dgm:spPr/>
      <dgm:t>
        <a:bodyPr/>
        <a:lstStyle/>
        <a:p>
          <a:endParaRPr lang="en-IN"/>
        </a:p>
      </dgm:t>
    </dgm:pt>
    <dgm:pt modelId="{1D5C7305-D48F-1D40-9A1B-8C382E41C7F9}" type="pres">
      <dgm:prSet presAssocID="{C05B0166-37D2-3D47-BD90-E3E76097FF73}" presName="level2hierChild" presStyleCnt="0"/>
      <dgm:spPr/>
    </dgm:pt>
    <dgm:pt modelId="{4ED74735-48D3-3846-86D5-AF3B2CAC59CE}" type="pres">
      <dgm:prSet presAssocID="{4F032781-99F3-D144-8FC0-3C497F00EB8A}" presName="conn2-1" presStyleLbl="parChTrans1D2" presStyleIdx="0" presStyleCnt="3"/>
      <dgm:spPr/>
      <dgm:t>
        <a:bodyPr/>
        <a:lstStyle/>
        <a:p>
          <a:endParaRPr lang="en-IN"/>
        </a:p>
      </dgm:t>
    </dgm:pt>
    <dgm:pt modelId="{C7FA47AC-7AEC-7143-B1EB-DEEB2A22DCA6}" type="pres">
      <dgm:prSet presAssocID="{4F032781-99F3-D144-8FC0-3C497F00EB8A}" presName="connTx" presStyleLbl="parChTrans1D2" presStyleIdx="0" presStyleCnt="3"/>
      <dgm:spPr/>
      <dgm:t>
        <a:bodyPr/>
        <a:lstStyle/>
        <a:p>
          <a:endParaRPr lang="en-IN"/>
        </a:p>
      </dgm:t>
    </dgm:pt>
    <dgm:pt modelId="{90B0083E-ABDD-B548-95AF-49D44EA63DB7}" type="pres">
      <dgm:prSet presAssocID="{3728E3F5-7E4D-084D-B570-21499859ED18}" presName="root2" presStyleCnt="0"/>
      <dgm:spPr/>
    </dgm:pt>
    <dgm:pt modelId="{5478566A-E054-9148-82DA-6B0E7436C19D}" type="pres">
      <dgm:prSet presAssocID="{3728E3F5-7E4D-084D-B570-21499859ED18}" presName="LevelTwoTextNode" presStyleLbl="node2" presStyleIdx="0" presStyleCnt="3" custScaleX="217340">
        <dgm:presLayoutVars>
          <dgm:chPref val="3"/>
        </dgm:presLayoutVars>
      </dgm:prSet>
      <dgm:spPr/>
      <dgm:t>
        <a:bodyPr/>
        <a:lstStyle/>
        <a:p>
          <a:endParaRPr lang="en-IN"/>
        </a:p>
      </dgm:t>
    </dgm:pt>
    <dgm:pt modelId="{A04427F5-CDD3-E744-8E32-CF8385708FA0}" type="pres">
      <dgm:prSet presAssocID="{3728E3F5-7E4D-084D-B570-21499859ED18}" presName="level3hierChild" presStyleCnt="0"/>
      <dgm:spPr/>
    </dgm:pt>
    <dgm:pt modelId="{01E04D5C-0DD6-2B42-9863-A0D54E975F6B}" type="pres">
      <dgm:prSet presAssocID="{ADDD9523-4952-BD40-B172-498ADC1FC4E7}" presName="conn2-1" presStyleLbl="parChTrans1D2" presStyleIdx="1" presStyleCnt="3"/>
      <dgm:spPr/>
      <dgm:t>
        <a:bodyPr/>
        <a:lstStyle/>
        <a:p>
          <a:endParaRPr lang="en-IN"/>
        </a:p>
      </dgm:t>
    </dgm:pt>
    <dgm:pt modelId="{E99FA13E-993C-A244-93A7-55AC8550DF41}" type="pres">
      <dgm:prSet presAssocID="{ADDD9523-4952-BD40-B172-498ADC1FC4E7}" presName="connTx" presStyleLbl="parChTrans1D2" presStyleIdx="1" presStyleCnt="3"/>
      <dgm:spPr/>
      <dgm:t>
        <a:bodyPr/>
        <a:lstStyle/>
        <a:p>
          <a:endParaRPr lang="en-IN"/>
        </a:p>
      </dgm:t>
    </dgm:pt>
    <dgm:pt modelId="{A4E16C7B-8399-9C44-BAB4-676670863398}" type="pres">
      <dgm:prSet presAssocID="{704DA2CA-9FC6-4E46-82FB-4C27C5733B2C}" presName="root2" presStyleCnt="0"/>
      <dgm:spPr/>
    </dgm:pt>
    <dgm:pt modelId="{7944124A-DD21-0843-B4FE-97493A1216B1}" type="pres">
      <dgm:prSet presAssocID="{704DA2CA-9FC6-4E46-82FB-4C27C5733B2C}" presName="LevelTwoTextNode" presStyleLbl="node2" presStyleIdx="1" presStyleCnt="3" custScaleX="217188">
        <dgm:presLayoutVars>
          <dgm:chPref val="3"/>
        </dgm:presLayoutVars>
      </dgm:prSet>
      <dgm:spPr/>
      <dgm:t>
        <a:bodyPr/>
        <a:lstStyle/>
        <a:p>
          <a:endParaRPr lang="en-IN"/>
        </a:p>
      </dgm:t>
    </dgm:pt>
    <dgm:pt modelId="{EA83C683-009E-2346-9000-32253EEE7336}" type="pres">
      <dgm:prSet presAssocID="{704DA2CA-9FC6-4E46-82FB-4C27C5733B2C}" presName="level3hierChild" presStyleCnt="0"/>
      <dgm:spPr/>
    </dgm:pt>
    <dgm:pt modelId="{2AADAF0E-4981-D44F-95BF-BFB0F553A232}" type="pres">
      <dgm:prSet presAssocID="{EFAF7771-CCA1-EA47-8E25-3B5D653C19C8}" presName="conn2-1" presStyleLbl="parChTrans1D2" presStyleIdx="2" presStyleCnt="3"/>
      <dgm:spPr/>
      <dgm:t>
        <a:bodyPr/>
        <a:lstStyle/>
        <a:p>
          <a:endParaRPr lang="en-IN"/>
        </a:p>
      </dgm:t>
    </dgm:pt>
    <dgm:pt modelId="{5BA287A0-BF6D-D14D-8AE2-4783121564BA}" type="pres">
      <dgm:prSet presAssocID="{EFAF7771-CCA1-EA47-8E25-3B5D653C19C8}" presName="connTx" presStyleLbl="parChTrans1D2" presStyleIdx="2" presStyleCnt="3"/>
      <dgm:spPr/>
      <dgm:t>
        <a:bodyPr/>
        <a:lstStyle/>
        <a:p>
          <a:endParaRPr lang="en-IN"/>
        </a:p>
      </dgm:t>
    </dgm:pt>
    <dgm:pt modelId="{E71CF029-D0B1-7A48-8DBB-DFB6A38EC062}" type="pres">
      <dgm:prSet presAssocID="{9C5E5D50-2D29-A040-927C-DC3DD22BDBBE}" presName="root2" presStyleCnt="0"/>
      <dgm:spPr/>
    </dgm:pt>
    <dgm:pt modelId="{B43F52A3-F38D-9743-B3A9-2E5CC9AE833D}" type="pres">
      <dgm:prSet presAssocID="{9C5E5D50-2D29-A040-927C-DC3DD22BDBBE}" presName="LevelTwoTextNode" presStyleLbl="node2" presStyleIdx="2" presStyleCnt="3" custScaleX="217188" custScaleY="92870">
        <dgm:presLayoutVars>
          <dgm:chPref val="3"/>
        </dgm:presLayoutVars>
      </dgm:prSet>
      <dgm:spPr/>
      <dgm:t>
        <a:bodyPr/>
        <a:lstStyle/>
        <a:p>
          <a:endParaRPr lang="en-IN"/>
        </a:p>
      </dgm:t>
    </dgm:pt>
    <dgm:pt modelId="{002E529F-EE8D-864B-9124-C1611F8B7A98}" type="pres">
      <dgm:prSet presAssocID="{9C5E5D50-2D29-A040-927C-DC3DD22BDBBE}" presName="level3hierChild" presStyleCnt="0"/>
      <dgm:spPr/>
    </dgm:pt>
  </dgm:ptLst>
  <dgm:cxnLst>
    <dgm:cxn modelId="{A2E77382-6889-244B-8C0E-590F2871C230}" srcId="{C05B0166-37D2-3D47-BD90-E3E76097FF73}" destId="{3728E3F5-7E4D-084D-B570-21499859ED18}" srcOrd="0" destOrd="0" parTransId="{4F032781-99F3-D144-8FC0-3C497F00EB8A}" sibTransId="{8AB1ADA0-7342-8A47-B1E2-F46927E084B9}"/>
    <dgm:cxn modelId="{B7126761-8A2C-7341-989F-2DE15CB7B3B4}" srcId="{C05B0166-37D2-3D47-BD90-E3E76097FF73}" destId="{9C5E5D50-2D29-A040-927C-DC3DD22BDBBE}" srcOrd="2" destOrd="0" parTransId="{EFAF7771-CCA1-EA47-8E25-3B5D653C19C8}" sibTransId="{EC5B1CF4-F40D-8843-97C6-80EF80E38DD6}"/>
    <dgm:cxn modelId="{CAFFA8F8-96BD-F74F-ADA0-9ED9C954FF66}" type="presOf" srcId="{3728E3F5-7E4D-084D-B570-21499859ED18}" destId="{5478566A-E054-9148-82DA-6B0E7436C19D}" srcOrd="0" destOrd="0" presId="urn:microsoft.com/office/officeart/2005/8/layout/hierarchy2"/>
    <dgm:cxn modelId="{1CF43810-73C3-3A42-9DEC-CCAC38681AA3}" type="presOf" srcId="{C05B0166-37D2-3D47-BD90-E3E76097FF73}" destId="{1CE670A8-A4B7-CB4E-B639-CDBE71DBE72F}" srcOrd="0" destOrd="0" presId="urn:microsoft.com/office/officeart/2005/8/layout/hierarchy2"/>
    <dgm:cxn modelId="{72E6F9C9-6412-B143-85DA-D3BB4A9BAB7E}" type="presOf" srcId="{ADDD9523-4952-BD40-B172-498ADC1FC4E7}" destId="{E99FA13E-993C-A244-93A7-55AC8550DF41}" srcOrd="1" destOrd="0" presId="urn:microsoft.com/office/officeart/2005/8/layout/hierarchy2"/>
    <dgm:cxn modelId="{82D681F1-4131-EB41-B08F-D1E843F8CBA7}" type="presOf" srcId="{EFAF7771-CCA1-EA47-8E25-3B5D653C19C8}" destId="{2AADAF0E-4981-D44F-95BF-BFB0F553A232}" srcOrd="0" destOrd="0" presId="urn:microsoft.com/office/officeart/2005/8/layout/hierarchy2"/>
    <dgm:cxn modelId="{5360A541-22C4-2240-97FF-9CEBD5511CA0}" type="presOf" srcId="{ADDD9523-4952-BD40-B172-498ADC1FC4E7}" destId="{01E04D5C-0DD6-2B42-9863-A0D54E975F6B}" srcOrd="0" destOrd="0" presId="urn:microsoft.com/office/officeart/2005/8/layout/hierarchy2"/>
    <dgm:cxn modelId="{8DE06E7B-3BED-D74C-8337-89BA0831A2E7}" type="presOf" srcId="{9C5E5D50-2D29-A040-927C-DC3DD22BDBBE}" destId="{B43F52A3-F38D-9743-B3A9-2E5CC9AE833D}" srcOrd="0" destOrd="0" presId="urn:microsoft.com/office/officeart/2005/8/layout/hierarchy2"/>
    <dgm:cxn modelId="{C5055820-6EA2-A046-A3F4-1CA6DDD8341A}" srcId="{37E3BA04-72C2-384D-AD6A-091DAD7D56BE}" destId="{C05B0166-37D2-3D47-BD90-E3E76097FF73}" srcOrd="0" destOrd="0" parTransId="{727C29D1-EFD5-1045-869C-BFB737500DC8}" sibTransId="{12F7D4F9-8AB3-E14A-8EB0-CCB6813F233B}"/>
    <dgm:cxn modelId="{FEAF56F2-A7AA-7642-9D8A-7C78F3560293}" type="presOf" srcId="{704DA2CA-9FC6-4E46-82FB-4C27C5733B2C}" destId="{7944124A-DD21-0843-B4FE-97493A1216B1}" srcOrd="0" destOrd="0" presId="urn:microsoft.com/office/officeart/2005/8/layout/hierarchy2"/>
    <dgm:cxn modelId="{0815214B-FC3A-E647-A769-6B87CA9F6B14}" type="presOf" srcId="{4F032781-99F3-D144-8FC0-3C497F00EB8A}" destId="{C7FA47AC-7AEC-7143-B1EB-DEEB2A22DCA6}" srcOrd="1" destOrd="0" presId="urn:microsoft.com/office/officeart/2005/8/layout/hierarchy2"/>
    <dgm:cxn modelId="{A94B20C9-7DC2-0E4A-856A-30005110B9E1}" type="presOf" srcId="{4F032781-99F3-D144-8FC0-3C497F00EB8A}" destId="{4ED74735-48D3-3846-86D5-AF3B2CAC59CE}" srcOrd="0" destOrd="0" presId="urn:microsoft.com/office/officeart/2005/8/layout/hierarchy2"/>
    <dgm:cxn modelId="{93A27594-6898-8848-BBDC-4C265C7EB354}" type="presOf" srcId="{37E3BA04-72C2-384D-AD6A-091DAD7D56BE}" destId="{F62FAE5B-2B06-8949-8BD4-C2831225DDE9}" srcOrd="0" destOrd="0" presId="urn:microsoft.com/office/officeart/2005/8/layout/hierarchy2"/>
    <dgm:cxn modelId="{045D2317-9BEA-2D40-B7FB-2DAE32621099}" srcId="{C05B0166-37D2-3D47-BD90-E3E76097FF73}" destId="{704DA2CA-9FC6-4E46-82FB-4C27C5733B2C}" srcOrd="1" destOrd="0" parTransId="{ADDD9523-4952-BD40-B172-498ADC1FC4E7}" sibTransId="{E3176A84-3B63-6B4C-B59E-036BB9028821}"/>
    <dgm:cxn modelId="{7E038D1C-A1FC-904B-91EA-654C5E3F425E}" type="presOf" srcId="{EFAF7771-CCA1-EA47-8E25-3B5D653C19C8}" destId="{5BA287A0-BF6D-D14D-8AE2-4783121564BA}" srcOrd="1" destOrd="0" presId="urn:microsoft.com/office/officeart/2005/8/layout/hierarchy2"/>
    <dgm:cxn modelId="{73517DA6-85FF-104F-8A9D-A019045BD480}" type="presParOf" srcId="{F62FAE5B-2B06-8949-8BD4-C2831225DDE9}" destId="{DBDC3BF7-E7E2-9846-826D-70BB0FEB3D85}" srcOrd="0" destOrd="0" presId="urn:microsoft.com/office/officeart/2005/8/layout/hierarchy2"/>
    <dgm:cxn modelId="{F835C1E1-229D-9F4F-B1C4-6D641233E17B}" type="presParOf" srcId="{DBDC3BF7-E7E2-9846-826D-70BB0FEB3D85}" destId="{1CE670A8-A4B7-CB4E-B639-CDBE71DBE72F}" srcOrd="0" destOrd="0" presId="urn:microsoft.com/office/officeart/2005/8/layout/hierarchy2"/>
    <dgm:cxn modelId="{15A182AA-1BD9-8049-A058-800432904C90}" type="presParOf" srcId="{DBDC3BF7-E7E2-9846-826D-70BB0FEB3D85}" destId="{1D5C7305-D48F-1D40-9A1B-8C382E41C7F9}" srcOrd="1" destOrd="0" presId="urn:microsoft.com/office/officeart/2005/8/layout/hierarchy2"/>
    <dgm:cxn modelId="{54F59406-A6DC-1C40-86D4-8488C602E4B1}" type="presParOf" srcId="{1D5C7305-D48F-1D40-9A1B-8C382E41C7F9}" destId="{4ED74735-48D3-3846-86D5-AF3B2CAC59CE}" srcOrd="0" destOrd="0" presId="urn:microsoft.com/office/officeart/2005/8/layout/hierarchy2"/>
    <dgm:cxn modelId="{3BAED2EA-E221-674C-BA02-F24A06AD49A7}" type="presParOf" srcId="{4ED74735-48D3-3846-86D5-AF3B2CAC59CE}" destId="{C7FA47AC-7AEC-7143-B1EB-DEEB2A22DCA6}" srcOrd="0" destOrd="0" presId="urn:microsoft.com/office/officeart/2005/8/layout/hierarchy2"/>
    <dgm:cxn modelId="{059D1B6E-B011-CC44-9126-CB5CB06B3AFC}" type="presParOf" srcId="{1D5C7305-D48F-1D40-9A1B-8C382E41C7F9}" destId="{90B0083E-ABDD-B548-95AF-49D44EA63DB7}" srcOrd="1" destOrd="0" presId="urn:microsoft.com/office/officeart/2005/8/layout/hierarchy2"/>
    <dgm:cxn modelId="{1E76F836-4240-544C-BDF0-3A2FF87779B3}" type="presParOf" srcId="{90B0083E-ABDD-B548-95AF-49D44EA63DB7}" destId="{5478566A-E054-9148-82DA-6B0E7436C19D}" srcOrd="0" destOrd="0" presId="urn:microsoft.com/office/officeart/2005/8/layout/hierarchy2"/>
    <dgm:cxn modelId="{CC13B769-834C-6546-A36A-AD8F33737D4E}" type="presParOf" srcId="{90B0083E-ABDD-B548-95AF-49D44EA63DB7}" destId="{A04427F5-CDD3-E744-8E32-CF8385708FA0}" srcOrd="1" destOrd="0" presId="urn:microsoft.com/office/officeart/2005/8/layout/hierarchy2"/>
    <dgm:cxn modelId="{B6E09C09-50DB-894F-89C3-79C9187B5097}" type="presParOf" srcId="{1D5C7305-D48F-1D40-9A1B-8C382E41C7F9}" destId="{01E04D5C-0DD6-2B42-9863-A0D54E975F6B}" srcOrd="2" destOrd="0" presId="urn:microsoft.com/office/officeart/2005/8/layout/hierarchy2"/>
    <dgm:cxn modelId="{F9693C76-AB9B-DB41-98A4-6C70725BBBFD}" type="presParOf" srcId="{01E04D5C-0DD6-2B42-9863-A0D54E975F6B}" destId="{E99FA13E-993C-A244-93A7-55AC8550DF41}" srcOrd="0" destOrd="0" presId="urn:microsoft.com/office/officeart/2005/8/layout/hierarchy2"/>
    <dgm:cxn modelId="{0E8EE268-B31F-6A4F-95C3-4683D9C175AC}" type="presParOf" srcId="{1D5C7305-D48F-1D40-9A1B-8C382E41C7F9}" destId="{A4E16C7B-8399-9C44-BAB4-676670863398}" srcOrd="3" destOrd="0" presId="urn:microsoft.com/office/officeart/2005/8/layout/hierarchy2"/>
    <dgm:cxn modelId="{8692CD3E-9E34-E24F-A0C1-02F248C89426}" type="presParOf" srcId="{A4E16C7B-8399-9C44-BAB4-676670863398}" destId="{7944124A-DD21-0843-B4FE-97493A1216B1}" srcOrd="0" destOrd="0" presId="urn:microsoft.com/office/officeart/2005/8/layout/hierarchy2"/>
    <dgm:cxn modelId="{50DB19D1-C5EF-804E-A8CC-71FFA6E04BC3}" type="presParOf" srcId="{A4E16C7B-8399-9C44-BAB4-676670863398}" destId="{EA83C683-009E-2346-9000-32253EEE7336}" srcOrd="1" destOrd="0" presId="urn:microsoft.com/office/officeart/2005/8/layout/hierarchy2"/>
    <dgm:cxn modelId="{157B1B0A-8129-EB42-B9C8-58D630AB0533}" type="presParOf" srcId="{1D5C7305-D48F-1D40-9A1B-8C382E41C7F9}" destId="{2AADAF0E-4981-D44F-95BF-BFB0F553A232}" srcOrd="4" destOrd="0" presId="urn:microsoft.com/office/officeart/2005/8/layout/hierarchy2"/>
    <dgm:cxn modelId="{4D1E6FA9-2308-B046-A255-8BECB4768173}" type="presParOf" srcId="{2AADAF0E-4981-D44F-95BF-BFB0F553A232}" destId="{5BA287A0-BF6D-D14D-8AE2-4783121564BA}" srcOrd="0" destOrd="0" presId="urn:microsoft.com/office/officeart/2005/8/layout/hierarchy2"/>
    <dgm:cxn modelId="{41B9EF88-6E5D-7943-B448-A07C15E984CF}" type="presParOf" srcId="{1D5C7305-D48F-1D40-9A1B-8C382E41C7F9}" destId="{E71CF029-D0B1-7A48-8DBB-DFB6A38EC062}" srcOrd="5" destOrd="0" presId="urn:microsoft.com/office/officeart/2005/8/layout/hierarchy2"/>
    <dgm:cxn modelId="{2B4EFAB5-F0FC-D34C-8D9F-C71821E02140}" type="presParOf" srcId="{E71CF029-D0B1-7A48-8DBB-DFB6A38EC062}" destId="{B43F52A3-F38D-9743-B3A9-2E5CC9AE833D}" srcOrd="0" destOrd="0" presId="urn:microsoft.com/office/officeart/2005/8/layout/hierarchy2"/>
    <dgm:cxn modelId="{67808ACB-F772-A542-B8BF-5D488BF07F79}" type="presParOf" srcId="{E71CF029-D0B1-7A48-8DBB-DFB6A38EC062}" destId="{002E529F-EE8D-864B-9124-C1611F8B7A9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E3BA04-72C2-384D-AD6A-091DAD7D56BE}" type="doc">
      <dgm:prSet loTypeId="urn:microsoft.com/office/officeart/2005/8/layout/hierarchy2" loCatId="" qsTypeId="urn:microsoft.com/office/officeart/2005/8/quickstyle/simple5" qsCatId="simple" csTypeId="urn:microsoft.com/office/officeart/2005/8/colors/colorful5" csCatId="colorful" phldr="1"/>
      <dgm:spPr/>
      <dgm:t>
        <a:bodyPr/>
        <a:lstStyle/>
        <a:p>
          <a:endParaRPr lang="en-GB"/>
        </a:p>
      </dgm:t>
    </dgm:pt>
    <dgm:pt modelId="{C05B0166-37D2-3D47-BD90-E3E76097FF73}">
      <dgm:prSet phldrT="[Text]" phldr="0"/>
      <dgm:spPr/>
      <dgm:t>
        <a:bodyPr/>
        <a:lstStyle/>
        <a:p>
          <a:r>
            <a:rPr lang="en-GB" dirty="0"/>
            <a:t>NoSQL</a:t>
          </a:r>
        </a:p>
      </dgm:t>
    </dgm:pt>
    <dgm:pt modelId="{727C29D1-EFD5-1045-869C-BFB737500DC8}" type="parTrans" cxnId="{C5055820-6EA2-A046-A3F4-1CA6DDD8341A}">
      <dgm:prSet/>
      <dgm:spPr/>
      <dgm:t>
        <a:bodyPr/>
        <a:lstStyle/>
        <a:p>
          <a:endParaRPr lang="en-GB"/>
        </a:p>
      </dgm:t>
    </dgm:pt>
    <dgm:pt modelId="{12F7D4F9-8AB3-E14A-8EB0-CCB6813F233B}" type="sibTrans" cxnId="{C5055820-6EA2-A046-A3F4-1CA6DDD8341A}">
      <dgm:prSet/>
      <dgm:spPr/>
      <dgm:t>
        <a:bodyPr/>
        <a:lstStyle/>
        <a:p>
          <a:endParaRPr lang="en-GB"/>
        </a:p>
      </dgm:t>
    </dgm:pt>
    <dgm:pt modelId="{3728E3F5-7E4D-084D-B570-21499859ED18}">
      <dgm:prSet phldrT="[Text]" phldr="0"/>
      <dgm:spPr/>
      <dgm:t>
        <a:bodyPr/>
        <a:lstStyle/>
        <a:p>
          <a:r>
            <a:rPr lang="en-GB" dirty="0"/>
            <a:t>Non-relational data storage systems</a:t>
          </a:r>
        </a:p>
      </dgm:t>
    </dgm:pt>
    <dgm:pt modelId="{4F032781-99F3-D144-8FC0-3C497F00EB8A}" type="parTrans" cxnId="{A2E77382-6889-244B-8C0E-590F2871C230}">
      <dgm:prSet/>
      <dgm:spPr/>
      <dgm:t>
        <a:bodyPr/>
        <a:lstStyle/>
        <a:p>
          <a:endParaRPr lang="en-GB"/>
        </a:p>
      </dgm:t>
    </dgm:pt>
    <dgm:pt modelId="{8AB1ADA0-7342-8A47-B1E2-F46927E084B9}" type="sibTrans" cxnId="{A2E77382-6889-244B-8C0E-590F2871C230}">
      <dgm:prSet/>
      <dgm:spPr/>
      <dgm:t>
        <a:bodyPr/>
        <a:lstStyle/>
        <a:p>
          <a:endParaRPr lang="en-GB"/>
        </a:p>
      </dgm:t>
    </dgm:pt>
    <dgm:pt modelId="{704DA2CA-9FC6-4E46-82FB-4C27C5733B2C}">
      <dgm:prSet phldrT="[Text]" phldr="0"/>
      <dgm:spPr/>
      <dgm:t>
        <a:bodyPr/>
        <a:lstStyle/>
        <a:p>
          <a:r>
            <a:rPr lang="en-GB" dirty="0"/>
            <a:t>No fixed table schema</a:t>
          </a:r>
        </a:p>
      </dgm:t>
    </dgm:pt>
    <dgm:pt modelId="{ADDD9523-4952-BD40-B172-498ADC1FC4E7}" type="parTrans" cxnId="{045D2317-9BEA-2D40-B7FB-2DAE32621099}">
      <dgm:prSet/>
      <dgm:spPr/>
      <dgm:t>
        <a:bodyPr/>
        <a:lstStyle/>
        <a:p>
          <a:endParaRPr lang="en-GB"/>
        </a:p>
      </dgm:t>
    </dgm:pt>
    <dgm:pt modelId="{E3176A84-3B63-6B4C-B59E-036BB9028821}" type="sibTrans" cxnId="{045D2317-9BEA-2D40-B7FB-2DAE32621099}">
      <dgm:prSet/>
      <dgm:spPr/>
      <dgm:t>
        <a:bodyPr/>
        <a:lstStyle/>
        <a:p>
          <a:endParaRPr lang="en-GB"/>
        </a:p>
      </dgm:t>
    </dgm:pt>
    <dgm:pt modelId="{9C5E5D50-2D29-A040-927C-DC3DD22BDBBE}">
      <dgm:prSet phldrT="[Text]" phldr="0"/>
      <dgm:spPr/>
      <dgm:t>
        <a:bodyPr/>
        <a:lstStyle/>
        <a:p>
          <a:r>
            <a:rPr lang="en-GB" dirty="0"/>
            <a:t>No joins</a:t>
          </a:r>
        </a:p>
      </dgm:t>
    </dgm:pt>
    <dgm:pt modelId="{EFAF7771-CCA1-EA47-8E25-3B5D653C19C8}" type="parTrans" cxnId="{B7126761-8A2C-7341-989F-2DE15CB7B3B4}">
      <dgm:prSet/>
      <dgm:spPr/>
      <dgm:t>
        <a:bodyPr/>
        <a:lstStyle/>
        <a:p>
          <a:endParaRPr lang="en-GB"/>
        </a:p>
      </dgm:t>
    </dgm:pt>
    <dgm:pt modelId="{EC5B1CF4-F40D-8843-97C6-80EF80E38DD6}" type="sibTrans" cxnId="{B7126761-8A2C-7341-989F-2DE15CB7B3B4}">
      <dgm:prSet/>
      <dgm:spPr/>
      <dgm:t>
        <a:bodyPr/>
        <a:lstStyle/>
        <a:p>
          <a:endParaRPr lang="en-GB"/>
        </a:p>
      </dgm:t>
    </dgm:pt>
    <dgm:pt modelId="{B915E884-A005-8F4D-9087-1B28F6572EDC}">
      <dgm:prSet/>
      <dgm:spPr/>
      <dgm:t>
        <a:bodyPr/>
        <a:lstStyle/>
        <a:p>
          <a:r>
            <a:rPr lang="en-GB" dirty="0"/>
            <a:t>No multi-document transactions</a:t>
          </a:r>
        </a:p>
      </dgm:t>
    </dgm:pt>
    <dgm:pt modelId="{1BF5870D-4721-4B4A-8B45-ADFA37FA5AF8}" type="parTrans" cxnId="{24023330-9C30-4C4E-8562-E625A8A0D6B9}">
      <dgm:prSet/>
      <dgm:spPr/>
      <dgm:t>
        <a:bodyPr/>
        <a:lstStyle/>
        <a:p>
          <a:endParaRPr lang="en-GB"/>
        </a:p>
      </dgm:t>
    </dgm:pt>
    <dgm:pt modelId="{35DB7A73-718A-B749-99CC-8217420F5477}" type="sibTrans" cxnId="{24023330-9C30-4C4E-8562-E625A8A0D6B9}">
      <dgm:prSet/>
      <dgm:spPr/>
      <dgm:t>
        <a:bodyPr/>
        <a:lstStyle/>
        <a:p>
          <a:endParaRPr lang="en-GB"/>
        </a:p>
      </dgm:t>
    </dgm:pt>
    <dgm:pt modelId="{17A4D2DD-3372-194A-B31A-9EBC9D1C8EB8}">
      <dgm:prSet/>
      <dgm:spPr/>
      <dgm:t>
        <a:bodyPr/>
        <a:lstStyle/>
        <a:p>
          <a:r>
            <a:rPr lang="en-GB" dirty="0"/>
            <a:t>Relaxes one or more ACID properties</a:t>
          </a:r>
        </a:p>
      </dgm:t>
    </dgm:pt>
    <dgm:pt modelId="{D969E3FB-2A32-3345-8CAD-78CFE35D9A53}" type="parTrans" cxnId="{B995B935-340D-AE46-9CB5-3CFB7D4A4966}">
      <dgm:prSet/>
      <dgm:spPr/>
      <dgm:t>
        <a:bodyPr/>
        <a:lstStyle/>
        <a:p>
          <a:endParaRPr lang="en-GB"/>
        </a:p>
      </dgm:t>
    </dgm:pt>
    <dgm:pt modelId="{9F2A159F-AE22-2B41-8260-28226443966B}" type="sibTrans" cxnId="{B995B935-340D-AE46-9CB5-3CFB7D4A4966}">
      <dgm:prSet/>
      <dgm:spPr/>
      <dgm:t>
        <a:bodyPr/>
        <a:lstStyle/>
        <a:p>
          <a:endParaRPr lang="en-GB"/>
        </a:p>
      </dgm:t>
    </dgm:pt>
    <dgm:pt modelId="{F62FAE5B-2B06-8949-8BD4-C2831225DDE9}" type="pres">
      <dgm:prSet presAssocID="{37E3BA04-72C2-384D-AD6A-091DAD7D56BE}" presName="diagram" presStyleCnt="0">
        <dgm:presLayoutVars>
          <dgm:chPref val="1"/>
          <dgm:dir/>
          <dgm:animOne val="branch"/>
          <dgm:animLvl val="lvl"/>
          <dgm:resizeHandles val="exact"/>
        </dgm:presLayoutVars>
      </dgm:prSet>
      <dgm:spPr/>
      <dgm:t>
        <a:bodyPr/>
        <a:lstStyle/>
        <a:p>
          <a:endParaRPr lang="en-IN"/>
        </a:p>
      </dgm:t>
    </dgm:pt>
    <dgm:pt modelId="{DBDC3BF7-E7E2-9846-826D-70BB0FEB3D85}" type="pres">
      <dgm:prSet presAssocID="{C05B0166-37D2-3D47-BD90-E3E76097FF73}" presName="root1" presStyleCnt="0"/>
      <dgm:spPr/>
    </dgm:pt>
    <dgm:pt modelId="{1CE670A8-A4B7-CB4E-B639-CDBE71DBE72F}" type="pres">
      <dgm:prSet presAssocID="{C05B0166-37D2-3D47-BD90-E3E76097FF73}" presName="LevelOneTextNode" presStyleLbl="node0" presStyleIdx="0" presStyleCnt="1" custScaleX="193697">
        <dgm:presLayoutVars>
          <dgm:chPref val="3"/>
        </dgm:presLayoutVars>
      </dgm:prSet>
      <dgm:spPr/>
      <dgm:t>
        <a:bodyPr/>
        <a:lstStyle/>
        <a:p>
          <a:endParaRPr lang="en-IN"/>
        </a:p>
      </dgm:t>
    </dgm:pt>
    <dgm:pt modelId="{1D5C7305-D48F-1D40-9A1B-8C382E41C7F9}" type="pres">
      <dgm:prSet presAssocID="{C05B0166-37D2-3D47-BD90-E3E76097FF73}" presName="level2hierChild" presStyleCnt="0"/>
      <dgm:spPr/>
    </dgm:pt>
    <dgm:pt modelId="{4ED74735-48D3-3846-86D5-AF3B2CAC59CE}" type="pres">
      <dgm:prSet presAssocID="{4F032781-99F3-D144-8FC0-3C497F00EB8A}" presName="conn2-1" presStyleLbl="parChTrans1D2" presStyleIdx="0" presStyleCnt="5"/>
      <dgm:spPr/>
      <dgm:t>
        <a:bodyPr/>
        <a:lstStyle/>
        <a:p>
          <a:endParaRPr lang="en-IN"/>
        </a:p>
      </dgm:t>
    </dgm:pt>
    <dgm:pt modelId="{C7FA47AC-7AEC-7143-B1EB-DEEB2A22DCA6}" type="pres">
      <dgm:prSet presAssocID="{4F032781-99F3-D144-8FC0-3C497F00EB8A}" presName="connTx" presStyleLbl="parChTrans1D2" presStyleIdx="0" presStyleCnt="5"/>
      <dgm:spPr/>
      <dgm:t>
        <a:bodyPr/>
        <a:lstStyle/>
        <a:p>
          <a:endParaRPr lang="en-IN"/>
        </a:p>
      </dgm:t>
    </dgm:pt>
    <dgm:pt modelId="{90B0083E-ABDD-B548-95AF-49D44EA63DB7}" type="pres">
      <dgm:prSet presAssocID="{3728E3F5-7E4D-084D-B570-21499859ED18}" presName="root2" presStyleCnt="0"/>
      <dgm:spPr/>
    </dgm:pt>
    <dgm:pt modelId="{5478566A-E054-9148-82DA-6B0E7436C19D}" type="pres">
      <dgm:prSet presAssocID="{3728E3F5-7E4D-084D-B570-21499859ED18}" presName="LevelTwoTextNode" presStyleLbl="node2" presStyleIdx="0" presStyleCnt="5" custScaleX="217340">
        <dgm:presLayoutVars>
          <dgm:chPref val="3"/>
        </dgm:presLayoutVars>
      </dgm:prSet>
      <dgm:spPr/>
      <dgm:t>
        <a:bodyPr/>
        <a:lstStyle/>
        <a:p>
          <a:endParaRPr lang="en-IN"/>
        </a:p>
      </dgm:t>
    </dgm:pt>
    <dgm:pt modelId="{A04427F5-CDD3-E744-8E32-CF8385708FA0}" type="pres">
      <dgm:prSet presAssocID="{3728E3F5-7E4D-084D-B570-21499859ED18}" presName="level3hierChild" presStyleCnt="0"/>
      <dgm:spPr/>
    </dgm:pt>
    <dgm:pt modelId="{01E04D5C-0DD6-2B42-9863-A0D54E975F6B}" type="pres">
      <dgm:prSet presAssocID="{ADDD9523-4952-BD40-B172-498ADC1FC4E7}" presName="conn2-1" presStyleLbl="parChTrans1D2" presStyleIdx="1" presStyleCnt="5"/>
      <dgm:spPr/>
      <dgm:t>
        <a:bodyPr/>
        <a:lstStyle/>
        <a:p>
          <a:endParaRPr lang="en-IN"/>
        </a:p>
      </dgm:t>
    </dgm:pt>
    <dgm:pt modelId="{E99FA13E-993C-A244-93A7-55AC8550DF41}" type="pres">
      <dgm:prSet presAssocID="{ADDD9523-4952-BD40-B172-498ADC1FC4E7}" presName="connTx" presStyleLbl="parChTrans1D2" presStyleIdx="1" presStyleCnt="5"/>
      <dgm:spPr/>
      <dgm:t>
        <a:bodyPr/>
        <a:lstStyle/>
        <a:p>
          <a:endParaRPr lang="en-IN"/>
        </a:p>
      </dgm:t>
    </dgm:pt>
    <dgm:pt modelId="{A4E16C7B-8399-9C44-BAB4-676670863398}" type="pres">
      <dgm:prSet presAssocID="{704DA2CA-9FC6-4E46-82FB-4C27C5733B2C}" presName="root2" presStyleCnt="0"/>
      <dgm:spPr/>
    </dgm:pt>
    <dgm:pt modelId="{7944124A-DD21-0843-B4FE-97493A1216B1}" type="pres">
      <dgm:prSet presAssocID="{704DA2CA-9FC6-4E46-82FB-4C27C5733B2C}" presName="LevelTwoTextNode" presStyleLbl="node2" presStyleIdx="1" presStyleCnt="5" custScaleX="217188">
        <dgm:presLayoutVars>
          <dgm:chPref val="3"/>
        </dgm:presLayoutVars>
      </dgm:prSet>
      <dgm:spPr/>
      <dgm:t>
        <a:bodyPr/>
        <a:lstStyle/>
        <a:p>
          <a:endParaRPr lang="en-IN"/>
        </a:p>
      </dgm:t>
    </dgm:pt>
    <dgm:pt modelId="{EA83C683-009E-2346-9000-32253EEE7336}" type="pres">
      <dgm:prSet presAssocID="{704DA2CA-9FC6-4E46-82FB-4C27C5733B2C}" presName="level3hierChild" presStyleCnt="0"/>
      <dgm:spPr/>
    </dgm:pt>
    <dgm:pt modelId="{2AADAF0E-4981-D44F-95BF-BFB0F553A232}" type="pres">
      <dgm:prSet presAssocID="{EFAF7771-CCA1-EA47-8E25-3B5D653C19C8}" presName="conn2-1" presStyleLbl="parChTrans1D2" presStyleIdx="2" presStyleCnt="5"/>
      <dgm:spPr/>
      <dgm:t>
        <a:bodyPr/>
        <a:lstStyle/>
        <a:p>
          <a:endParaRPr lang="en-IN"/>
        </a:p>
      </dgm:t>
    </dgm:pt>
    <dgm:pt modelId="{5BA287A0-BF6D-D14D-8AE2-4783121564BA}" type="pres">
      <dgm:prSet presAssocID="{EFAF7771-CCA1-EA47-8E25-3B5D653C19C8}" presName="connTx" presStyleLbl="parChTrans1D2" presStyleIdx="2" presStyleCnt="5"/>
      <dgm:spPr/>
      <dgm:t>
        <a:bodyPr/>
        <a:lstStyle/>
        <a:p>
          <a:endParaRPr lang="en-IN"/>
        </a:p>
      </dgm:t>
    </dgm:pt>
    <dgm:pt modelId="{E71CF029-D0B1-7A48-8DBB-DFB6A38EC062}" type="pres">
      <dgm:prSet presAssocID="{9C5E5D50-2D29-A040-927C-DC3DD22BDBBE}" presName="root2" presStyleCnt="0"/>
      <dgm:spPr/>
    </dgm:pt>
    <dgm:pt modelId="{B43F52A3-F38D-9743-B3A9-2E5CC9AE833D}" type="pres">
      <dgm:prSet presAssocID="{9C5E5D50-2D29-A040-927C-DC3DD22BDBBE}" presName="LevelTwoTextNode" presStyleLbl="node2" presStyleIdx="2" presStyleCnt="5" custScaleX="217188" custScaleY="92870">
        <dgm:presLayoutVars>
          <dgm:chPref val="3"/>
        </dgm:presLayoutVars>
      </dgm:prSet>
      <dgm:spPr/>
      <dgm:t>
        <a:bodyPr/>
        <a:lstStyle/>
        <a:p>
          <a:endParaRPr lang="en-IN"/>
        </a:p>
      </dgm:t>
    </dgm:pt>
    <dgm:pt modelId="{002E529F-EE8D-864B-9124-C1611F8B7A98}" type="pres">
      <dgm:prSet presAssocID="{9C5E5D50-2D29-A040-927C-DC3DD22BDBBE}" presName="level3hierChild" presStyleCnt="0"/>
      <dgm:spPr/>
    </dgm:pt>
    <dgm:pt modelId="{EE9A4B90-7CD8-DC45-B29E-A89B2933D912}" type="pres">
      <dgm:prSet presAssocID="{1BF5870D-4721-4B4A-8B45-ADFA37FA5AF8}" presName="conn2-1" presStyleLbl="parChTrans1D2" presStyleIdx="3" presStyleCnt="5"/>
      <dgm:spPr/>
      <dgm:t>
        <a:bodyPr/>
        <a:lstStyle/>
        <a:p>
          <a:endParaRPr lang="en-IN"/>
        </a:p>
      </dgm:t>
    </dgm:pt>
    <dgm:pt modelId="{7F35F3BF-3493-F04F-9AD4-B824A9F4497D}" type="pres">
      <dgm:prSet presAssocID="{1BF5870D-4721-4B4A-8B45-ADFA37FA5AF8}" presName="connTx" presStyleLbl="parChTrans1D2" presStyleIdx="3" presStyleCnt="5"/>
      <dgm:spPr/>
      <dgm:t>
        <a:bodyPr/>
        <a:lstStyle/>
        <a:p>
          <a:endParaRPr lang="en-IN"/>
        </a:p>
      </dgm:t>
    </dgm:pt>
    <dgm:pt modelId="{9155265B-C882-5A48-937A-7BB6D333F514}" type="pres">
      <dgm:prSet presAssocID="{B915E884-A005-8F4D-9087-1B28F6572EDC}" presName="root2" presStyleCnt="0"/>
      <dgm:spPr/>
    </dgm:pt>
    <dgm:pt modelId="{BF33FFB1-E3CB-8540-94BF-376E6C684CAB}" type="pres">
      <dgm:prSet presAssocID="{B915E884-A005-8F4D-9087-1B28F6572EDC}" presName="LevelTwoTextNode" presStyleLbl="node2" presStyleIdx="3" presStyleCnt="5" custScaleX="217201">
        <dgm:presLayoutVars>
          <dgm:chPref val="3"/>
        </dgm:presLayoutVars>
      </dgm:prSet>
      <dgm:spPr/>
      <dgm:t>
        <a:bodyPr/>
        <a:lstStyle/>
        <a:p>
          <a:endParaRPr lang="en-IN"/>
        </a:p>
      </dgm:t>
    </dgm:pt>
    <dgm:pt modelId="{D5891CB0-A110-4042-95CD-B0B757080D3B}" type="pres">
      <dgm:prSet presAssocID="{B915E884-A005-8F4D-9087-1B28F6572EDC}" presName="level3hierChild" presStyleCnt="0"/>
      <dgm:spPr/>
    </dgm:pt>
    <dgm:pt modelId="{F1F1A508-901E-FA47-8A7E-F161EE9454B7}" type="pres">
      <dgm:prSet presAssocID="{D969E3FB-2A32-3345-8CAD-78CFE35D9A53}" presName="conn2-1" presStyleLbl="parChTrans1D2" presStyleIdx="4" presStyleCnt="5"/>
      <dgm:spPr/>
      <dgm:t>
        <a:bodyPr/>
        <a:lstStyle/>
        <a:p>
          <a:endParaRPr lang="en-IN"/>
        </a:p>
      </dgm:t>
    </dgm:pt>
    <dgm:pt modelId="{BB7A143B-E993-EB42-B80C-E43635742985}" type="pres">
      <dgm:prSet presAssocID="{D969E3FB-2A32-3345-8CAD-78CFE35D9A53}" presName="connTx" presStyleLbl="parChTrans1D2" presStyleIdx="4" presStyleCnt="5"/>
      <dgm:spPr/>
      <dgm:t>
        <a:bodyPr/>
        <a:lstStyle/>
        <a:p>
          <a:endParaRPr lang="en-IN"/>
        </a:p>
      </dgm:t>
    </dgm:pt>
    <dgm:pt modelId="{9E1D5B7C-0382-0F41-A967-1BD18EAD126C}" type="pres">
      <dgm:prSet presAssocID="{17A4D2DD-3372-194A-B31A-9EBC9D1C8EB8}" presName="root2" presStyleCnt="0"/>
      <dgm:spPr/>
    </dgm:pt>
    <dgm:pt modelId="{0912FF7F-2F83-BE48-BA55-262C7F00E1F6}" type="pres">
      <dgm:prSet presAssocID="{17A4D2DD-3372-194A-B31A-9EBC9D1C8EB8}" presName="LevelTwoTextNode" presStyleLbl="node2" presStyleIdx="4" presStyleCnt="5" custScaleX="217201">
        <dgm:presLayoutVars>
          <dgm:chPref val="3"/>
        </dgm:presLayoutVars>
      </dgm:prSet>
      <dgm:spPr/>
      <dgm:t>
        <a:bodyPr/>
        <a:lstStyle/>
        <a:p>
          <a:endParaRPr lang="en-IN"/>
        </a:p>
      </dgm:t>
    </dgm:pt>
    <dgm:pt modelId="{97576CE3-B8D6-5E4C-902E-FC0D89765842}" type="pres">
      <dgm:prSet presAssocID="{17A4D2DD-3372-194A-B31A-9EBC9D1C8EB8}" presName="level3hierChild" presStyleCnt="0"/>
      <dgm:spPr/>
    </dgm:pt>
  </dgm:ptLst>
  <dgm:cxnLst>
    <dgm:cxn modelId="{B7126761-8A2C-7341-989F-2DE15CB7B3B4}" srcId="{C05B0166-37D2-3D47-BD90-E3E76097FF73}" destId="{9C5E5D50-2D29-A040-927C-DC3DD22BDBBE}" srcOrd="2" destOrd="0" parTransId="{EFAF7771-CCA1-EA47-8E25-3B5D653C19C8}" sibTransId="{EC5B1CF4-F40D-8843-97C6-80EF80E38DD6}"/>
    <dgm:cxn modelId="{FD0FAAC2-697A-7D4E-B73D-A7E69D04425B}" type="presOf" srcId="{1BF5870D-4721-4B4A-8B45-ADFA37FA5AF8}" destId="{7F35F3BF-3493-F04F-9AD4-B824A9F4497D}" srcOrd="1" destOrd="0" presId="urn:microsoft.com/office/officeart/2005/8/layout/hierarchy2"/>
    <dgm:cxn modelId="{8DE06E7B-3BED-D74C-8337-89BA0831A2E7}" type="presOf" srcId="{9C5E5D50-2D29-A040-927C-DC3DD22BDBBE}" destId="{B43F52A3-F38D-9743-B3A9-2E5CC9AE833D}" srcOrd="0" destOrd="0" presId="urn:microsoft.com/office/officeart/2005/8/layout/hierarchy2"/>
    <dgm:cxn modelId="{E7CC0A73-61BA-9D40-AC6F-10176731306A}" type="presOf" srcId="{17A4D2DD-3372-194A-B31A-9EBC9D1C8EB8}" destId="{0912FF7F-2F83-BE48-BA55-262C7F00E1F6}" srcOrd="0" destOrd="0" presId="urn:microsoft.com/office/officeart/2005/8/layout/hierarchy2"/>
    <dgm:cxn modelId="{BB81862E-23F4-AA4D-9F12-D1DC0153B161}" type="presOf" srcId="{D969E3FB-2A32-3345-8CAD-78CFE35D9A53}" destId="{F1F1A508-901E-FA47-8A7E-F161EE9454B7}" srcOrd="0" destOrd="0" presId="urn:microsoft.com/office/officeart/2005/8/layout/hierarchy2"/>
    <dgm:cxn modelId="{CAFFA8F8-96BD-F74F-ADA0-9ED9C954FF66}" type="presOf" srcId="{3728E3F5-7E4D-084D-B570-21499859ED18}" destId="{5478566A-E054-9148-82DA-6B0E7436C19D}" srcOrd="0" destOrd="0" presId="urn:microsoft.com/office/officeart/2005/8/layout/hierarchy2"/>
    <dgm:cxn modelId="{24023330-9C30-4C4E-8562-E625A8A0D6B9}" srcId="{C05B0166-37D2-3D47-BD90-E3E76097FF73}" destId="{B915E884-A005-8F4D-9087-1B28F6572EDC}" srcOrd="3" destOrd="0" parTransId="{1BF5870D-4721-4B4A-8B45-ADFA37FA5AF8}" sibTransId="{35DB7A73-718A-B749-99CC-8217420F5477}"/>
    <dgm:cxn modelId="{B995B935-340D-AE46-9CB5-3CFB7D4A4966}" srcId="{C05B0166-37D2-3D47-BD90-E3E76097FF73}" destId="{17A4D2DD-3372-194A-B31A-9EBC9D1C8EB8}" srcOrd="4" destOrd="0" parTransId="{D969E3FB-2A32-3345-8CAD-78CFE35D9A53}" sibTransId="{9F2A159F-AE22-2B41-8260-28226443966B}"/>
    <dgm:cxn modelId="{13B37B31-F59C-954B-A8D8-758FD03FCE57}" type="presOf" srcId="{B915E884-A005-8F4D-9087-1B28F6572EDC}" destId="{BF33FFB1-E3CB-8540-94BF-376E6C684CAB}" srcOrd="0" destOrd="0" presId="urn:microsoft.com/office/officeart/2005/8/layout/hierarchy2"/>
    <dgm:cxn modelId="{1CF43810-73C3-3A42-9DEC-CCAC38681AA3}" type="presOf" srcId="{C05B0166-37D2-3D47-BD90-E3E76097FF73}" destId="{1CE670A8-A4B7-CB4E-B639-CDBE71DBE72F}" srcOrd="0" destOrd="0" presId="urn:microsoft.com/office/officeart/2005/8/layout/hierarchy2"/>
    <dgm:cxn modelId="{FEAF56F2-A7AA-7642-9D8A-7C78F3560293}" type="presOf" srcId="{704DA2CA-9FC6-4E46-82FB-4C27C5733B2C}" destId="{7944124A-DD21-0843-B4FE-97493A1216B1}" srcOrd="0" destOrd="0" presId="urn:microsoft.com/office/officeart/2005/8/layout/hierarchy2"/>
    <dgm:cxn modelId="{A94B20C9-7DC2-0E4A-856A-30005110B9E1}" type="presOf" srcId="{4F032781-99F3-D144-8FC0-3C497F00EB8A}" destId="{4ED74735-48D3-3846-86D5-AF3B2CAC59CE}" srcOrd="0" destOrd="0" presId="urn:microsoft.com/office/officeart/2005/8/layout/hierarchy2"/>
    <dgm:cxn modelId="{D15E8A0C-AD76-6844-A9BA-F44A28123926}" type="presOf" srcId="{D969E3FB-2A32-3345-8CAD-78CFE35D9A53}" destId="{BB7A143B-E993-EB42-B80C-E43635742985}" srcOrd="1" destOrd="0" presId="urn:microsoft.com/office/officeart/2005/8/layout/hierarchy2"/>
    <dgm:cxn modelId="{0815214B-FC3A-E647-A769-6B87CA9F6B14}" type="presOf" srcId="{4F032781-99F3-D144-8FC0-3C497F00EB8A}" destId="{C7FA47AC-7AEC-7143-B1EB-DEEB2A22DCA6}" srcOrd="1" destOrd="0" presId="urn:microsoft.com/office/officeart/2005/8/layout/hierarchy2"/>
    <dgm:cxn modelId="{72E6F9C9-6412-B143-85DA-D3BB4A9BAB7E}" type="presOf" srcId="{ADDD9523-4952-BD40-B172-498ADC1FC4E7}" destId="{E99FA13E-993C-A244-93A7-55AC8550DF41}" srcOrd="1" destOrd="0" presId="urn:microsoft.com/office/officeart/2005/8/layout/hierarchy2"/>
    <dgm:cxn modelId="{A2E77382-6889-244B-8C0E-590F2871C230}" srcId="{C05B0166-37D2-3D47-BD90-E3E76097FF73}" destId="{3728E3F5-7E4D-084D-B570-21499859ED18}" srcOrd="0" destOrd="0" parTransId="{4F032781-99F3-D144-8FC0-3C497F00EB8A}" sibTransId="{8AB1ADA0-7342-8A47-B1E2-F46927E084B9}"/>
    <dgm:cxn modelId="{617B958C-44D7-534F-B074-5F25F622F452}" type="presOf" srcId="{1BF5870D-4721-4B4A-8B45-ADFA37FA5AF8}" destId="{EE9A4B90-7CD8-DC45-B29E-A89B2933D912}" srcOrd="0" destOrd="0" presId="urn:microsoft.com/office/officeart/2005/8/layout/hierarchy2"/>
    <dgm:cxn modelId="{5360A541-22C4-2240-97FF-9CEBD5511CA0}" type="presOf" srcId="{ADDD9523-4952-BD40-B172-498ADC1FC4E7}" destId="{01E04D5C-0DD6-2B42-9863-A0D54E975F6B}" srcOrd="0" destOrd="0" presId="urn:microsoft.com/office/officeart/2005/8/layout/hierarchy2"/>
    <dgm:cxn modelId="{045D2317-9BEA-2D40-B7FB-2DAE32621099}" srcId="{C05B0166-37D2-3D47-BD90-E3E76097FF73}" destId="{704DA2CA-9FC6-4E46-82FB-4C27C5733B2C}" srcOrd="1" destOrd="0" parTransId="{ADDD9523-4952-BD40-B172-498ADC1FC4E7}" sibTransId="{E3176A84-3B63-6B4C-B59E-036BB9028821}"/>
    <dgm:cxn modelId="{82D681F1-4131-EB41-B08F-D1E843F8CBA7}" type="presOf" srcId="{EFAF7771-CCA1-EA47-8E25-3B5D653C19C8}" destId="{2AADAF0E-4981-D44F-95BF-BFB0F553A232}" srcOrd="0" destOrd="0" presId="urn:microsoft.com/office/officeart/2005/8/layout/hierarchy2"/>
    <dgm:cxn modelId="{7E038D1C-A1FC-904B-91EA-654C5E3F425E}" type="presOf" srcId="{EFAF7771-CCA1-EA47-8E25-3B5D653C19C8}" destId="{5BA287A0-BF6D-D14D-8AE2-4783121564BA}" srcOrd="1" destOrd="0" presId="urn:microsoft.com/office/officeart/2005/8/layout/hierarchy2"/>
    <dgm:cxn modelId="{93A27594-6898-8848-BBDC-4C265C7EB354}" type="presOf" srcId="{37E3BA04-72C2-384D-AD6A-091DAD7D56BE}" destId="{F62FAE5B-2B06-8949-8BD4-C2831225DDE9}" srcOrd="0" destOrd="0" presId="urn:microsoft.com/office/officeart/2005/8/layout/hierarchy2"/>
    <dgm:cxn modelId="{C5055820-6EA2-A046-A3F4-1CA6DDD8341A}" srcId="{37E3BA04-72C2-384D-AD6A-091DAD7D56BE}" destId="{C05B0166-37D2-3D47-BD90-E3E76097FF73}" srcOrd="0" destOrd="0" parTransId="{727C29D1-EFD5-1045-869C-BFB737500DC8}" sibTransId="{12F7D4F9-8AB3-E14A-8EB0-CCB6813F233B}"/>
    <dgm:cxn modelId="{73517DA6-85FF-104F-8A9D-A019045BD480}" type="presParOf" srcId="{F62FAE5B-2B06-8949-8BD4-C2831225DDE9}" destId="{DBDC3BF7-E7E2-9846-826D-70BB0FEB3D85}" srcOrd="0" destOrd="0" presId="urn:microsoft.com/office/officeart/2005/8/layout/hierarchy2"/>
    <dgm:cxn modelId="{F835C1E1-229D-9F4F-B1C4-6D641233E17B}" type="presParOf" srcId="{DBDC3BF7-E7E2-9846-826D-70BB0FEB3D85}" destId="{1CE670A8-A4B7-CB4E-B639-CDBE71DBE72F}" srcOrd="0" destOrd="0" presId="urn:microsoft.com/office/officeart/2005/8/layout/hierarchy2"/>
    <dgm:cxn modelId="{15A182AA-1BD9-8049-A058-800432904C90}" type="presParOf" srcId="{DBDC3BF7-E7E2-9846-826D-70BB0FEB3D85}" destId="{1D5C7305-D48F-1D40-9A1B-8C382E41C7F9}" srcOrd="1" destOrd="0" presId="urn:microsoft.com/office/officeart/2005/8/layout/hierarchy2"/>
    <dgm:cxn modelId="{54F59406-A6DC-1C40-86D4-8488C602E4B1}" type="presParOf" srcId="{1D5C7305-D48F-1D40-9A1B-8C382E41C7F9}" destId="{4ED74735-48D3-3846-86D5-AF3B2CAC59CE}" srcOrd="0" destOrd="0" presId="urn:microsoft.com/office/officeart/2005/8/layout/hierarchy2"/>
    <dgm:cxn modelId="{3BAED2EA-E221-674C-BA02-F24A06AD49A7}" type="presParOf" srcId="{4ED74735-48D3-3846-86D5-AF3B2CAC59CE}" destId="{C7FA47AC-7AEC-7143-B1EB-DEEB2A22DCA6}" srcOrd="0" destOrd="0" presId="urn:microsoft.com/office/officeart/2005/8/layout/hierarchy2"/>
    <dgm:cxn modelId="{059D1B6E-B011-CC44-9126-CB5CB06B3AFC}" type="presParOf" srcId="{1D5C7305-D48F-1D40-9A1B-8C382E41C7F9}" destId="{90B0083E-ABDD-B548-95AF-49D44EA63DB7}" srcOrd="1" destOrd="0" presId="urn:microsoft.com/office/officeart/2005/8/layout/hierarchy2"/>
    <dgm:cxn modelId="{1E76F836-4240-544C-BDF0-3A2FF87779B3}" type="presParOf" srcId="{90B0083E-ABDD-B548-95AF-49D44EA63DB7}" destId="{5478566A-E054-9148-82DA-6B0E7436C19D}" srcOrd="0" destOrd="0" presId="urn:microsoft.com/office/officeart/2005/8/layout/hierarchy2"/>
    <dgm:cxn modelId="{CC13B769-834C-6546-A36A-AD8F33737D4E}" type="presParOf" srcId="{90B0083E-ABDD-B548-95AF-49D44EA63DB7}" destId="{A04427F5-CDD3-E744-8E32-CF8385708FA0}" srcOrd="1" destOrd="0" presId="urn:microsoft.com/office/officeart/2005/8/layout/hierarchy2"/>
    <dgm:cxn modelId="{B6E09C09-50DB-894F-89C3-79C9187B5097}" type="presParOf" srcId="{1D5C7305-D48F-1D40-9A1B-8C382E41C7F9}" destId="{01E04D5C-0DD6-2B42-9863-A0D54E975F6B}" srcOrd="2" destOrd="0" presId="urn:microsoft.com/office/officeart/2005/8/layout/hierarchy2"/>
    <dgm:cxn modelId="{F9693C76-AB9B-DB41-98A4-6C70725BBBFD}" type="presParOf" srcId="{01E04D5C-0DD6-2B42-9863-A0D54E975F6B}" destId="{E99FA13E-993C-A244-93A7-55AC8550DF41}" srcOrd="0" destOrd="0" presId="urn:microsoft.com/office/officeart/2005/8/layout/hierarchy2"/>
    <dgm:cxn modelId="{0E8EE268-B31F-6A4F-95C3-4683D9C175AC}" type="presParOf" srcId="{1D5C7305-D48F-1D40-9A1B-8C382E41C7F9}" destId="{A4E16C7B-8399-9C44-BAB4-676670863398}" srcOrd="3" destOrd="0" presId="urn:microsoft.com/office/officeart/2005/8/layout/hierarchy2"/>
    <dgm:cxn modelId="{8692CD3E-9E34-E24F-A0C1-02F248C89426}" type="presParOf" srcId="{A4E16C7B-8399-9C44-BAB4-676670863398}" destId="{7944124A-DD21-0843-B4FE-97493A1216B1}" srcOrd="0" destOrd="0" presId="urn:microsoft.com/office/officeart/2005/8/layout/hierarchy2"/>
    <dgm:cxn modelId="{50DB19D1-C5EF-804E-A8CC-71FFA6E04BC3}" type="presParOf" srcId="{A4E16C7B-8399-9C44-BAB4-676670863398}" destId="{EA83C683-009E-2346-9000-32253EEE7336}" srcOrd="1" destOrd="0" presId="urn:microsoft.com/office/officeart/2005/8/layout/hierarchy2"/>
    <dgm:cxn modelId="{157B1B0A-8129-EB42-B9C8-58D630AB0533}" type="presParOf" srcId="{1D5C7305-D48F-1D40-9A1B-8C382E41C7F9}" destId="{2AADAF0E-4981-D44F-95BF-BFB0F553A232}" srcOrd="4" destOrd="0" presId="urn:microsoft.com/office/officeart/2005/8/layout/hierarchy2"/>
    <dgm:cxn modelId="{4D1E6FA9-2308-B046-A255-8BECB4768173}" type="presParOf" srcId="{2AADAF0E-4981-D44F-95BF-BFB0F553A232}" destId="{5BA287A0-BF6D-D14D-8AE2-4783121564BA}" srcOrd="0" destOrd="0" presId="urn:microsoft.com/office/officeart/2005/8/layout/hierarchy2"/>
    <dgm:cxn modelId="{41B9EF88-6E5D-7943-B448-A07C15E984CF}" type="presParOf" srcId="{1D5C7305-D48F-1D40-9A1B-8C382E41C7F9}" destId="{E71CF029-D0B1-7A48-8DBB-DFB6A38EC062}" srcOrd="5" destOrd="0" presId="urn:microsoft.com/office/officeart/2005/8/layout/hierarchy2"/>
    <dgm:cxn modelId="{2B4EFAB5-F0FC-D34C-8D9F-C71821E02140}" type="presParOf" srcId="{E71CF029-D0B1-7A48-8DBB-DFB6A38EC062}" destId="{B43F52A3-F38D-9743-B3A9-2E5CC9AE833D}" srcOrd="0" destOrd="0" presId="urn:microsoft.com/office/officeart/2005/8/layout/hierarchy2"/>
    <dgm:cxn modelId="{67808ACB-F772-A542-B8BF-5D488BF07F79}" type="presParOf" srcId="{E71CF029-D0B1-7A48-8DBB-DFB6A38EC062}" destId="{002E529F-EE8D-864B-9124-C1611F8B7A98}" srcOrd="1" destOrd="0" presId="urn:microsoft.com/office/officeart/2005/8/layout/hierarchy2"/>
    <dgm:cxn modelId="{831AD898-99D9-BE45-95B9-B64704077D7A}" type="presParOf" srcId="{1D5C7305-D48F-1D40-9A1B-8C382E41C7F9}" destId="{EE9A4B90-7CD8-DC45-B29E-A89B2933D912}" srcOrd="6" destOrd="0" presId="urn:microsoft.com/office/officeart/2005/8/layout/hierarchy2"/>
    <dgm:cxn modelId="{50F9F2D6-5A1C-FA4C-AD45-17B5DE54CB27}" type="presParOf" srcId="{EE9A4B90-7CD8-DC45-B29E-A89B2933D912}" destId="{7F35F3BF-3493-F04F-9AD4-B824A9F4497D}" srcOrd="0" destOrd="0" presId="urn:microsoft.com/office/officeart/2005/8/layout/hierarchy2"/>
    <dgm:cxn modelId="{BB3F27C6-6037-6A4C-BF4D-A42DF3EB1E48}" type="presParOf" srcId="{1D5C7305-D48F-1D40-9A1B-8C382E41C7F9}" destId="{9155265B-C882-5A48-937A-7BB6D333F514}" srcOrd="7" destOrd="0" presId="urn:microsoft.com/office/officeart/2005/8/layout/hierarchy2"/>
    <dgm:cxn modelId="{69407352-E53D-B54A-82A9-793AC514FADF}" type="presParOf" srcId="{9155265B-C882-5A48-937A-7BB6D333F514}" destId="{BF33FFB1-E3CB-8540-94BF-376E6C684CAB}" srcOrd="0" destOrd="0" presId="urn:microsoft.com/office/officeart/2005/8/layout/hierarchy2"/>
    <dgm:cxn modelId="{BAA4B123-63AF-DC45-92A9-371992F42012}" type="presParOf" srcId="{9155265B-C882-5A48-937A-7BB6D333F514}" destId="{D5891CB0-A110-4042-95CD-B0B757080D3B}" srcOrd="1" destOrd="0" presId="urn:microsoft.com/office/officeart/2005/8/layout/hierarchy2"/>
    <dgm:cxn modelId="{48304B58-C3AD-554C-8023-AE0A6DE97242}" type="presParOf" srcId="{1D5C7305-D48F-1D40-9A1B-8C382E41C7F9}" destId="{F1F1A508-901E-FA47-8A7E-F161EE9454B7}" srcOrd="8" destOrd="0" presId="urn:microsoft.com/office/officeart/2005/8/layout/hierarchy2"/>
    <dgm:cxn modelId="{26765770-B021-6049-B577-3442F896EF60}" type="presParOf" srcId="{F1F1A508-901E-FA47-8A7E-F161EE9454B7}" destId="{BB7A143B-E993-EB42-B80C-E43635742985}" srcOrd="0" destOrd="0" presId="urn:microsoft.com/office/officeart/2005/8/layout/hierarchy2"/>
    <dgm:cxn modelId="{2B8FE02F-FF0F-D841-84FB-38BA347540F3}" type="presParOf" srcId="{1D5C7305-D48F-1D40-9A1B-8C382E41C7F9}" destId="{9E1D5B7C-0382-0F41-A967-1BD18EAD126C}" srcOrd="9" destOrd="0" presId="urn:microsoft.com/office/officeart/2005/8/layout/hierarchy2"/>
    <dgm:cxn modelId="{2FA3B369-1DCA-1B43-A7B1-9ECCCDB468E9}" type="presParOf" srcId="{9E1D5B7C-0382-0F41-A967-1BD18EAD126C}" destId="{0912FF7F-2F83-BE48-BA55-262C7F00E1F6}" srcOrd="0" destOrd="0" presId="urn:microsoft.com/office/officeart/2005/8/layout/hierarchy2"/>
    <dgm:cxn modelId="{48BDE02D-97FC-B446-9B40-EC2415CD8BA8}" type="presParOf" srcId="{9E1D5B7C-0382-0F41-A967-1BD18EAD126C}" destId="{97576CE3-B8D6-5E4C-902E-FC0D89765842}"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84A2E8-DA8A-BA40-9501-B165ECAB69CF}" type="doc">
      <dgm:prSet loTypeId="urn:microsoft.com/office/officeart/2005/8/layout/hierarchy6" loCatId="" qsTypeId="urn:microsoft.com/office/officeart/2005/8/quickstyle/simple5" qsCatId="simple" csTypeId="urn:microsoft.com/office/officeart/2005/8/colors/colorful3" csCatId="colorful" phldr="1"/>
      <dgm:spPr/>
      <dgm:t>
        <a:bodyPr/>
        <a:lstStyle/>
        <a:p>
          <a:endParaRPr lang="en-GB"/>
        </a:p>
      </dgm:t>
    </dgm:pt>
    <dgm:pt modelId="{0EED23CE-EC70-1045-9A85-D2103F4DCA33}">
      <dgm:prSet phldrT="[Text]" phldr="0"/>
      <dgm:spPr/>
      <dgm:t>
        <a:bodyPr/>
        <a:lstStyle/>
        <a:p>
          <a:r>
            <a:rPr lang="en-GB" dirty="0"/>
            <a:t>Big Data</a:t>
          </a:r>
        </a:p>
      </dgm:t>
    </dgm:pt>
    <dgm:pt modelId="{3D17FD2C-2C91-4F4C-8979-A19607032EA0}" type="parTrans" cxnId="{BEF3A03E-B94C-5641-B65D-32CFB98D7BD2}">
      <dgm:prSet/>
      <dgm:spPr/>
      <dgm:t>
        <a:bodyPr/>
        <a:lstStyle/>
        <a:p>
          <a:endParaRPr lang="en-GB"/>
        </a:p>
      </dgm:t>
    </dgm:pt>
    <dgm:pt modelId="{D90D9FCD-4622-5948-A595-5D23A593F6E9}" type="sibTrans" cxnId="{BEF3A03E-B94C-5641-B65D-32CFB98D7BD2}">
      <dgm:prSet/>
      <dgm:spPr/>
      <dgm:t>
        <a:bodyPr/>
        <a:lstStyle/>
        <a:p>
          <a:endParaRPr lang="en-GB"/>
        </a:p>
      </dgm:t>
    </dgm:pt>
    <dgm:pt modelId="{A74739D3-34AB-A543-8403-E7B48BC6038B}">
      <dgm:prSet phldrT="[Text]" phldr="0"/>
      <dgm:spPr/>
      <dgm:t>
        <a:bodyPr/>
        <a:lstStyle/>
        <a:p>
          <a:r>
            <a:rPr lang="en-GB" dirty="0"/>
            <a:t>Read Mostly</a:t>
          </a:r>
        </a:p>
      </dgm:t>
    </dgm:pt>
    <dgm:pt modelId="{2B602A9C-961D-8944-B6CD-CB70C22ED25E}" type="parTrans" cxnId="{CBB75E86-A9C7-9345-BB30-0489FF691A23}">
      <dgm:prSet/>
      <dgm:spPr/>
      <dgm:t>
        <a:bodyPr/>
        <a:lstStyle/>
        <a:p>
          <a:endParaRPr lang="en-GB"/>
        </a:p>
      </dgm:t>
    </dgm:pt>
    <dgm:pt modelId="{DE32396F-3E5F-7544-B7F1-4AB52BAD2679}" type="sibTrans" cxnId="{CBB75E86-A9C7-9345-BB30-0489FF691A23}">
      <dgm:prSet/>
      <dgm:spPr/>
      <dgm:t>
        <a:bodyPr/>
        <a:lstStyle/>
        <a:p>
          <a:endParaRPr lang="en-GB"/>
        </a:p>
      </dgm:t>
    </dgm:pt>
    <dgm:pt modelId="{E990E124-94CA-B04B-87E0-1D9C20182C8B}">
      <dgm:prSet phldrT="[Text]" phldr="0"/>
      <dgm:spPr/>
      <dgm:t>
        <a:bodyPr/>
        <a:lstStyle/>
        <a:p>
          <a:r>
            <a:rPr lang="en-GB" dirty="0"/>
            <a:t>Read - Write</a:t>
          </a:r>
        </a:p>
      </dgm:t>
    </dgm:pt>
    <dgm:pt modelId="{465C47CE-6A82-014F-B3C4-01A7693887C3}" type="parTrans" cxnId="{E3BBF2EE-68BB-324B-B27C-31A19CFFC8D5}">
      <dgm:prSet/>
      <dgm:spPr/>
      <dgm:t>
        <a:bodyPr/>
        <a:lstStyle/>
        <a:p>
          <a:endParaRPr lang="en-GB"/>
        </a:p>
      </dgm:t>
    </dgm:pt>
    <dgm:pt modelId="{ADE4E91A-0AD0-5046-B999-303A3E10BC2D}" type="sibTrans" cxnId="{E3BBF2EE-68BB-324B-B27C-31A19CFFC8D5}">
      <dgm:prSet/>
      <dgm:spPr/>
      <dgm:t>
        <a:bodyPr/>
        <a:lstStyle/>
        <a:p>
          <a:endParaRPr lang="en-GB"/>
        </a:p>
      </dgm:t>
    </dgm:pt>
    <dgm:pt modelId="{1E5B0C6D-C5D7-194A-9DA6-A3588FF7FB59}">
      <dgm:prSet phldrT="[Text]" phldr="0"/>
      <dgm:spPr/>
      <dgm:t>
        <a:bodyPr/>
        <a:lstStyle/>
        <a:p>
          <a:r>
            <a:rPr lang="en-GB" dirty="0"/>
            <a:t>Image</a:t>
          </a:r>
        </a:p>
      </dgm:t>
    </dgm:pt>
    <dgm:pt modelId="{191B784A-81D2-6F46-B0DA-8E4111257C6C}" type="parTrans" cxnId="{0EBC2818-4AE3-8443-A13A-BEC802570D80}">
      <dgm:prSet/>
      <dgm:spPr/>
      <dgm:t>
        <a:bodyPr/>
        <a:lstStyle/>
        <a:p>
          <a:endParaRPr lang="en-GB"/>
        </a:p>
      </dgm:t>
    </dgm:pt>
    <dgm:pt modelId="{2538AAC1-BAFD-D94F-98F8-825C4FB1EB0A}" type="sibTrans" cxnId="{0EBC2818-4AE3-8443-A13A-BEC802570D80}">
      <dgm:prSet/>
      <dgm:spPr/>
      <dgm:t>
        <a:bodyPr/>
        <a:lstStyle/>
        <a:p>
          <a:endParaRPr lang="en-GB"/>
        </a:p>
      </dgm:t>
    </dgm:pt>
    <dgm:pt modelId="{E380E926-20E2-9E4D-A4FB-2696DE739EBC}">
      <dgm:prSet phldrT="[Text]" phldr="0"/>
      <dgm:spPr/>
      <dgm:t>
        <a:bodyPr/>
        <a:lstStyle/>
        <a:p>
          <a:r>
            <a:rPr lang="en-GB" dirty="0"/>
            <a:t>Event Log</a:t>
          </a:r>
        </a:p>
      </dgm:t>
    </dgm:pt>
    <dgm:pt modelId="{3E34CED0-FD4F-D84F-9A28-12B27DF9B084}" type="parTrans" cxnId="{95B8F4F6-FC54-384F-BC2E-3376F6EE2A12}">
      <dgm:prSet/>
      <dgm:spPr/>
      <dgm:t>
        <a:bodyPr/>
        <a:lstStyle/>
        <a:p>
          <a:endParaRPr lang="en-GB"/>
        </a:p>
      </dgm:t>
    </dgm:pt>
    <dgm:pt modelId="{5CF928D0-3CC1-B948-BE6E-F58DEDB6977A}" type="sibTrans" cxnId="{95B8F4F6-FC54-384F-BC2E-3376F6EE2A12}">
      <dgm:prSet/>
      <dgm:spPr/>
      <dgm:t>
        <a:bodyPr/>
        <a:lstStyle/>
        <a:p>
          <a:endParaRPr lang="en-GB"/>
        </a:p>
      </dgm:t>
    </dgm:pt>
    <dgm:pt modelId="{20AD75AE-56E8-1C42-A62A-D5827B54C1E6}">
      <dgm:prSet phldrT="[Text]" phldr="0"/>
      <dgm:spPr/>
      <dgm:t>
        <a:bodyPr/>
        <a:lstStyle/>
        <a:p>
          <a:r>
            <a:rPr lang="en-GB" dirty="0"/>
            <a:t>Documents</a:t>
          </a:r>
        </a:p>
      </dgm:t>
    </dgm:pt>
    <dgm:pt modelId="{7D437681-4C92-7B40-8424-7E08205D7267}" type="parTrans" cxnId="{E485FE98-F2AA-534A-943B-3A9E336653C3}">
      <dgm:prSet/>
      <dgm:spPr/>
      <dgm:t>
        <a:bodyPr/>
        <a:lstStyle/>
        <a:p>
          <a:endParaRPr lang="en-GB"/>
        </a:p>
      </dgm:t>
    </dgm:pt>
    <dgm:pt modelId="{C7EF8FA5-F451-8B47-AC33-AE6022F56033}" type="sibTrans" cxnId="{E485FE98-F2AA-534A-943B-3A9E336653C3}">
      <dgm:prSet/>
      <dgm:spPr/>
      <dgm:t>
        <a:bodyPr/>
        <a:lstStyle/>
        <a:p>
          <a:endParaRPr lang="en-GB"/>
        </a:p>
      </dgm:t>
    </dgm:pt>
    <dgm:pt modelId="{79B0FC18-D943-7B43-A51C-2ED644B90AE6}">
      <dgm:prSet phldrT="[Text]" phldr="0"/>
      <dgm:spPr/>
      <dgm:t>
        <a:bodyPr/>
        <a:lstStyle/>
        <a:p>
          <a:r>
            <a:rPr lang="en-GB" dirty="0"/>
            <a:t>Graph</a:t>
          </a:r>
        </a:p>
      </dgm:t>
    </dgm:pt>
    <dgm:pt modelId="{06675461-9AC9-064B-A43E-2E605761D827}" type="parTrans" cxnId="{279EC1F2-25E4-AE49-AF44-2E3920666175}">
      <dgm:prSet/>
      <dgm:spPr/>
      <dgm:t>
        <a:bodyPr/>
        <a:lstStyle/>
        <a:p>
          <a:endParaRPr lang="en-GB"/>
        </a:p>
      </dgm:t>
    </dgm:pt>
    <dgm:pt modelId="{6BC4DF4B-36BF-1D4D-97F3-E31C037B81B2}" type="sibTrans" cxnId="{279EC1F2-25E4-AE49-AF44-2E3920666175}">
      <dgm:prSet/>
      <dgm:spPr/>
      <dgm:t>
        <a:bodyPr/>
        <a:lstStyle/>
        <a:p>
          <a:endParaRPr lang="en-GB"/>
        </a:p>
      </dgm:t>
    </dgm:pt>
    <dgm:pt modelId="{3C972810-16ED-AF44-A0BB-4D0E82CBFB61}">
      <dgm:prSet phldrT="[Text]" phldr="0"/>
      <dgm:spPr/>
      <dgm:t>
        <a:bodyPr/>
        <a:lstStyle/>
        <a:p>
          <a:r>
            <a:rPr lang="en-GB" dirty="0"/>
            <a:t>High Availability</a:t>
          </a:r>
        </a:p>
      </dgm:t>
    </dgm:pt>
    <dgm:pt modelId="{1775A2FD-E948-414C-B45A-93782FFAB896}" type="parTrans" cxnId="{E2828E7B-536E-D54F-B23E-0778E7B35DD9}">
      <dgm:prSet/>
      <dgm:spPr/>
      <dgm:t>
        <a:bodyPr/>
        <a:lstStyle/>
        <a:p>
          <a:endParaRPr lang="en-GB"/>
        </a:p>
      </dgm:t>
    </dgm:pt>
    <dgm:pt modelId="{A6B58A57-A7C7-2044-BE86-DE95C0EAA1E9}" type="sibTrans" cxnId="{E2828E7B-536E-D54F-B23E-0778E7B35DD9}">
      <dgm:prSet/>
      <dgm:spPr/>
      <dgm:t>
        <a:bodyPr/>
        <a:lstStyle/>
        <a:p>
          <a:endParaRPr lang="en-GB"/>
        </a:p>
      </dgm:t>
    </dgm:pt>
    <dgm:pt modelId="{C7F873EC-CADF-B746-92F6-44426286D14E}">
      <dgm:prSet phldrT="[Text]" phldr="0"/>
      <dgm:spPr/>
      <dgm:t>
        <a:bodyPr/>
        <a:lstStyle/>
        <a:p>
          <a:r>
            <a:rPr lang="en-GB" dirty="0"/>
            <a:t>Transactions</a:t>
          </a:r>
        </a:p>
      </dgm:t>
    </dgm:pt>
    <dgm:pt modelId="{9975B969-83F5-D643-A46F-E813202252F7}" type="parTrans" cxnId="{70815DD5-C2F3-3440-8256-BC0B5251D56D}">
      <dgm:prSet/>
      <dgm:spPr/>
      <dgm:t>
        <a:bodyPr/>
        <a:lstStyle/>
        <a:p>
          <a:endParaRPr lang="en-GB"/>
        </a:p>
      </dgm:t>
    </dgm:pt>
    <dgm:pt modelId="{34A5A660-1E00-4D42-A7F0-3335F4D3B768}" type="sibTrans" cxnId="{70815DD5-C2F3-3440-8256-BC0B5251D56D}">
      <dgm:prSet/>
      <dgm:spPr/>
      <dgm:t>
        <a:bodyPr/>
        <a:lstStyle/>
        <a:p>
          <a:endParaRPr lang="en-GB"/>
        </a:p>
      </dgm:t>
    </dgm:pt>
    <dgm:pt modelId="{B160F4C8-6ADE-8A40-B8AA-1B7B4FCE2EDA}">
      <dgm:prSet phldrT="[Text]" phldr="0"/>
      <dgm:spPr/>
      <dgm:t>
        <a:bodyPr/>
        <a:lstStyle/>
        <a:p>
          <a:r>
            <a:rPr lang="en-GB" dirty="0"/>
            <a:t>Real-Time</a:t>
          </a:r>
        </a:p>
      </dgm:t>
    </dgm:pt>
    <dgm:pt modelId="{BB7FB62E-6E92-A241-B953-CE2E4563B8E0}" type="parTrans" cxnId="{B9CEEA64-B24D-4C47-AC61-40B65E25CDFF}">
      <dgm:prSet/>
      <dgm:spPr/>
      <dgm:t>
        <a:bodyPr/>
        <a:lstStyle/>
        <a:p>
          <a:endParaRPr lang="en-GB"/>
        </a:p>
      </dgm:t>
    </dgm:pt>
    <dgm:pt modelId="{7284C21D-5B5C-064A-879A-AC03A6570F42}" type="sibTrans" cxnId="{B9CEEA64-B24D-4C47-AC61-40B65E25CDFF}">
      <dgm:prSet/>
      <dgm:spPr/>
      <dgm:t>
        <a:bodyPr/>
        <a:lstStyle/>
        <a:p>
          <a:endParaRPr lang="en-GB"/>
        </a:p>
      </dgm:t>
    </dgm:pt>
    <dgm:pt modelId="{C3B8020E-A7C5-144A-B5CC-865E53C8113E}">
      <dgm:prSet phldrT="[Text]" phldr="0"/>
      <dgm:spPr/>
      <dgm:t>
        <a:bodyPr/>
        <a:lstStyle/>
        <a:p>
          <a:r>
            <a:rPr lang="en-GB" dirty="0"/>
            <a:t>Batch</a:t>
          </a:r>
        </a:p>
      </dgm:t>
    </dgm:pt>
    <dgm:pt modelId="{1EF2A227-6057-A049-A0AA-1AB06D3D993A}" type="parTrans" cxnId="{64A08DE9-2E64-0E46-A7F5-E2750BDC42AB}">
      <dgm:prSet/>
      <dgm:spPr/>
      <dgm:t>
        <a:bodyPr/>
        <a:lstStyle/>
        <a:p>
          <a:endParaRPr lang="en-GB"/>
        </a:p>
      </dgm:t>
    </dgm:pt>
    <dgm:pt modelId="{13AF878B-8F7B-FE4F-9CBA-259F0DD18521}" type="sibTrans" cxnId="{64A08DE9-2E64-0E46-A7F5-E2750BDC42AB}">
      <dgm:prSet/>
      <dgm:spPr/>
      <dgm:t>
        <a:bodyPr/>
        <a:lstStyle/>
        <a:p>
          <a:endParaRPr lang="en-GB"/>
        </a:p>
      </dgm:t>
    </dgm:pt>
    <dgm:pt modelId="{28D9B044-6F26-B941-934A-72636258E3E7}">
      <dgm:prSet phldrT="[Text]" phldr="0"/>
      <dgm:spPr/>
      <dgm:t>
        <a:bodyPr/>
        <a:lstStyle/>
        <a:p>
          <a:r>
            <a:rPr lang="en-GB" dirty="0"/>
            <a:t>Clickstream</a:t>
          </a:r>
        </a:p>
      </dgm:t>
    </dgm:pt>
    <dgm:pt modelId="{27CF4C7D-5C5B-8147-90EE-DE08EF98BD83}" type="parTrans" cxnId="{582FCC0A-06ED-2E42-A796-A9CFCA7AA6F7}">
      <dgm:prSet/>
      <dgm:spPr/>
      <dgm:t>
        <a:bodyPr/>
        <a:lstStyle/>
        <a:p>
          <a:endParaRPr lang="en-GB"/>
        </a:p>
      </dgm:t>
    </dgm:pt>
    <dgm:pt modelId="{A531A0A4-70F8-FA47-8F8E-2059EC349E46}" type="sibTrans" cxnId="{582FCC0A-06ED-2E42-A796-A9CFCA7AA6F7}">
      <dgm:prSet/>
      <dgm:spPr/>
      <dgm:t>
        <a:bodyPr/>
        <a:lstStyle/>
        <a:p>
          <a:endParaRPr lang="en-GB"/>
        </a:p>
      </dgm:t>
    </dgm:pt>
    <dgm:pt modelId="{75E91C0D-AD9F-DA4F-B317-7424C1595F3B}">
      <dgm:prSet phldrT="[Text]" phldr="0"/>
      <dgm:spPr/>
      <dgm:t>
        <a:bodyPr/>
        <a:lstStyle/>
        <a:p>
          <a:r>
            <a:rPr lang="en-GB" dirty="0"/>
            <a:t>Operational</a:t>
          </a:r>
        </a:p>
      </dgm:t>
    </dgm:pt>
    <dgm:pt modelId="{14B9E102-2885-EF4D-8BBB-F078EB6BD980}" type="parTrans" cxnId="{06C66164-CA4F-7A44-BCD3-58BE7F39C377}">
      <dgm:prSet/>
      <dgm:spPr/>
      <dgm:t>
        <a:bodyPr/>
        <a:lstStyle/>
        <a:p>
          <a:endParaRPr lang="en-GB"/>
        </a:p>
      </dgm:t>
    </dgm:pt>
    <dgm:pt modelId="{A2CBB3FE-5AB6-5E4E-A22C-534F68231E82}" type="sibTrans" cxnId="{06C66164-CA4F-7A44-BCD3-58BE7F39C377}">
      <dgm:prSet/>
      <dgm:spPr/>
      <dgm:t>
        <a:bodyPr/>
        <a:lstStyle/>
        <a:p>
          <a:endParaRPr lang="en-GB"/>
        </a:p>
      </dgm:t>
    </dgm:pt>
    <dgm:pt modelId="{5B8CEAD8-8E95-534E-8606-5C25362BF90D}">
      <dgm:prSet phldrT="[Text]" phldr="0"/>
      <dgm:spPr/>
      <dgm:t>
        <a:bodyPr/>
        <a:lstStyle/>
        <a:p>
          <a:r>
            <a:rPr lang="en-GB" dirty="0"/>
            <a:t>Full-Text</a:t>
          </a:r>
        </a:p>
      </dgm:t>
    </dgm:pt>
    <dgm:pt modelId="{01F8A5E9-4B6F-134E-AD13-753FD0611B4E}" type="parTrans" cxnId="{11549CD5-9AAD-B74E-A40F-D7A81C31908C}">
      <dgm:prSet/>
      <dgm:spPr/>
      <dgm:t>
        <a:bodyPr/>
        <a:lstStyle/>
        <a:p>
          <a:endParaRPr lang="en-GB"/>
        </a:p>
      </dgm:t>
    </dgm:pt>
    <dgm:pt modelId="{983C571D-4A17-6E44-80D4-1DD8462BD0CF}" type="sibTrans" cxnId="{11549CD5-9AAD-B74E-A40F-D7A81C31908C}">
      <dgm:prSet/>
      <dgm:spPr/>
      <dgm:t>
        <a:bodyPr/>
        <a:lstStyle/>
        <a:p>
          <a:endParaRPr lang="en-GB"/>
        </a:p>
      </dgm:t>
    </dgm:pt>
    <dgm:pt modelId="{126264CF-8851-7A49-AAEF-A7966030E48E}">
      <dgm:prSet phldrT="[Text]" phldr="0"/>
      <dgm:spPr/>
      <dgm:t>
        <a:bodyPr/>
        <a:lstStyle/>
        <a:p>
          <a:r>
            <a:rPr lang="en-GB" dirty="0"/>
            <a:t>Simple Text</a:t>
          </a:r>
        </a:p>
      </dgm:t>
    </dgm:pt>
    <dgm:pt modelId="{B0931EC3-221E-A744-9D92-000A085095BA}" type="parTrans" cxnId="{9E26D5FA-06DD-884E-8A4E-73EE5A439C02}">
      <dgm:prSet/>
      <dgm:spPr/>
      <dgm:t>
        <a:bodyPr/>
        <a:lstStyle/>
        <a:p>
          <a:endParaRPr lang="en-GB"/>
        </a:p>
      </dgm:t>
    </dgm:pt>
    <dgm:pt modelId="{350E33BD-4D63-8C40-BD8A-8255B80EF060}" type="sibTrans" cxnId="{9E26D5FA-06DD-884E-8A4E-73EE5A439C02}">
      <dgm:prSet/>
      <dgm:spPr/>
      <dgm:t>
        <a:bodyPr/>
        <a:lstStyle/>
        <a:p>
          <a:endParaRPr lang="en-GB"/>
        </a:p>
      </dgm:t>
    </dgm:pt>
    <dgm:pt modelId="{53BB499B-7467-984F-A94D-29B8772E217A}">
      <dgm:prSet phldrT="[Text]" phldr="0"/>
      <dgm:spPr/>
      <dgm:t>
        <a:bodyPr/>
        <a:lstStyle/>
        <a:p>
          <a:r>
            <a:rPr lang="en-GB"/>
            <a:t>Annotations</a:t>
          </a:r>
          <a:endParaRPr lang="en-GB" dirty="0"/>
        </a:p>
      </dgm:t>
    </dgm:pt>
    <dgm:pt modelId="{520C9E84-76C6-A242-B885-221067708CD7}" type="parTrans" cxnId="{6B3B6F41-85EB-BF47-8283-B731B22835B9}">
      <dgm:prSet/>
      <dgm:spPr/>
      <dgm:t>
        <a:bodyPr/>
        <a:lstStyle/>
        <a:p>
          <a:endParaRPr lang="en-GB"/>
        </a:p>
      </dgm:t>
    </dgm:pt>
    <dgm:pt modelId="{A82B0665-0CF0-7C42-AAE1-A8BB9FAD1758}" type="sibTrans" cxnId="{6B3B6F41-85EB-BF47-8283-B731B22835B9}">
      <dgm:prSet/>
      <dgm:spPr/>
      <dgm:t>
        <a:bodyPr/>
        <a:lstStyle/>
        <a:p>
          <a:endParaRPr lang="en-GB"/>
        </a:p>
      </dgm:t>
    </dgm:pt>
    <dgm:pt modelId="{97ADF530-D2A8-F341-84B5-A77419FA5CE7}" type="pres">
      <dgm:prSet presAssocID="{7684A2E8-DA8A-BA40-9501-B165ECAB69CF}" presName="mainComposite" presStyleCnt="0">
        <dgm:presLayoutVars>
          <dgm:chPref val="1"/>
          <dgm:dir/>
          <dgm:animOne val="branch"/>
          <dgm:animLvl val="lvl"/>
          <dgm:resizeHandles val="exact"/>
        </dgm:presLayoutVars>
      </dgm:prSet>
      <dgm:spPr/>
      <dgm:t>
        <a:bodyPr/>
        <a:lstStyle/>
        <a:p>
          <a:endParaRPr lang="en-IN"/>
        </a:p>
      </dgm:t>
    </dgm:pt>
    <dgm:pt modelId="{A79482FB-B8BF-1A46-B42F-BA11196B0BFD}" type="pres">
      <dgm:prSet presAssocID="{7684A2E8-DA8A-BA40-9501-B165ECAB69CF}" presName="hierFlow" presStyleCnt="0"/>
      <dgm:spPr/>
    </dgm:pt>
    <dgm:pt modelId="{3475CA01-8373-B046-9BD6-318F492A3424}" type="pres">
      <dgm:prSet presAssocID="{7684A2E8-DA8A-BA40-9501-B165ECAB69CF}" presName="hierChild1" presStyleCnt="0">
        <dgm:presLayoutVars>
          <dgm:chPref val="1"/>
          <dgm:animOne val="branch"/>
          <dgm:animLvl val="lvl"/>
        </dgm:presLayoutVars>
      </dgm:prSet>
      <dgm:spPr/>
    </dgm:pt>
    <dgm:pt modelId="{A7003E63-AA9E-194D-AB29-EDE9EA5B0824}" type="pres">
      <dgm:prSet presAssocID="{0EED23CE-EC70-1045-9A85-D2103F4DCA33}" presName="Name14" presStyleCnt="0"/>
      <dgm:spPr/>
    </dgm:pt>
    <dgm:pt modelId="{9453288E-22C6-D246-8E53-F88960DB5F4D}" type="pres">
      <dgm:prSet presAssocID="{0EED23CE-EC70-1045-9A85-D2103F4DCA33}" presName="level1Shape" presStyleLbl="node0" presStyleIdx="0" presStyleCnt="1">
        <dgm:presLayoutVars>
          <dgm:chPref val="3"/>
        </dgm:presLayoutVars>
      </dgm:prSet>
      <dgm:spPr/>
      <dgm:t>
        <a:bodyPr/>
        <a:lstStyle/>
        <a:p>
          <a:endParaRPr lang="en-IN"/>
        </a:p>
      </dgm:t>
    </dgm:pt>
    <dgm:pt modelId="{EC103511-A153-9847-948C-B0B5F05BE1F6}" type="pres">
      <dgm:prSet presAssocID="{0EED23CE-EC70-1045-9A85-D2103F4DCA33}" presName="hierChild2" presStyleCnt="0"/>
      <dgm:spPr/>
    </dgm:pt>
    <dgm:pt modelId="{017475DB-05A7-B243-862D-4849A8EFEE72}" type="pres">
      <dgm:prSet presAssocID="{2B602A9C-961D-8944-B6CD-CB70C22ED25E}" presName="Name19" presStyleLbl="parChTrans1D2" presStyleIdx="0" presStyleCnt="2"/>
      <dgm:spPr/>
      <dgm:t>
        <a:bodyPr/>
        <a:lstStyle/>
        <a:p>
          <a:endParaRPr lang="en-IN"/>
        </a:p>
      </dgm:t>
    </dgm:pt>
    <dgm:pt modelId="{33C75129-57EF-7345-8432-0B6C96CD16EE}" type="pres">
      <dgm:prSet presAssocID="{A74739D3-34AB-A543-8403-E7B48BC6038B}" presName="Name21" presStyleCnt="0"/>
      <dgm:spPr/>
    </dgm:pt>
    <dgm:pt modelId="{F5D28354-EBDF-1947-86AA-8B035338925D}" type="pres">
      <dgm:prSet presAssocID="{A74739D3-34AB-A543-8403-E7B48BC6038B}" presName="level2Shape" presStyleLbl="node2" presStyleIdx="0" presStyleCnt="2"/>
      <dgm:spPr/>
      <dgm:t>
        <a:bodyPr/>
        <a:lstStyle/>
        <a:p>
          <a:endParaRPr lang="en-IN"/>
        </a:p>
      </dgm:t>
    </dgm:pt>
    <dgm:pt modelId="{45FBC80F-1B12-5D45-9F13-901974C7C5F2}" type="pres">
      <dgm:prSet presAssocID="{A74739D3-34AB-A543-8403-E7B48BC6038B}" presName="hierChild3" presStyleCnt="0"/>
      <dgm:spPr/>
    </dgm:pt>
    <dgm:pt modelId="{1C364575-B9CD-F548-BD83-F0CD4B5BF57E}" type="pres">
      <dgm:prSet presAssocID="{191B784A-81D2-6F46-B0DA-8E4111257C6C}" presName="Name19" presStyleLbl="parChTrans1D3" presStyleIdx="0" presStyleCnt="6"/>
      <dgm:spPr/>
      <dgm:t>
        <a:bodyPr/>
        <a:lstStyle/>
        <a:p>
          <a:endParaRPr lang="en-IN"/>
        </a:p>
      </dgm:t>
    </dgm:pt>
    <dgm:pt modelId="{33F9EB3C-21D7-0D4A-A649-AA2E16E54DD9}" type="pres">
      <dgm:prSet presAssocID="{1E5B0C6D-C5D7-194A-9DA6-A3588FF7FB59}" presName="Name21" presStyleCnt="0"/>
      <dgm:spPr/>
    </dgm:pt>
    <dgm:pt modelId="{8D30D7A0-34FA-8343-B8EC-3B5CC8F62EBD}" type="pres">
      <dgm:prSet presAssocID="{1E5B0C6D-C5D7-194A-9DA6-A3588FF7FB59}" presName="level2Shape" presStyleLbl="node3" presStyleIdx="0" presStyleCnt="6"/>
      <dgm:spPr/>
      <dgm:t>
        <a:bodyPr/>
        <a:lstStyle/>
        <a:p>
          <a:endParaRPr lang="en-IN"/>
        </a:p>
      </dgm:t>
    </dgm:pt>
    <dgm:pt modelId="{0D0D2D3B-A708-1342-97D8-A11E739C27A9}" type="pres">
      <dgm:prSet presAssocID="{1E5B0C6D-C5D7-194A-9DA6-A3588FF7FB59}" presName="hierChild3" presStyleCnt="0"/>
      <dgm:spPr/>
    </dgm:pt>
    <dgm:pt modelId="{46ED30A6-37B8-BD42-9A26-A513C9A1E203}" type="pres">
      <dgm:prSet presAssocID="{3E34CED0-FD4F-D84F-9A28-12B27DF9B084}" presName="Name19" presStyleLbl="parChTrans1D3" presStyleIdx="1" presStyleCnt="6"/>
      <dgm:spPr/>
      <dgm:t>
        <a:bodyPr/>
        <a:lstStyle/>
        <a:p>
          <a:endParaRPr lang="en-IN"/>
        </a:p>
      </dgm:t>
    </dgm:pt>
    <dgm:pt modelId="{B139FCB1-F56A-B745-9C8F-5345DE7A7F4B}" type="pres">
      <dgm:prSet presAssocID="{E380E926-20E2-9E4D-A4FB-2696DE739EBC}" presName="Name21" presStyleCnt="0"/>
      <dgm:spPr/>
    </dgm:pt>
    <dgm:pt modelId="{39FF5C08-6CFF-7346-8C84-37DD30A673C5}" type="pres">
      <dgm:prSet presAssocID="{E380E926-20E2-9E4D-A4FB-2696DE739EBC}" presName="level2Shape" presStyleLbl="node3" presStyleIdx="1" presStyleCnt="6"/>
      <dgm:spPr/>
      <dgm:t>
        <a:bodyPr/>
        <a:lstStyle/>
        <a:p>
          <a:endParaRPr lang="en-IN"/>
        </a:p>
      </dgm:t>
    </dgm:pt>
    <dgm:pt modelId="{5C03B80B-4F81-A642-AFF4-2D2546573133}" type="pres">
      <dgm:prSet presAssocID="{E380E926-20E2-9E4D-A4FB-2696DE739EBC}" presName="hierChild3" presStyleCnt="0"/>
      <dgm:spPr/>
    </dgm:pt>
    <dgm:pt modelId="{5EDDAAAA-3613-8A4F-8A71-C9C667FE634E}" type="pres">
      <dgm:prSet presAssocID="{BB7FB62E-6E92-A241-B953-CE2E4563B8E0}" presName="Name19" presStyleLbl="parChTrans1D4" presStyleIdx="0" presStyleCnt="7"/>
      <dgm:spPr/>
      <dgm:t>
        <a:bodyPr/>
        <a:lstStyle/>
        <a:p>
          <a:endParaRPr lang="en-IN"/>
        </a:p>
      </dgm:t>
    </dgm:pt>
    <dgm:pt modelId="{6A675619-EBF5-5F4A-873F-CEAB3565FAAB}" type="pres">
      <dgm:prSet presAssocID="{B160F4C8-6ADE-8A40-B8AA-1B7B4FCE2EDA}" presName="Name21" presStyleCnt="0"/>
      <dgm:spPr/>
    </dgm:pt>
    <dgm:pt modelId="{24B1D87B-1747-4541-A327-1D5F98E7DABE}" type="pres">
      <dgm:prSet presAssocID="{B160F4C8-6ADE-8A40-B8AA-1B7B4FCE2EDA}" presName="level2Shape" presStyleLbl="node4" presStyleIdx="0" presStyleCnt="7"/>
      <dgm:spPr/>
      <dgm:t>
        <a:bodyPr/>
        <a:lstStyle/>
        <a:p>
          <a:endParaRPr lang="en-IN"/>
        </a:p>
      </dgm:t>
    </dgm:pt>
    <dgm:pt modelId="{A9469A42-EC8E-E147-B5EF-C299E321AEA1}" type="pres">
      <dgm:prSet presAssocID="{B160F4C8-6ADE-8A40-B8AA-1B7B4FCE2EDA}" presName="hierChild3" presStyleCnt="0"/>
      <dgm:spPr/>
    </dgm:pt>
    <dgm:pt modelId="{2F566EE9-95F5-4547-B1D6-CBF2814D4A27}" type="pres">
      <dgm:prSet presAssocID="{1EF2A227-6057-A049-A0AA-1AB06D3D993A}" presName="Name19" presStyleLbl="parChTrans1D4" presStyleIdx="1" presStyleCnt="7"/>
      <dgm:spPr/>
      <dgm:t>
        <a:bodyPr/>
        <a:lstStyle/>
        <a:p>
          <a:endParaRPr lang="en-IN"/>
        </a:p>
      </dgm:t>
    </dgm:pt>
    <dgm:pt modelId="{CAB71428-5ACF-B944-90AB-1D5169B265FA}" type="pres">
      <dgm:prSet presAssocID="{C3B8020E-A7C5-144A-B5CC-865E53C8113E}" presName="Name21" presStyleCnt="0"/>
      <dgm:spPr/>
    </dgm:pt>
    <dgm:pt modelId="{980BCBA8-738A-614D-8788-1765B5D651EA}" type="pres">
      <dgm:prSet presAssocID="{C3B8020E-A7C5-144A-B5CC-865E53C8113E}" presName="level2Shape" presStyleLbl="node4" presStyleIdx="1" presStyleCnt="7"/>
      <dgm:spPr/>
      <dgm:t>
        <a:bodyPr/>
        <a:lstStyle/>
        <a:p>
          <a:endParaRPr lang="en-IN"/>
        </a:p>
      </dgm:t>
    </dgm:pt>
    <dgm:pt modelId="{C9BB38C3-2C00-3648-9A11-21EA154EB744}" type="pres">
      <dgm:prSet presAssocID="{C3B8020E-A7C5-144A-B5CC-865E53C8113E}" presName="hierChild3" presStyleCnt="0"/>
      <dgm:spPr/>
    </dgm:pt>
    <dgm:pt modelId="{6A10B2C7-3C68-6F44-8C44-35061EE3732D}" type="pres">
      <dgm:prSet presAssocID="{27CF4C7D-5C5B-8147-90EE-DE08EF98BD83}" presName="Name19" presStyleLbl="parChTrans1D4" presStyleIdx="2" presStyleCnt="7"/>
      <dgm:spPr/>
      <dgm:t>
        <a:bodyPr/>
        <a:lstStyle/>
        <a:p>
          <a:endParaRPr lang="en-IN"/>
        </a:p>
      </dgm:t>
    </dgm:pt>
    <dgm:pt modelId="{85C27FC1-30FB-804F-92BB-B2E0F03D4D24}" type="pres">
      <dgm:prSet presAssocID="{28D9B044-6F26-B941-934A-72636258E3E7}" presName="Name21" presStyleCnt="0"/>
      <dgm:spPr/>
    </dgm:pt>
    <dgm:pt modelId="{3A63D825-A371-384C-A675-FCC820F80D2A}" type="pres">
      <dgm:prSet presAssocID="{28D9B044-6F26-B941-934A-72636258E3E7}" presName="level2Shape" presStyleLbl="node4" presStyleIdx="2" presStyleCnt="7"/>
      <dgm:spPr/>
      <dgm:t>
        <a:bodyPr/>
        <a:lstStyle/>
        <a:p>
          <a:endParaRPr lang="en-IN"/>
        </a:p>
      </dgm:t>
    </dgm:pt>
    <dgm:pt modelId="{2AF7E45E-9B44-3A40-9283-7E5E328BEE7F}" type="pres">
      <dgm:prSet presAssocID="{28D9B044-6F26-B941-934A-72636258E3E7}" presName="hierChild3" presStyleCnt="0"/>
      <dgm:spPr/>
    </dgm:pt>
    <dgm:pt modelId="{B0E19031-6796-2645-A864-10909EEDABC8}" type="pres">
      <dgm:prSet presAssocID="{14B9E102-2885-EF4D-8BBB-F078EB6BD980}" presName="Name19" presStyleLbl="parChTrans1D4" presStyleIdx="3" presStyleCnt="7"/>
      <dgm:spPr/>
      <dgm:t>
        <a:bodyPr/>
        <a:lstStyle/>
        <a:p>
          <a:endParaRPr lang="en-IN"/>
        </a:p>
      </dgm:t>
    </dgm:pt>
    <dgm:pt modelId="{ECDA86ED-7E2B-F04E-A481-6B01994C00D3}" type="pres">
      <dgm:prSet presAssocID="{75E91C0D-AD9F-DA4F-B317-7424C1595F3B}" presName="Name21" presStyleCnt="0"/>
      <dgm:spPr/>
    </dgm:pt>
    <dgm:pt modelId="{3873AB86-D40E-7D46-A5C7-FBFE02E42E1F}" type="pres">
      <dgm:prSet presAssocID="{75E91C0D-AD9F-DA4F-B317-7424C1595F3B}" presName="level2Shape" presStyleLbl="node4" presStyleIdx="3" presStyleCnt="7"/>
      <dgm:spPr/>
      <dgm:t>
        <a:bodyPr/>
        <a:lstStyle/>
        <a:p>
          <a:endParaRPr lang="en-IN"/>
        </a:p>
      </dgm:t>
    </dgm:pt>
    <dgm:pt modelId="{DE31537E-B8F7-7747-A554-9D50EEACFC18}" type="pres">
      <dgm:prSet presAssocID="{75E91C0D-AD9F-DA4F-B317-7424C1595F3B}" presName="hierChild3" presStyleCnt="0"/>
      <dgm:spPr/>
    </dgm:pt>
    <dgm:pt modelId="{B6C12628-6C82-454F-9533-A1DED483FCB7}" type="pres">
      <dgm:prSet presAssocID="{7D437681-4C92-7B40-8424-7E08205D7267}" presName="Name19" presStyleLbl="parChTrans1D3" presStyleIdx="2" presStyleCnt="6"/>
      <dgm:spPr/>
      <dgm:t>
        <a:bodyPr/>
        <a:lstStyle/>
        <a:p>
          <a:endParaRPr lang="en-IN"/>
        </a:p>
      </dgm:t>
    </dgm:pt>
    <dgm:pt modelId="{8A926305-F9F2-434D-9ABF-81FFB00A60C3}" type="pres">
      <dgm:prSet presAssocID="{20AD75AE-56E8-1C42-A62A-D5827B54C1E6}" presName="Name21" presStyleCnt="0"/>
      <dgm:spPr/>
    </dgm:pt>
    <dgm:pt modelId="{31379D17-F91C-E041-A82C-977025A01D67}" type="pres">
      <dgm:prSet presAssocID="{20AD75AE-56E8-1C42-A62A-D5827B54C1E6}" presName="level2Shape" presStyleLbl="node3" presStyleIdx="2" presStyleCnt="6"/>
      <dgm:spPr/>
      <dgm:t>
        <a:bodyPr/>
        <a:lstStyle/>
        <a:p>
          <a:endParaRPr lang="en-IN"/>
        </a:p>
      </dgm:t>
    </dgm:pt>
    <dgm:pt modelId="{616EBD90-3B86-2546-9431-F592836A6154}" type="pres">
      <dgm:prSet presAssocID="{20AD75AE-56E8-1C42-A62A-D5827B54C1E6}" presName="hierChild3" presStyleCnt="0"/>
      <dgm:spPr/>
    </dgm:pt>
    <dgm:pt modelId="{6536612C-68C0-6444-A67E-D19DAB23A5BC}" type="pres">
      <dgm:prSet presAssocID="{01F8A5E9-4B6F-134E-AD13-753FD0611B4E}" presName="Name19" presStyleLbl="parChTrans1D4" presStyleIdx="4" presStyleCnt="7"/>
      <dgm:spPr/>
      <dgm:t>
        <a:bodyPr/>
        <a:lstStyle/>
        <a:p>
          <a:endParaRPr lang="en-IN"/>
        </a:p>
      </dgm:t>
    </dgm:pt>
    <dgm:pt modelId="{B9FBD7AE-81C4-0942-9984-60E728020FC0}" type="pres">
      <dgm:prSet presAssocID="{5B8CEAD8-8E95-534E-8606-5C25362BF90D}" presName="Name21" presStyleCnt="0"/>
      <dgm:spPr/>
    </dgm:pt>
    <dgm:pt modelId="{038E6494-4A03-074A-8D57-0421C7D3FAD6}" type="pres">
      <dgm:prSet presAssocID="{5B8CEAD8-8E95-534E-8606-5C25362BF90D}" presName="level2Shape" presStyleLbl="node4" presStyleIdx="4" presStyleCnt="7"/>
      <dgm:spPr/>
      <dgm:t>
        <a:bodyPr/>
        <a:lstStyle/>
        <a:p>
          <a:endParaRPr lang="en-IN"/>
        </a:p>
      </dgm:t>
    </dgm:pt>
    <dgm:pt modelId="{32372CBB-D625-4C44-A0D7-5142893B55E2}" type="pres">
      <dgm:prSet presAssocID="{5B8CEAD8-8E95-534E-8606-5C25362BF90D}" presName="hierChild3" presStyleCnt="0"/>
      <dgm:spPr/>
    </dgm:pt>
    <dgm:pt modelId="{E10044DA-9D8A-2B40-B2FC-1604ABA76E83}" type="pres">
      <dgm:prSet presAssocID="{B0931EC3-221E-A744-9D92-000A085095BA}" presName="Name19" presStyleLbl="parChTrans1D4" presStyleIdx="5" presStyleCnt="7"/>
      <dgm:spPr/>
      <dgm:t>
        <a:bodyPr/>
        <a:lstStyle/>
        <a:p>
          <a:endParaRPr lang="en-IN"/>
        </a:p>
      </dgm:t>
    </dgm:pt>
    <dgm:pt modelId="{ABA0A17D-D9C9-E14A-AE6E-1DCDB0D1A9AB}" type="pres">
      <dgm:prSet presAssocID="{126264CF-8851-7A49-AAEF-A7966030E48E}" presName="Name21" presStyleCnt="0"/>
      <dgm:spPr/>
    </dgm:pt>
    <dgm:pt modelId="{5A7F2025-EA5D-6E4D-990D-FB5B9479ED58}" type="pres">
      <dgm:prSet presAssocID="{126264CF-8851-7A49-AAEF-A7966030E48E}" presName="level2Shape" presStyleLbl="node4" presStyleIdx="5" presStyleCnt="7"/>
      <dgm:spPr/>
      <dgm:t>
        <a:bodyPr/>
        <a:lstStyle/>
        <a:p>
          <a:endParaRPr lang="en-IN"/>
        </a:p>
      </dgm:t>
    </dgm:pt>
    <dgm:pt modelId="{DF2CDEFB-9073-0042-8722-89A1C298523D}" type="pres">
      <dgm:prSet presAssocID="{126264CF-8851-7A49-AAEF-A7966030E48E}" presName="hierChild3" presStyleCnt="0"/>
      <dgm:spPr/>
    </dgm:pt>
    <dgm:pt modelId="{EADF160D-FF88-0342-B604-193A835A0DF9}" type="pres">
      <dgm:prSet presAssocID="{520C9E84-76C6-A242-B885-221067708CD7}" presName="Name19" presStyleLbl="parChTrans1D4" presStyleIdx="6" presStyleCnt="7"/>
      <dgm:spPr/>
      <dgm:t>
        <a:bodyPr/>
        <a:lstStyle/>
        <a:p>
          <a:endParaRPr lang="en-IN"/>
        </a:p>
      </dgm:t>
    </dgm:pt>
    <dgm:pt modelId="{7D01CBC0-7238-8044-A0F5-B5A10208C91F}" type="pres">
      <dgm:prSet presAssocID="{53BB499B-7467-984F-A94D-29B8772E217A}" presName="Name21" presStyleCnt="0"/>
      <dgm:spPr/>
    </dgm:pt>
    <dgm:pt modelId="{E94C44DF-2C68-4540-AA1D-ED7544B8A3A5}" type="pres">
      <dgm:prSet presAssocID="{53BB499B-7467-984F-A94D-29B8772E217A}" presName="level2Shape" presStyleLbl="node4" presStyleIdx="6" presStyleCnt="7"/>
      <dgm:spPr/>
      <dgm:t>
        <a:bodyPr/>
        <a:lstStyle/>
        <a:p>
          <a:endParaRPr lang="en-IN"/>
        </a:p>
      </dgm:t>
    </dgm:pt>
    <dgm:pt modelId="{11B60111-368F-4349-AD1D-0A8AD375A8BE}" type="pres">
      <dgm:prSet presAssocID="{53BB499B-7467-984F-A94D-29B8772E217A}" presName="hierChild3" presStyleCnt="0"/>
      <dgm:spPr/>
    </dgm:pt>
    <dgm:pt modelId="{95D0458F-4592-7042-81B0-78D92C3678A1}" type="pres">
      <dgm:prSet presAssocID="{06675461-9AC9-064B-A43E-2E605761D827}" presName="Name19" presStyleLbl="parChTrans1D3" presStyleIdx="3" presStyleCnt="6"/>
      <dgm:spPr/>
      <dgm:t>
        <a:bodyPr/>
        <a:lstStyle/>
        <a:p>
          <a:endParaRPr lang="en-IN"/>
        </a:p>
      </dgm:t>
    </dgm:pt>
    <dgm:pt modelId="{B439C401-2CF6-C143-BD89-149F1FDAA58E}" type="pres">
      <dgm:prSet presAssocID="{79B0FC18-D943-7B43-A51C-2ED644B90AE6}" presName="Name21" presStyleCnt="0"/>
      <dgm:spPr/>
    </dgm:pt>
    <dgm:pt modelId="{A4A3C232-FDEE-FC41-AAFC-7867076C74D3}" type="pres">
      <dgm:prSet presAssocID="{79B0FC18-D943-7B43-A51C-2ED644B90AE6}" presName="level2Shape" presStyleLbl="node3" presStyleIdx="3" presStyleCnt="6"/>
      <dgm:spPr/>
      <dgm:t>
        <a:bodyPr/>
        <a:lstStyle/>
        <a:p>
          <a:endParaRPr lang="en-IN"/>
        </a:p>
      </dgm:t>
    </dgm:pt>
    <dgm:pt modelId="{49E64949-0680-AE4B-AF94-DC843F9A9824}" type="pres">
      <dgm:prSet presAssocID="{79B0FC18-D943-7B43-A51C-2ED644B90AE6}" presName="hierChild3" presStyleCnt="0"/>
      <dgm:spPr/>
    </dgm:pt>
    <dgm:pt modelId="{0D4217B0-DDF0-114B-9607-E1E5FF15FC97}" type="pres">
      <dgm:prSet presAssocID="{465C47CE-6A82-014F-B3C4-01A7693887C3}" presName="Name19" presStyleLbl="parChTrans1D2" presStyleIdx="1" presStyleCnt="2"/>
      <dgm:spPr/>
      <dgm:t>
        <a:bodyPr/>
        <a:lstStyle/>
        <a:p>
          <a:endParaRPr lang="en-IN"/>
        </a:p>
      </dgm:t>
    </dgm:pt>
    <dgm:pt modelId="{7DC8A961-27E2-BD41-BDA7-57BF90F034F5}" type="pres">
      <dgm:prSet presAssocID="{E990E124-94CA-B04B-87E0-1D9C20182C8B}" presName="Name21" presStyleCnt="0"/>
      <dgm:spPr/>
    </dgm:pt>
    <dgm:pt modelId="{0FBDC014-9FAA-1E47-B1BE-382274205F9E}" type="pres">
      <dgm:prSet presAssocID="{E990E124-94CA-B04B-87E0-1D9C20182C8B}" presName="level2Shape" presStyleLbl="node2" presStyleIdx="1" presStyleCnt="2"/>
      <dgm:spPr/>
      <dgm:t>
        <a:bodyPr/>
        <a:lstStyle/>
        <a:p>
          <a:endParaRPr lang="en-IN"/>
        </a:p>
      </dgm:t>
    </dgm:pt>
    <dgm:pt modelId="{0359AD0A-C8CA-AF4A-83D3-65006E3BBA6E}" type="pres">
      <dgm:prSet presAssocID="{E990E124-94CA-B04B-87E0-1D9C20182C8B}" presName="hierChild3" presStyleCnt="0"/>
      <dgm:spPr/>
    </dgm:pt>
    <dgm:pt modelId="{F876DDBF-D230-4241-8092-45D0FD571FAD}" type="pres">
      <dgm:prSet presAssocID="{1775A2FD-E948-414C-B45A-93782FFAB896}" presName="Name19" presStyleLbl="parChTrans1D3" presStyleIdx="4" presStyleCnt="6"/>
      <dgm:spPr/>
      <dgm:t>
        <a:bodyPr/>
        <a:lstStyle/>
        <a:p>
          <a:endParaRPr lang="en-IN"/>
        </a:p>
      </dgm:t>
    </dgm:pt>
    <dgm:pt modelId="{1D86F0EB-D001-A14A-B856-07A017E56B8A}" type="pres">
      <dgm:prSet presAssocID="{3C972810-16ED-AF44-A0BB-4D0E82CBFB61}" presName="Name21" presStyleCnt="0"/>
      <dgm:spPr/>
    </dgm:pt>
    <dgm:pt modelId="{135623D7-853E-3E4F-8CA4-7213F3B14FC6}" type="pres">
      <dgm:prSet presAssocID="{3C972810-16ED-AF44-A0BB-4D0E82CBFB61}" presName="level2Shape" presStyleLbl="node3" presStyleIdx="4" presStyleCnt="6"/>
      <dgm:spPr/>
      <dgm:t>
        <a:bodyPr/>
        <a:lstStyle/>
        <a:p>
          <a:endParaRPr lang="en-IN"/>
        </a:p>
      </dgm:t>
    </dgm:pt>
    <dgm:pt modelId="{F88EBD4F-F1A8-AB4E-8F63-FD8197E711DA}" type="pres">
      <dgm:prSet presAssocID="{3C972810-16ED-AF44-A0BB-4D0E82CBFB61}" presName="hierChild3" presStyleCnt="0"/>
      <dgm:spPr/>
    </dgm:pt>
    <dgm:pt modelId="{CD9DD062-D7C3-FA44-A886-67F7DA64A04B}" type="pres">
      <dgm:prSet presAssocID="{9975B969-83F5-D643-A46F-E813202252F7}" presName="Name19" presStyleLbl="parChTrans1D3" presStyleIdx="5" presStyleCnt="6"/>
      <dgm:spPr/>
      <dgm:t>
        <a:bodyPr/>
        <a:lstStyle/>
        <a:p>
          <a:endParaRPr lang="en-IN"/>
        </a:p>
      </dgm:t>
    </dgm:pt>
    <dgm:pt modelId="{F2DDC804-FF51-CC4F-B8CE-00F433F35DFE}" type="pres">
      <dgm:prSet presAssocID="{C7F873EC-CADF-B746-92F6-44426286D14E}" presName="Name21" presStyleCnt="0"/>
      <dgm:spPr/>
    </dgm:pt>
    <dgm:pt modelId="{FB34090C-BD75-154D-ACCE-D91585735E72}" type="pres">
      <dgm:prSet presAssocID="{C7F873EC-CADF-B746-92F6-44426286D14E}" presName="level2Shape" presStyleLbl="node3" presStyleIdx="5" presStyleCnt="6"/>
      <dgm:spPr/>
      <dgm:t>
        <a:bodyPr/>
        <a:lstStyle/>
        <a:p>
          <a:endParaRPr lang="en-IN"/>
        </a:p>
      </dgm:t>
    </dgm:pt>
    <dgm:pt modelId="{39D471A3-BF0F-6F47-ABEC-C4D6CBAEBC6F}" type="pres">
      <dgm:prSet presAssocID="{C7F873EC-CADF-B746-92F6-44426286D14E}" presName="hierChild3" presStyleCnt="0"/>
      <dgm:spPr/>
    </dgm:pt>
    <dgm:pt modelId="{1CB6F99D-0265-8040-B687-D63B1DC29032}" type="pres">
      <dgm:prSet presAssocID="{7684A2E8-DA8A-BA40-9501-B165ECAB69CF}" presName="bgShapesFlow" presStyleCnt="0"/>
      <dgm:spPr/>
    </dgm:pt>
  </dgm:ptLst>
  <dgm:cxnLst>
    <dgm:cxn modelId="{9E26D5FA-06DD-884E-8A4E-73EE5A439C02}" srcId="{5B8CEAD8-8E95-534E-8606-5C25362BF90D}" destId="{126264CF-8851-7A49-AAEF-A7966030E48E}" srcOrd="0" destOrd="0" parTransId="{B0931EC3-221E-A744-9D92-000A085095BA}" sibTransId="{350E33BD-4D63-8C40-BD8A-8255B80EF060}"/>
    <dgm:cxn modelId="{9C1F880C-52B7-734A-9AAD-A11C90071E2A}" type="presOf" srcId="{3C972810-16ED-AF44-A0BB-4D0E82CBFB61}" destId="{135623D7-853E-3E4F-8CA4-7213F3B14FC6}" srcOrd="0" destOrd="0" presId="urn:microsoft.com/office/officeart/2005/8/layout/hierarchy6"/>
    <dgm:cxn modelId="{E3BBF2EE-68BB-324B-B27C-31A19CFFC8D5}" srcId="{0EED23CE-EC70-1045-9A85-D2103F4DCA33}" destId="{E990E124-94CA-B04B-87E0-1D9C20182C8B}" srcOrd="1" destOrd="0" parTransId="{465C47CE-6A82-014F-B3C4-01A7693887C3}" sibTransId="{ADE4E91A-0AD0-5046-B999-303A3E10BC2D}"/>
    <dgm:cxn modelId="{06C66164-CA4F-7A44-BCD3-58BE7F39C377}" srcId="{C3B8020E-A7C5-144A-B5CC-865E53C8113E}" destId="{75E91C0D-AD9F-DA4F-B317-7424C1595F3B}" srcOrd="1" destOrd="0" parTransId="{14B9E102-2885-EF4D-8BBB-F078EB6BD980}" sibTransId="{A2CBB3FE-5AB6-5E4E-A22C-534F68231E82}"/>
    <dgm:cxn modelId="{6F832E96-14D2-C247-A7F4-A4284AEAFC8F}" type="presOf" srcId="{E380E926-20E2-9E4D-A4FB-2696DE739EBC}" destId="{39FF5C08-6CFF-7346-8C84-37DD30A673C5}" srcOrd="0" destOrd="0" presId="urn:microsoft.com/office/officeart/2005/8/layout/hierarchy6"/>
    <dgm:cxn modelId="{FD403B38-5FE9-DF4C-88D2-30C7FDDC3A88}" type="presOf" srcId="{20AD75AE-56E8-1C42-A62A-D5827B54C1E6}" destId="{31379D17-F91C-E041-A82C-977025A01D67}" srcOrd="0" destOrd="0" presId="urn:microsoft.com/office/officeart/2005/8/layout/hierarchy6"/>
    <dgm:cxn modelId="{56A19995-FECB-114A-8023-4B0F8A73EB8A}" type="presOf" srcId="{520C9E84-76C6-A242-B885-221067708CD7}" destId="{EADF160D-FF88-0342-B604-193A835A0DF9}" srcOrd="0" destOrd="0" presId="urn:microsoft.com/office/officeart/2005/8/layout/hierarchy6"/>
    <dgm:cxn modelId="{BEF3A03E-B94C-5641-B65D-32CFB98D7BD2}" srcId="{7684A2E8-DA8A-BA40-9501-B165ECAB69CF}" destId="{0EED23CE-EC70-1045-9A85-D2103F4DCA33}" srcOrd="0" destOrd="0" parTransId="{3D17FD2C-2C91-4F4C-8979-A19607032EA0}" sibTransId="{D90D9FCD-4622-5948-A595-5D23A593F6E9}"/>
    <dgm:cxn modelId="{279EC1F2-25E4-AE49-AF44-2E3920666175}" srcId="{A74739D3-34AB-A543-8403-E7B48BC6038B}" destId="{79B0FC18-D943-7B43-A51C-2ED644B90AE6}" srcOrd="3" destOrd="0" parTransId="{06675461-9AC9-064B-A43E-2E605761D827}" sibTransId="{6BC4DF4B-36BF-1D4D-97F3-E31C037B81B2}"/>
    <dgm:cxn modelId="{4F3EE232-2904-E74A-BEA0-37934767F2D8}" type="presOf" srcId="{B160F4C8-6ADE-8A40-B8AA-1B7B4FCE2EDA}" destId="{24B1D87B-1747-4541-A327-1D5F98E7DABE}" srcOrd="0" destOrd="0" presId="urn:microsoft.com/office/officeart/2005/8/layout/hierarchy6"/>
    <dgm:cxn modelId="{2DED1C00-AE01-6845-8CEA-474281FEA1A8}" type="presOf" srcId="{0EED23CE-EC70-1045-9A85-D2103F4DCA33}" destId="{9453288E-22C6-D246-8E53-F88960DB5F4D}" srcOrd="0" destOrd="0" presId="urn:microsoft.com/office/officeart/2005/8/layout/hierarchy6"/>
    <dgm:cxn modelId="{6B3B6F41-85EB-BF47-8283-B731B22835B9}" srcId="{5B8CEAD8-8E95-534E-8606-5C25362BF90D}" destId="{53BB499B-7467-984F-A94D-29B8772E217A}" srcOrd="1" destOrd="0" parTransId="{520C9E84-76C6-A242-B885-221067708CD7}" sibTransId="{A82B0665-0CF0-7C42-AAE1-A8BB9FAD1758}"/>
    <dgm:cxn modelId="{7B370170-E87E-4D48-AF3B-5A1DE736EBF4}" type="presOf" srcId="{1E5B0C6D-C5D7-194A-9DA6-A3588FF7FB59}" destId="{8D30D7A0-34FA-8343-B8EC-3B5CC8F62EBD}" srcOrd="0" destOrd="0" presId="urn:microsoft.com/office/officeart/2005/8/layout/hierarchy6"/>
    <dgm:cxn modelId="{5E59A729-7F47-6048-8EA8-850693EAEC5F}" type="presOf" srcId="{75E91C0D-AD9F-DA4F-B317-7424C1595F3B}" destId="{3873AB86-D40E-7D46-A5C7-FBFE02E42E1F}" srcOrd="0" destOrd="0" presId="urn:microsoft.com/office/officeart/2005/8/layout/hierarchy6"/>
    <dgm:cxn modelId="{6B59226C-7308-B54A-8F39-6E16599CE6FD}" type="presOf" srcId="{7684A2E8-DA8A-BA40-9501-B165ECAB69CF}" destId="{97ADF530-D2A8-F341-84B5-A77419FA5CE7}" srcOrd="0" destOrd="0" presId="urn:microsoft.com/office/officeart/2005/8/layout/hierarchy6"/>
    <dgm:cxn modelId="{10BB4A19-1482-0642-AF1D-50F31A4E0673}" type="presOf" srcId="{465C47CE-6A82-014F-B3C4-01A7693887C3}" destId="{0D4217B0-DDF0-114B-9607-E1E5FF15FC97}" srcOrd="0" destOrd="0" presId="urn:microsoft.com/office/officeart/2005/8/layout/hierarchy6"/>
    <dgm:cxn modelId="{93AEF6EB-5F7F-9E4D-A0F1-31212D6D1ECA}" type="presOf" srcId="{C7F873EC-CADF-B746-92F6-44426286D14E}" destId="{FB34090C-BD75-154D-ACCE-D91585735E72}" srcOrd="0" destOrd="0" presId="urn:microsoft.com/office/officeart/2005/8/layout/hierarchy6"/>
    <dgm:cxn modelId="{B9CEEA64-B24D-4C47-AC61-40B65E25CDFF}" srcId="{E380E926-20E2-9E4D-A4FB-2696DE739EBC}" destId="{B160F4C8-6ADE-8A40-B8AA-1B7B4FCE2EDA}" srcOrd="0" destOrd="0" parTransId="{BB7FB62E-6E92-A241-B953-CE2E4563B8E0}" sibTransId="{7284C21D-5B5C-064A-879A-AC03A6570F42}"/>
    <dgm:cxn modelId="{2CE77AC6-869F-CB4A-9C17-DBAEDB083710}" type="presOf" srcId="{B0931EC3-221E-A744-9D92-000A085095BA}" destId="{E10044DA-9D8A-2B40-B2FC-1604ABA76E83}" srcOrd="0" destOrd="0" presId="urn:microsoft.com/office/officeart/2005/8/layout/hierarchy6"/>
    <dgm:cxn modelId="{19B1478F-5AFD-F64C-9278-E09FF7E9084F}" type="presOf" srcId="{27CF4C7D-5C5B-8147-90EE-DE08EF98BD83}" destId="{6A10B2C7-3C68-6F44-8C44-35061EE3732D}" srcOrd="0" destOrd="0" presId="urn:microsoft.com/office/officeart/2005/8/layout/hierarchy6"/>
    <dgm:cxn modelId="{AC26F1B1-8D4A-A04B-A22D-933899B2BD4D}" type="presOf" srcId="{9975B969-83F5-D643-A46F-E813202252F7}" destId="{CD9DD062-D7C3-FA44-A886-67F7DA64A04B}" srcOrd="0" destOrd="0" presId="urn:microsoft.com/office/officeart/2005/8/layout/hierarchy6"/>
    <dgm:cxn modelId="{6D9BCBFD-26EE-494E-8787-1693CF578CF9}" type="presOf" srcId="{A74739D3-34AB-A543-8403-E7B48BC6038B}" destId="{F5D28354-EBDF-1947-86AA-8B035338925D}" srcOrd="0" destOrd="0" presId="urn:microsoft.com/office/officeart/2005/8/layout/hierarchy6"/>
    <dgm:cxn modelId="{E485FE98-F2AA-534A-943B-3A9E336653C3}" srcId="{A74739D3-34AB-A543-8403-E7B48BC6038B}" destId="{20AD75AE-56E8-1C42-A62A-D5827B54C1E6}" srcOrd="2" destOrd="0" parTransId="{7D437681-4C92-7B40-8424-7E08205D7267}" sibTransId="{C7EF8FA5-F451-8B47-AC33-AE6022F56033}"/>
    <dgm:cxn modelId="{A5D35B94-72F0-7F48-A309-11AA40F978F7}" type="presOf" srcId="{C3B8020E-A7C5-144A-B5CC-865E53C8113E}" destId="{980BCBA8-738A-614D-8788-1765B5D651EA}" srcOrd="0" destOrd="0" presId="urn:microsoft.com/office/officeart/2005/8/layout/hierarchy6"/>
    <dgm:cxn modelId="{70815DD5-C2F3-3440-8256-BC0B5251D56D}" srcId="{E990E124-94CA-B04B-87E0-1D9C20182C8B}" destId="{C7F873EC-CADF-B746-92F6-44426286D14E}" srcOrd="1" destOrd="0" parTransId="{9975B969-83F5-D643-A46F-E813202252F7}" sibTransId="{34A5A660-1E00-4D42-A7F0-3335F4D3B768}"/>
    <dgm:cxn modelId="{E2828E7B-536E-D54F-B23E-0778E7B35DD9}" srcId="{E990E124-94CA-B04B-87E0-1D9C20182C8B}" destId="{3C972810-16ED-AF44-A0BB-4D0E82CBFB61}" srcOrd="0" destOrd="0" parTransId="{1775A2FD-E948-414C-B45A-93782FFAB896}" sibTransId="{A6B58A57-A7C7-2044-BE86-DE95C0EAA1E9}"/>
    <dgm:cxn modelId="{EB0DC0A4-DC24-234A-A2E2-A3E640521C19}" type="presOf" srcId="{1EF2A227-6057-A049-A0AA-1AB06D3D993A}" destId="{2F566EE9-95F5-4547-B1D6-CBF2814D4A27}" srcOrd="0" destOrd="0" presId="urn:microsoft.com/office/officeart/2005/8/layout/hierarchy6"/>
    <dgm:cxn modelId="{7C717073-37F8-CA43-8917-09A9DBFD4850}" type="presOf" srcId="{191B784A-81D2-6F46-B0DA-8E4111257C6C}" destId="{1C364575-B9CD-F548-BD83-F0CD4B5BF57E}" srcOrd="0" destOrd="0" presId="urn:microsoft.com/office/officeart/2005/8/layout/hierarchy6"/>
    <dgm:cxn modelId="{BE9BE058-F34D-DE43-AD16-8857BD82D1B5}" type="presOf" srcId="{01F8A5E9-4B6F-134E-AD13-753FD0611B4E}" destId="{6536612C-68C0-6444-A67E-D19DAB23A5BC}" srcOrd="0" destOrd="0" presId="urn:microsoft.com/office/officeart/2005/8/layout/hierarchy6"/>
    <dgm:cxn modelId="{11549CD5-9AAD-B74E-A40F-D7A81C31908C}" srcId="{20AD75AE-56E8-1C42-A62A-D5827B54C1E6}" destId="{5B8CEAD8-8E95-534E-8606-5C25362BF90D}" srcOrd="0" destOrd="0" parTransId="{01F8A5E9-4B6F-134E-AD13-753FD0611B4E}" sibTransId="{983C571D-4A17-6E44-80D4-1DD8462BD0CF}"/>
    <dgm:cxn modelId="{19649D39-EF18-1C40-9661-1B5F8B86D0B8}" type="presOf" srcId="{5B8CEAD8-8E95-534E-8606-5C25362BF90D}" destId="{038E6494-4A03-074A-8D57-0421C7D3FAD6}" srcOrd="0" destOrd="0" presId="urn:microsoft.com/office/officeart/2005/8/layout/hierarchy6"/>
    <dgm:cxn modelId="{B03FE871-5DD2-544E-A35D-5122554580F5}" type="presOf" srcId="{28D9B044-6F26-B941-934A-72636258E3E7}" destId="{3A63D825-A371-384C-A675-FCC820F80D2A}" srcOrd="0" destOrd="0" presId="urn:microsoft.com/office/officeart/2005/8/layout/hierarchy6"/>
    <dgm:cxn modelId="{ADE83E94-4D58-444F-BA99-16E55CD556EE}" type="presOf" srcId="{E990E124-94CA-B04B-87E0-1D9C20182C8B}" destId="{0FBDC014-9FAA-1E47-B1BE-382274205F9E}" srcOrd="0" destOrd="0" presId="urn:microsoft.com/office/officeart/2005/8/layout/hierarchy6"/>
    <dgm:cxn modelId="{64A08DE9-2E64-0E46-A7F5-E2750BDC42AB}" srcId="{E380E926-20E2-9E4D-A4FB-2696DE739EBC}" destId="{C3B8020E-A7C5-144A-B5CC-865E53C8113E}" srcOrd="1" destOrd="0" parTransId="{1EF2A227-6057-A049-A0AA-1AB06D3D993A}" sibTransId="{13AF878B-8F7B-FE4F-9CBA-259F0DD18521}"/>
    <dgm:cxn modelId="{949FDF76-A581-8741-92F1-91856225F1B0}" type="presOf" srcId="{53BB499B-7467-984F-A94D-29B8772E217A}" destId="{E94C44DF-2C68-4540-AA1D-ED7544B8A3A5}" srcOrd="0" destOrd="0" presId="urn:microsoft.com/office/officeart/2005/8/layout/hierarchy6"/>
    <dgm:cxn modelId="{9DF646E3-B578-BE4F-B1EB-9E1143D66C48}" type="presOf" srcId="{1775A2FD-E948-414C-B45A-93782FFAB896}" destId="{F876DDBF-D230-4241-8092-45D0FD571FAD}" srcOrd="0" destOrd="0" presId="urn:microsoft.com/office/officeart/2005/8/layout/hierarchy6"/>
    <dgm:cxn modelId="{865111E8-4C12-9443-9E38-F9F98AAB00B4}" type="presOf" srcId="{79B0FC18-D943-7B43-A51C-2ED644B90AE6}" destId="{A4A3C232-FDEE-FC41-AAFC-7867076C74D3}" srcOrd="0" destOrd="0" presId="urn:microsoft.com/office/officeart/2005/8/layout/hierarchy6"/>
    <dgm:cxn modelId="{F2DAB96E-083E-6347-BAE8-72B23A79F076}" type="presOf" srcId="{14B9E102-2885-EF4D-8BBB-F078EB6BD980}" destId="{B0E19031-6796-2645-A864-10909EEDABC8}" srcOrd="0" destOrd="0" presId="urn:microsoft.com/office/officeart/2005/8/layout/hierarchy6"/>
    <dgm:cxn modelId="{095B7DB1-544A-1545-9D46-CE7B9752E3BC}" type="presOf" srcId="{2B602A9C-961D-8944-B6CD-CB70C22ED25E}" destId="{017475DB-05A7-B243-862D-4849A8EFEE72}" srcOrd="0" destOrd="0" presId="urn:microsoft.com/office/officeart/2005/8/layout/hierarchy6"/>
    <dgm:cxn modelId="{31DE0529-0A50-F044-8E98-34A2AB372798}" type="presOf" srcId="{126264CF-8851-7A49-AAEF-A7966030E48E}" destId="{5A7F2025-EA5D-6E4D-990D-FB5B9479ED58}" srcOrd="0" destOrd="0" presId="urn:microsoft.com/office/officeart/2005/8/layout/hierarchy6"/>
    <dgm:cxn modelId="{582FCC0A-06ED-2E42-A796-A9CFCA7AA6F7}" srcId="{C3B8020E-A7C5-144A-B5CC-865E53C8113E}" destId="{28D9B044-6F26-B941-934A-72636258E3E7}" srcOrd="0" destOrd="0" parTransId="{27CF4C7D-5C5B-8147-90EE-DE08EF98BD83}" sibTransId="{A531A0A4-70F8-FA47-8F8E-2059EC349E46}"/>
    <dgm:cxn modelId="{0EBC2818-4AE3-8443-A13A-BEC802570D80}" srcId="{A74739D3-34AB-A543-8403-E7B48BC6038B}" destId="{1E5B0C6D-C5D7-194A-9DA6-A3588FF7FB59}" srcOrd="0" destOrd="0" parTransId="{191B784A-81D2-6F46-B0DA-8E4111257C6C}" sibTransId="{2538AAC1-BAFD-D94F-98F8-825C4FB1EB0A}"/>
    <dgm:cxn modelId="{95B8F4F6-FC54-384F-BC2E-3376F6EE2A12}" srcId="{A74739D3-34AB-A543-8403-E7B48BC6038B}" destId="{E380E926-20E2-9E4D-A4FB-2696DE739EBC}" srcOrd="1" destOrd="0" parTransId="{3E34CED0-FD4F-D84F-9A28-12B27DF9B084}" sibTransId="{5CF928D0-3CC1-B948-BE6E-F58DEDB6977A}"/>
    <dgm:cxn modelId="{B808614D-6D02-964F-9915-763B553F7F30}" type="presOf" srcId="{7D437681-4C92-7B40-8424-7E08205D7267}" destId="{B6C12628-6C82-454F-9533-A1DED483FCB7}" srcOrd="0" destOrd="0" presId="urn:microsoft.com/office/officeart/2005/8/layout/hierarchy6"/>
    <dgm:cxn modelId="{77A27208-F443-F44B-B8EE-4664F34B3F22}" type="presOf" srcId="{BB7FB62E-6E92-A241-B953-CE2E4563B8E0}" destId="{5EDDAAAA-3613-8A4F-8A71-C9C667FE634E}" srcOrd="0" destOrd="0" presId="urn:microsoft.com/office/officeart/2005/8/layout/hierarchy6"/>
    <dgm:cxn modelId="{73165BDF-0E1D-8C47-B286-D56873DA96D7}" type="presOf" srcId="{3E34CED0-FD4F-D84F-9A28-12B27DF9B084}" destId="{46ED30A6-37B8-BD42-9A26-A513C9A1E203}" srcOrd="0" destOrd="0" presId="urn:microsoft.com/office/officeart/2005/8/layout/hierarchy6"/>
    <dgm:cxn modelId="{BDDA7DC9-755B-0B40-BB43-5F7F67150BEE}" type="presOf" srcId="{06675461-9AC9-064B-A43E-2E605761D827}" destId="{95D0458F-4592-7042-81B0-78D92C3678A1}" srcOrd="0" destOrd="0" presId="urn:microsoft.com/office/officeart/2005/8/layout/hierarchy6"/>
    <dgm:cxn modelId="{CBB75E86-A9C7-9345-BB30-0489FF691A23}" srcId="{0EED23CE-EC70-1045-9A85-D2103F4DCA33}" destId="{A74739D3-34AB-A543-8403-E7B48BC6038B}" srcOrd="0" destOrd="0" parTransId="{2B602A9C-961D-8944-B6CD-CB70C22ED25E}" sibTransId="{DE32396F-3E5F-7544-B7F1-4AB52BAD2679}"/>
    <dgm:cxn modelId="{7AB9EC8E-2680-E649-844D-FF3CF53E9A00}" type="presParOf" srcId="{97ADF530-D2A8-F341-84B5-A77419FA5CE7}" destId="{A79482FB-B8BF-1A46-B42F-BA11196B0BFD}" srcOrd="0" destOrd="0" presId="urn:microsoft.com/office/officeart/2005/8/layout/hierarchy6"/>
    <dgm:cxn modelId="{D48684C9-700D-8E4A-B60D-2AE23F39FFBC}" type="presParOf" srcId="{A79482FB-B8BF-1A46-B42F-BA11196B0BFD}" destId="{3475CA01-8373-B046-9BD6-318F492A3424}" srcOrd="0" destOrd="0" presId="urn:microsoft.com/office/officeart/2005/8/layout/hierarchy6"/>
    <dgm:cxn modelId="{69FF11A9-7FD5-1F49-A1E8-F511B194E18C}" type="presParOf" srcId="{3475CA01-8373-B046-9BD6-318F492A3424}" destId="{A7003E63-AA9E-194D-AB29-EDE9EA5B0824}" srcOrd="0" destOrd="0" presId="urn:microsoft.com/office/officeart/2005/8/layout/hierarchy6"/>
    <dgm:cxn modelId="{4A191F13-9EE8-144F-96CB-7027546A08EE}" type="presParOf" srcId="{A7003E63-AA9E-194D-AB29-EDE9EA5B0824}" destId="{9453288E-22C6-D246-8E53-F88960DB5F4D}" srcOrd="0" destOrd="0" presId="urn:microsoft.com/office/officeart/2005/8/layout/hierarchy6"/>
    <dgm:cxn modelId="{39F75887-D347-2C4C-8B97-7E94BE606B7C}" type="presParOf" srcId="{A7003E63-AA9E-194D-AB29-EDE9EA5B0824}" destId="{EC103511-A153-9847-948C-B0B5F05BE1F6}" srcOrd="1" destOrd="0" presId="urn:microsoft.com/office/officeart/2005/8/layout/hierarchy6"/>
    <dgm:cxn modelId="{71806CAD-D530-B14B-B778-3E6775BDE8BF}" type="presParOf" srcId="{EC103511-A153-9847-948C-B0B5F05BE1F6}" destId="{017475DB-05A7-B243-862D-4849A8EFEE72}" srcOrd="0" destOrd="0" presId="urn:microsoft.com/office/officeart/2005/8/layout/hierarchy6"/>
    <dgm:cxn modelId="{CEB6885F-C4E0-934A-9577-0424299F5CC5}" type="presParOf" srcId="{EC103511-A153-9847-948C-B0B5F05BE1F6}" destId="{33C75129-57EF-7345-8432-0B6C96CD16EE}" srcOrd="1" destOrd="0" presId="urn:microsoft.com/office/officeart/2005/8/layout/hierarchy6"/>
    <dgm:cxn modelId="{82821D8F-D27B-EC47-B1DD-E2ED9F737045}" type="presParOf" srcId="{33C75129-57EF-7345-8432-0B6C96CD16EE}" destId="{F5D28354-EBDF-1947-86AA-8B035338925D}" srcOrd="0" destOrd="0" presId="urn:microsoft.com/office/officeart/2005/8/layout/hierarchy6"/>
    <dgm:cxn modelId="{14FC5B82-64B1-324E-BE23-A7EDFAEDF967}" type="presParOf" srcId="{33C75129-57EF-7345-8432-0B6C96CD16EE}" destId="{45FBC80F-1B12-5D45-9F13-901974C7C5F2}" srcOrd="1" destOrd="0" presId="urn:microsoft.com/office/officeart/2005/8/layout/hierarchy6"/>
    <dgm:cxn modelId="{8226F95C-02AA-6840-ACC5-4128BB6F0FBD}" type="presParOf" srcId="{45FBC80F-1B12-5D45-9F13-901974C7C5F2}" destId="{1C364575-B9CD-F548-BD83-F0CD4B5BF57E}" srcOrd="0" destOrd="0" presId="urn:microsoft.com/office/officeart/2005/8/layout/hierarchy6"/>
    <dgm:cxn modelId="{8CD8C6F5-EA1A-774D-968C-6C9E86496280}" type="presParOf" srcId="{45FBC80F-1B12-5D45-9F13-901974C7C5F2}" destId="{33F9EB3C-21D7-0D4A-A649-AA2E16E54DD9}" srcOrd="1" destOrd="0" presId="urn:microsoft.com/office/officeart/2005/8/layout/hierarchy6"/>
    <dgm:cxn modelId="{EC46E120-39A2-974A-948B-6648323F84D8}" type="presParOf" srcId="{33F9EB3C-21D7-0D4A-A649-AA2E16E54DD9}" destId="{8D30D7A0-34FA-8343-B8EC-3B5CC8F62EBD}" srcOrd="0" destOrd="0" presId="urn:microsoft.com/office/officeart/2005/8/layout/hierarchy6"/>
    <dgm:cxn modelId="{FAD07A03-A48E-ED4A-8749-0FF63E4DC597}" type="presParOf" srcId="{33F9EB3C-21D7-0D4A-A649-AA2E16E54DD9}" destId="{0D0D2D3B-A708-1342-97D8-A11E739C27A9}" srcOrd="1" destOrd="0" presId="urn:microsoft.com/office/officeart/2005/8/layout/hierarchy6"/>
    <dgm:cxn modelId="{FFDD4F8D-6E8E-7E4E-A252-1A297404A543}" type="presParOf" srcId="{45FBC80F-1B12-5D45-9F13-901974C7C5F2}" destId="{46ED30A6-37B8-BD42-9A26-A513C9A1E203}" srcOrd="2" destOrd="0" presId="urn:microsoft.com/office/officeart/2005/8/layout/hierarchy6"/>
    <dgm:cxn modelId="{EF5E9617-5D5D-FA47-9023-423F645984AC}" type="presParOf" srcId="{45FBC80F-1B12-5D45-9F13-901974C7C5F2}" destId="{B139FCB1-F56A-B745-9C8F-5345DE7A7F4B}" srcOrd="3" destOrd="0" presId="urn:microsoft.com/office/officeart/2005/8/layout/hierarchy6"/>
    <dgm:cxn modelId="{DE0B7182-BB2C-6343-A90F-689C8FE191EF}" type="presParOf" srcId="{B139FCB1-F56A-B745-9C8F-5345DE7A7F4B}" destId="{39FF5C08-6CFF-7346-8C84-37DD30A673C5}" srcOrd="0" destOrd="0" presId="urn:microsoft.com/office/officeart/2005/8/layout/hierarchy6"/>
    <dgm:cxn modelId="{5EE65F9A-DCD2-7C43-AFA1-7032F94D41D9}" type="presParOf" srcId="{B139FCB1-F56A-B745-9C8F-5345DE7A7F4B}" destId="{5C03B80B-4F81-A642-AFF4-2D2546573133}" srcOrd="1" destOrd="0" presId="urn:microsoft.com/office/officeart/2005/8/layout/hierarchy6"/>
    <dgm:cxn modelId="{F73C76A0-1BA5-5B41-9564-50750A114A22}" type="presParOf" srcId="{5C03B80B-4F81-A642-AFF4-2D2546573133}" destId="{5EDDAAAA-3613-8A4F-8A71-C9C667FE634E}" srcOrd="0" destOrd="0" presId="urn:microsoft.com/office/officeart/2005/8/layout/hierarchy6"/>
    <dgm:cxn modelId="{D5409E09-A4A7-AC44-A62B-A4CDDCEB6AF6}" type="presParOf" srcId="{5C03B80B-4F81-A642-AFF4-2D2546573133}" destId="{6A675619-EBF5-5F4A-873F-CEAB3565FAAB}" srcOrd="1" destOrd="0" presId="urn:microsoft.com/office/officeart/2005/8/layout/hierarchy6"/>
    <dgm:cxn modelId="{E741EF37-7708-B943-9326-673698FDA6F0}" type="presParOf" srcId="{6A675619-EBF5-5F4A-873F-CEAB3565FAAB}" destId="{24B1D87B-1747-4541-A327-1D5F98E7DABE}" srcOrd="0" destOrd="0" presId="urn:microsoft.com/office/officeart/2005/8/layout/hierarchy6"/>
    <dgm:cxn modelId="{3E906442-DFC8-5A4B-A9A2-D57A26ABD446}" type="presParOf" srcId="{6A675619-EBF5-5F4A-873F-CEAB3565FAAB}" destId="{A9469A42-EC8E-E147-B5EF-C299E321AEA1}" srcOrd="1" destOrd="0" presId="urn:microsoft.com/office/officeart/2005/8/layout/hierarchy6"/>
    <dgm:cxn modelId="{9CA745B9-AC1E-AA4B-9C33-DC687E784538}" type="presParOf" srcId="{5C03B80B-4F81-A642-AFF4-2D2546573133}" destId="{2F566EE9-95F5-4547-B1D6-CBF2814D4A27}" srcOrd="2" destOrd="0" presId="urn:microsoft.com/office/officeart/2005/8/layout/hierarchy6"/>
    <dgm:cxn modelId="{AB8C95D1-F35B-5E4C-B997-D00AE2C2A3D4}" type="presParOf" srcId="{5C03B80B-4F81-A642-AFF4-2D2546573133}" destId="{CAB71428-5ACF-B944-90AB-1D5169B265FA}" srcOrd="3" destOrd="0" presId="urn:microsoft.com/office/officeart/2005/8/layout/hierarchy6"/>
    <dgm:cxn modelId="{5766698A-4AD5-0240-B5DB-560506F8A139}" type="presParOf" srcId="{CAB71428-5ACF-B944-90AB-1D5169B265FA}" destId="{980BCBA8-738A-614D-8788-1765B5D651EA}" srcOrd="0" destOrd="0" presId="urn:microsoft.com/office/officeart/2005/8/layout/hierarchy6"/>
    <dgm:cxn modelId="{E9851725-CEF3-1D40-BBDA-061EAB035495}" type="presParOf" srcId="{CAB71428-5ACF-B944-90AB-1D5169B265FA}" destId="{C9BB38C3-2C00-3648-9A11-21EA154EB744}" srcOrd="1" destOrd="0" presId="urn:microsoft.com/office/officeart/2005/8/layout/hierarchy6"/>
    <dgm:cxn modelId="{ACBDB626-6705-8642-B981-E4ECDD3FA2F6}" type="presParOf" srcId="{C9BB38C3-2C00-3648-9A11-21EA154EB744}" destId="{6A10B2C7-3C68-6F44-8C44-35061EE3732D}" srcOrd="0" destOrd="0" presId="urn:microsoft.com/office/officeart/2005/8/layout/hierarchy6"/>
    <dgm:cxn modelId="{F7E90141-7865-CE42-964D-EF7340287C17}" type="presParOf" srcId="{C9BB38C3-2C00-3648-9A11-21EA154EB744}" destId="{85C27FC1-30FB-804F-92BB-B2E0F03D4D24}" srcOrd="1" destOrd="0" presId="urn:microsoft.com/office/officeart/2005/8/layout/hierarchy6"/>
    <dgm:cxn modelId="{81F7F0DF-6960-DB40-A931-B69C8D2C8000}" type="presParOf" srcId="{85C27FC1-30FB-804F-92BB-B2E0F03D4D24}" destId="{3A63D825-A371-384C-A675-FCC820F80D2A}" srcOrd="0" destOrd="0" presId="urn:microsoft.com/office/officeart/2005/8/layout/hierarchy6"/>
    <dgm:cxn modelId="{0B6162C8-5F1A-CE4B-B895-7753B3592937}" type="presParOf" srcId="{85C27FC1-30FB-804F-92BB-B2E0F03D4D24}" destId="{2AF7E45E-9B44-3A40-9283-7E5E328BEE7F}" srcOrd="1" destOrd="0" presId="urn:microsoft.com/office/officeart/2005/8/layout/hierarchy6"/>
    <dgm:cxn modelId="{07A2A930-B01A-CC49-8776-BBFE35CB1B1B}" type="presParOf" srcId="{C9BB38C3-2C00-3648-9A11-21EA154EB744}" destId="{B0E19031-6796-2645-A864-10909EEDABC8}" srcOrd="2" destOrd="0" presId="urn:microsoft.com/office/officeart/2005/8/layout/hierarchy6"/>
    <dgm:cxn modelId="{92289084-7EAE-D84F-A5C9-AA69CC6D64BE}" type="presParOf" srcId="{C9BB38C3-2C00-3648-9A11-21EA154EB744}" destId="{ECDA86ED-7E2B-F04E-A481-6B01994C00D3}" srcOrd="3" destOrd="0" presId="urn:microsoft.com/office/officeart/2005/8/layout/hierarchy6"/>
    <dgm:cxn modelId="{B2F45EC6-726B-194C-85EA-A4F9188AB08F}" type="presParOf" srcId="{ECDA86ED-7E2B-F04E-A481-6B01994C00D3}" destId="{3873AB86-D40E-7D46-A5C7-FBFE02E42E1F}" srcOrd="0" destOrd="0" presId="urn:microsoft.com/office/officeart/2005/8/layout/hierarchy6"/>
    <dgm:cxn modelId="{2AC58091-B106-FD44-B68F-012954B77076}" type="presParOf" srcId="{ECDA86ED-7E2B-F04E-A481-6B01994C00D3}" destId="{DE31537E-B8F7-7747-A554-9D50EEACFC18}" srcOrd="1" destOrd="0" presId="urn:microsoft.com/office/officeart/2005/8/layout/hierarchy6"/>
    <dgm:cxn modelId="{8ECC40FA-CE6C-894F-B5DF-BE6FEC0866E2}" type="presParOf" srcId="{45FBC80F-1B12-5D45-9F13-901974C7C5F2}" destId="{B6C12628-6C82-454F-9533-A1DED483FCB7}" srcOrd="4" destOrd="0" presId="urn:microsoft.com/office/officeart/2005/8/layout/hierarchy6"/>
    <dgm:cxn modelId="{859CEDBA-9622-ED43-B71F-0864787D8F6D}" type="presParOf" srcId="{45FBC80F-1B12-5D45-9F13-901974C7C5F2}" destId="{8A926305-F9F2-434D-9ABF-81FFB00A60C3}" srcOrd="5" destOrd="0" presId="urn:microsoft.com/office/officeart/2005/8/layout/hierarchy6"/>
    <dgm:cxn modelId="{2DCED227-4258-A140-8B9B-78E56D330AC5}" type="presParOf" srcId="{8A926305-F9F2-434D-9ABF-81FFB00A60C3}" destId="{31379D17-F91C-E041-A82C-977025A01D67}" srcOrd="0" destOrd="0" presId="urn:microsoft.com/office/officeart/2005/8/layout/hierarchy6"/>
    <dgm:cxn modelId="{3680CA2A-8E41-0C4B-BBFF-6F490BFDF8B0}" type="presParOf" srcId="{8A926305-F9F2-434D-9ABF-81FFB00A60C3}" destId="{616EBD90-3B86-2546-9431-F592836A6154}" srcOrd="1" destOrd="0" presId="urn:microsoft.com/office/officeart/2005/8/layout/hierarchy6"/>
    <dgm:cxn modelId="{07603658-EBBD-E642-BAAC-680E07F376D3}" type="presParOf" srcId="{616EBD90-3B86-2546-9431-F592836A6154}" destId="{6536612C-68C0-6444-A67E-D19DAB23A5BC}" srcOrd="0" destOrd="0" presId="urn:microsoft.com/office/officeart/2005/8/layout/hierarchy6"/>
    <dgm:cxn modelId="{4383AF87-BCDA-D54E-B13F-725747A282CF}" type="presParOf" srcId="{616EBD90-3B86-2546-9431-F592836A6154}" destId="{B9FBD7AE-81C4-0942-9984-60E728020FC0}" srcOrd="1" destOrd="0" presId="urn:microsoft.com/office/officeart/2005/8/layout/hierarchy6"/>
    <dgm:cxn modelId="{94835400-9D33-4343-BA94-F132C6925994}" type="presParOf" srcId="{B9FBD7AE-81C4-0942-9984-60E728020FC0}" destId="{038E6494-4A03-074A-8D57-0421C7D3FAD6}" srcOrd="0" destOrd="0" presId="urn:microsoft.com/office/officeart/2005/8/layout/hierarchy6"/>
    <dgm:cxn modelId="{3FCAFBFF-E702-A74A-B1CC-D98BBC95769C}" type="presParOf" srcId="{B9FBD7AE-81C4-0942-9984-60E728020FC0}" destId="{32372CBB-D625-4C44-A0D7-5142893B55E2}" srcOrd="1" destOrd="0" presId="urn:microsoft.com/office/officeart/2005/8/layout/hierarchy6"/>
    <dgm:cxn modelId="{7994B505-A0BA-8149-B44B-60BFB4D06899}" type="presParOf" srcId="{32372CBB-D625-4C44-A0D7-5142893B55E2}" destId="{E10044DA-9D8A-2B40-B2FC-1604ABA76E83}" srcOrd="0" destOrd="0" presId="urn:microsoft.com/office/officeart/2005/8/layout/hierarchy6"/>
    <dgm:cxn modelId="{DA58D6ED-9B2B-194D-BDBE-BACCDD47A2DF}" type="presParOf" srcId="{32372CBB-D625-4C44-A0D7-5142893B55E2}" destId="{ABA0A17D-D9C9-E14A-AE6E-1DCDB0D1A9AB}" srcOrd="1" destOrd="0" presId="urn:microsoft.com/office/officeart/2005/8/layout/hierarchy6"/>
    <dgm:cxn modelId="{328D6460-97C6-3F44-A577-81976173FBEB}" type="presParOf" srcId="{ABA0A17D-D9C9-E14A-AE6E-1DCDB0D1A9AB}" destId="{5A7F2025-EA5D-6E4D-990D-FB5B9479ED58}" srcOrd="0" destOrd="0" presId="urn:microsoft.com/office/officeart/2005/8/layout/hierarchy6"/>
    <dgm:cxn modelId="{CAA959CB-B39F-9645-AADF-DAD601C17C7F}" type="presParOf" srcId="{ABA0A17D-D9C9-E14A-AE6E-1DCDB0D1A9AB}" destId="{DF2CDEFB-9073-0042-8722-89A1C298523D}" srcOrd="1" destOrd="0" presId="urn:microsoft.com/office/officeart/2005/8/layout/hierarchy6"/>
    <dgm:cxn modelId="{4AB484E0-2FFB-DB4C-AEC2-B35C235D9A62}" type="presParOf" srcId="{32372CBB-D625-4C44-A0D7-5142893B55E2}" destId="{EADF160D-FF88-0342-B604-193A835A0DF9}" srcOrd="2" destOrd="0" presId="urn:microsoft.com/office/officeart/2005/8/layout/hierarchy6"/>
    <dgm:cxn modelId="{9D7116BC-12F1-8040-AE88-3F37706AA44F}" type="presParOf" srcId="{32372CBB-D625-4C44-A0D7-5142893B55E2}" destId="{7D01CBC0-7238-8044-A0F5-B5A10208C91F}" srcOrd="3" destOrd="0" presId="urn:microsoft.com/office/officeart/2005/8/layout/hierarchy6"/>
    <dgm:cxn modelId="{1313B5A0-2988-4E45-8E21-2F85548FA4B3}" type="presParOf" srcId="{7D01CBC0-7238-8044-A0F5-B5A10208C91F}" destId="{E94C44DF-2C68-4540-AA1D-ED7544B8A3A5}" srcOrd="0" destOrd="0" presId="urn:microsoft.com/office/officeart/2005/8/layout/hierarchy6"/>
    <dgm:cxn modelId="{1B16B81B-9E40-3940-B155-A7FEFCE068C2}" type="presParOf" srcId="{7D01CBC0-7238-8044-A0F5-B5A10208C91F}" destId="{11B60111-368F-4349-AD1D-0A8AD375A8BE}" srcOrd="1" destOrd="0" presId="urn:microsoft.com/office/officeart/2005/8/layout/hierarchy6"/>
    <dgm:cxn modelId="{029A28DC-24EE-2B48-9471-60D57E74B8BE}" type="presParOf" srcId="{45FBC80F-1B12-5D45-9F13-901974C7C5F2}" destId="{95D0458F-4592-7042-81B0-78D92C3678A1}" srcOrd="6" destOrd="0" presId="urn:microsoft.com/office/officeart/2005/8/layout/hierarchy6"/>
    <dgm:cxn modelId="{911B3AEE-FCA3-2A48-9A23-17E8F6AA4C5E}" type="presParOf" srcId="{45FBC80F-1B12-5D45-9F13-901974C7C5F2}" destId="{B439C401-2CF6-C143-BD89-149F1FDAA58E}" srcOrd="7" destOrd="0" presId="urn:microsoft.com/office/officeart/2005/8/layout/hierarchy6"/>
    <dgm:cxn modelId="{2E3713A4-151E-0740-AB80-36C5256F74DE}" type="presParOf" srcId="{B439C401-2CF6-C143-BD89-149F1FDAA58E}" destId="{A4A3C232-FDEE-FC41-AAFC-7867076C74D3}" srcOrd="0" destOrd="0" presId="urn:microsoft.com/office/officeart/2005/8/layout/hierarchy6"/>
    <dgm:cxn modelId="{91632524-074C-374D-B7A0-A67E5FA4C4B9}" type="presParOf" srcId="{B439C401-2CF6-C143-BD89-149F1FDAA58E}" destId="{49E64949-0680-AE4B-AF94-DC843F9A9824}" srcOrd="1" destOrd="0" presId="urn:microsoft.com/office/officeart/2005/8/layout/hierarchy6"/>
    <dgm:cxn modelId="{932CB95A-818A-9A44-B358-7DC3A66FB8D9}" type="presParOf" srcId="{EC103511-A153-9847-948C-B0B5F05BE1F6}" destId="{0D4217B0-DDF0-114B-9607-E1E5FF15FC97}" srcOrd="2" destOrd="0" presId="urn:microsoft.com/office/officeart/2005/8/layout/hierarchy6"/>
    <dgm:cxn modelId="{09EECB4C-B2A4-2440-BE7E-D43FD67364A5}" type="presParOf" srcId="{EC103511-A153-9847-948C-B0B5F05BE1F6}" destId="{7DC8A961-27E2-BD41-BDA7-57BF90F034F5}" srcOrd="3" destOrd="0" presId="urn:microsoft.com/office/officeart/2005/8/layout/hierarchy6"/>
    <dgm:cxn modelId="{7489D378-9E82-0242-9B72-808B70CD2B79}" type="presParOf" srcId="{7DC8A961-27E2-BD41-BDA7-57BF90F034F5}" destId="{0FBDC014-9FAA-1E47-B1BE-382274205F9E}" srcOrd="0" destOrd="0" presId="urn:microsoft.com/office/officeart/2005/8/layout/hierarchy6"/>
    <dgm:cxn modelId="{6C390860-C24D-5143-9B24-FDFDBB828EF9}" type="presParOf" srcId="{7DC8A961-27E2-BD41-BDA7-57BF90F034F5}" destId="{0359AD0A-C8CA-AF4A-83D3-65006E3BBA6E}" srcOrd="1" destOrd="0" presId="urn:microsoft.com/office/officeart/2005/8/layout/hierarchy6"/>
    <dgm:cxn modelId="{0E6EAF3F-607C-9B43-B684-90172BDBDE8C}" type="presParOf" srcId="{0359AD0A-C8CA-AF4A-83D3-65006E3BBA6E}" destId="{F876DDBF-D230-4241-8092-45D0FD571FAD}" srcOrd="0" destOrd="0" presId="urn:microsoft.com/office/officeart/2005/8/layout/hierarchy6"/>
    <dgm:cxn modelId="{E951A16F-EF97-B543-BD9F-90A94BB3E5FD}" type="presParOf" srcId="{0359AD0A-C8CA-AF4A-83D3-65006E3BBA6E}" destId="{1D86F0EB-D001-A14A-B856-07A017E56B8A}" srcOrd="1" destOrd="0" presId="urn:microsoft.com/office/officeart/2005/8/layout/hierarchy6"/>
    <dgm:cxn modelId="{27D47FB4-520A-304D-8438-10993F24F921}" type="presParOf" srcId="{1D86F0EB-D001-A14A-B856-07A017E56B8A}" destId="{135623D7-853E-3E4F-8CA4-7213F3B14FC6}" srcOrd="0" destOrd="0" presId="urn:microsoft.com/office/officeart/2005/8/layout/hierarchy6"/>
    <dgm:cxn modelId="{BE7F8571-8B64-0F44-9A14-558AE7D1E33E}" type="presParOf" srcId="{1D86F0EB-D001-A14A-B856-07A017E56B8A}" destId="{F88EBD4F-F1A8-AB4E-8F63-FD8197E711DA}" srcOrd="1" destOrd="0" presId="urn:microsoft.com/office/officeart/2005/8/layout/hierarchy6"/>
    <dgm:cxn modelId="{FB469BDE-BC46-7346-B0E9-38EEDB76FA92}" type="presParOf" srcId="{0359AD0A-C8CA-AF4A-83D3-65006E3BBA6E}" destId="{CD9DD062-D7C3-FA44-A886-67F7DA64A04B}" srcOrd="2" destOrd="0" presId="urn:microsoft.com/office/officeart/2005/8/layout/hierarchy6"/>
    <dgm:cxn modelId="{A56DAFCD-C198-A24A-9E98-FC371D42FD63}" type="presParOf" srcId="{0359AD0A-C8CA-AF4A-83D3-65006E3BBA6E}" destId="{F2DDC804-FF51-CC4F-B8CE-00F433F35DFE}" srcOrd="3" destOrd="0" presId="urn:microsoft.com/office/officeart/2005/8/layout/hierarchy6"/>
    <dgm:cxn modelId="{45F40E3D-469F-0743-A632-D210BA1F8ED9}" type="presParOf" srcId="{F2DDC804-FF51-CC4F-B8CE-00F433F35DFE}" destId="{FB34090C-BD75-154D-ACCE-D91585735E72}" srcOrd="0" destOrd="0" presId="urn:microsoft.com/office/officeart/2005/8/layout/hierarchy6"/>
    <dgm:cxn modelId="{C16807B1-8984-4245-A060-96220FF0706D}" type="presParOf" srcId="{F2DDC804-FF51-CC4F-B8CE-00F433F35DFE}" destId="{39D471A3-BF0F-6F47-ABEC-C4D6CBAEBC6F}" srcOrd="1" destOrd="0" presId="urn:microsoft.com/office/officeart/2005/8/layout/hierarchy6"/>
    <dgm:cxn modelId="{A67D511D-95DB-2742-B50E-423FAC847E44}" type="presParOf" srcId="{97ADF530-D2A8-F341-84B5-A77419FA5CE7}" destId="{1CB6F99D-0265-8040-B687-D63B1DC2903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D648E3F3-8B31-41D2-AA9B-9796555DB866}" type="datetimeFigureOut">
              <a:rPr lang="en-US" smtClean="0"/>
              <a:t>9/29/2021</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5.jpe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jp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7.jpeg"/><Relationship Id="rId1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jp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3.wdp"/><Relationship Id="rId10" Type="http://schemas.openxmlformats.org/officeDocument/2006/relationships/image" Target="../media/image6.png"/><Relationship Id="rId4" Type="http://schemas.openxmlformats.org/officeDocument/2006/relationships/image" Target="../media/image20.png"/><Relationship Id="rId9"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8.jpg"/><Relationship Id="rId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image" Target="../media/image4.png"/><Relationship Id="rId9" Type="http://schemas.openxmlformats.org/officeDocument/2006/relationships/image" Target="../media/image17.jpe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0" name="Picture 29">
            <a:extLst>
              <a:ext uri="{FF2B5EF4-FFF2-40B4-BE49-F238E27FC236}">
                <a16:creationId xmlns:a16="http://schemas.microsoft.com/office/drawing/2014/main" xmlns="" id="{FE3530F3-E595-EA48-AA18-0E0EA367D426}"/>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1" name="TextBox 30">
            <a:extLst>
              <a:ext uri="{FF2B5EF4-FFF2-40B4-BE49-F238E27FC236}">
                <a16:creationId xmlns:a16="http://schemas.microsoft.com/office/drawing/2014/main" xmlns="" id="{9705EAF9-7E28-6840-B3F3-400CC3AA94E3}"/>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4" name="Freeform 13">
            <a:extLst>
              <a:ext uri="{FF2B5EF4-FFF2-40B4-BE49-F238E27FC236}">
                <a16:creationId xmlns:a16="http://schemas.microsoft.com/office/drawing/2014/main" xmlns="" id="{FAAFD150-FB5C-D647-A779-AD0371D91A8C}"/>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xmlns="" id="{84CE05E9-3044-3847-8DEA-6EAE6F235992}"/>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8" name="Picture 37">
            <a:extLst>
              <a:ext uri="{FF2B5EF4-FFF2-40B4-BE49-F238E27FC236}">
                <a16:creationId xmlns:a16="http://schemas.microsoft.com/office/drawing/2014/main" xmlns="" id="{91EAB505-E3B4-1D49-BC5E-C9396D602A39}"/>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9" name="Picture 38">
            <a:extLst>
              <a:ext uri="{FF2B5EF4-FFF2-40B4-BE49-F238E27FC236}">
                <a16:creationId xmlns:a16="http://schemas.microsoft.com/office/drawing/2014/main" xmlns="" id="{57E5B9ED-D9BE-724F-B2D9-6D756BF0FB8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41" name="Title 1">
            <a:extLst>
              <a:ext uri="{FF2B5EF4-FFF2-40B4-BE49-F238E27FC236}">
                <a16:creationId xmlns:a16="http://schemas.microsoft.com/office/drawing/2014/main" xmlns="" id="{1BE2BE76-7FB8-884F-B7A9-AB3AB25BCE4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2" name="Picture 41">
            <a:extLst>
              <a:ext uri="{FF2B5EF4-FFF2-40B4-BE49-F238E27FC236}">
                <a16:creationId xmlns:a16="http://schemas.microsoft.com/office/drawing/2014/main" xmlns="" id="{FBC2B340-585A-DF45-A35E-283C91E67BD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3" name="Picture 42">
            <a:extLst>
              <a:ext uri="{FF2B5EF4-FFF2-40B4-BE49-F238E27FC236}">
                <a16:creationId xmlns:a16="http://schemas.microsoft.com/office/drawing/2014/main" xmlns="" id="{C9678E44-6045-454D-AEE8-12647A810D1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4" name="Text Placeholder 2">
            <a:extLst>
              <a:ext uri="{FF2B5EF4-FFF2-40B4-BE49-F238E27FC236}">
                <a16:creationId xmlns:a16="http://schemas.microsoft.com/office/drawing/2014/main" xmlns="" id="{D118EBC5-91DE-F04D-8AAA-1BC6DB297E14}"/>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6" name="Text Placeholder 2">
            <a:extLst>
              <a:ext uri="{FF2B5EF4-FFF2-40B4-BE49-F238E27FC236}">
                <a16:creationId xmlns:a16="http://schemas.microsoft.com/office/drawing/2014/main" xmlns="" id="{3EBF0051-D08C-834A-B6EC-F27DB682F937}"/>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7" name="Picture 46">
            <a:extLst>
              <a:ext uri="{FF2B5EF4-FFF2-40B4-BE49-F238E27FC236}">
                <a16:creationId xmlns:a16="http://schemas.microsoft.com/office/drawing/2014/main" xmlns="" id="{6381725B-9534-4D41-9342-D6448D5B5FA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8" name="Picture 47">
            <a:extLst>
              <a:ext uri="{FF2B5EF4-FFF2-40B4-BE49-F238E27FC236}">
                <a16:creationId xmlns:a16="http://schemas.microsoft.com/office/drawing/2014/main" xmlns="" id="{F46F9BF8-CED0-2A42-8AA1-77528C6E8AF5}"/>
              </a:ext>
            </a:extLst>
          </p:cNvPr>
          <p:cNvPicPr>
            <a:picLocks noChangeAspect="1"/>
          </p:cNvPicPr>
          <p:nvPr userDrawn="1"/>
        </p:nvPicPr>
        <p:blipFill rotWithShape="1">
          <a:blip r:embed="rId11" cstate="print">
            <a:extLst>
              <a:ext uri="{BEBA8EAE-BF5A-486C-A8C5-ECC9F3942E4B}">
                <a14:imgProps xmlns:a14="http://schemas.microsoft.com/office/drawing/2010/main">
                  <a14:imgLayer r:embed="rId12">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9" name="Picture 48">
            <a:extLst>
              <a:ext uri="{FF2B5EF4-FFF2-40B4-BE49-F238E27FC236}">
                <a16:creationId xmlns:a16="http://schemas.microsoft.com/office/drawing/2014/main" xmlns="" id="{12512ABA-9FD2-F841-9DC5-9BB8DE9D2620}"/>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50" name="Picture 49" descr="User icon Royalty Free Vector Image - VectorStock">
            <a:extLst>
              <a:ext uri="{FF2B5EF4-FFF2-40B4-BE49-F238E27FC236}">
                <a16:creationId xmlns:a16="http://schemas.microsoft.com/office/drawing/2014/main" xmlns="" id="{63DC0D2C-AEBD-2B43-A40F-219AF41A919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r>
              <a:rPr lang="en-GB"/>
              <a:t>Click icon to add picture</a:t>
            </a:r>
            <a:endParaRPr lang="en-US"/>
          </a:p>
        </p:txBody>
      </p:sp>
      <p:sp>
        <p:nvSpPr>
          <p:cNvPr id="4" name="TextBox 3">
            <a:extLst>
              <a:ext uri="{FF2B5EF4-FFF2-40B4-BE49-F238E27FC236}">
                <a16:creationId xmlns:a16="http://schemas.microsoft.com/office/drawing/2014/main" xmlns="" id="{C07209AA-082C-4E46-9195-9B39951B64A8}"/>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Tree>
    <p:extLst>
      <p:ext uri="{BB962C8B-B14F-4D97-AF65-F5344CB8AC3E}">
        <p14:creationId xmlns:p14="http://schemas.microsoft.com/office/powerpoint/2010/main" val="345581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0" name="Picture 29">
            <a:extLst>
              <a:ext uri="{FF2B5EF4-FFF2-40B4-BE49-F238E27FC236}">
                <a16:creationId xmlns:a16="http://schemas.microsoft.com/office/drawing/2014/main" xmlns="" id="{1666FB81-7CD1-9742-AB26-00ED3C9FA97E}"/>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1" name="TextBox 30">
            <a:extLst>
              <a:ext uri="{FF2B5EF4-FFF2-40B4-BE49-F238E27FC236}">
                <a16:creationId xmlns:a16="http://schemas.microsoft.com/office/drawing/2014/main" xmlns="" id="{1C48990E-2530-AF41-A8F8-E84A84CD0F15}"/>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4" name="Freeform 13">
            <a:extLst>
              <a:ext uri="{FF2B5EF4-FFF2-40B4-BE49-F238E27FC236}">
                <a16:creationId xmlns:a16="http://schemas.microsoft.com/office/drawing/2014/main" xmlns="" id="{76999E19-2095-6F41-BABD-A4D5328B8D3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5" name="Freeform 17">
            <a:extLst>
              <a:ext uri="{FF2B5EF4-FFF2-40B4-BE49-F238E27FC236}">
                <a16:creationId xmlns:a16="http://schemas.microsoft.com/office/drawing/2014/main" xmlns="" id="{3B6AF243-7086-6447-B371-BD68AF74F922}"/>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6" name="Picture 35">
            <a:extLst>
              <a:ext uri="{FF2B5EF4-FFF2-40B4-BE49-F238E27FC236}">
                <a16:creationId xmlns:a16="http://schemas.microsoft.com/office/drawing/2014/main" xmlns="" id="{0C571E73-2208-1F4D-8158-CF5BF9FF8A3B}"/>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7" name="Picture 36">
            <a:extLst>
              <a:ext uri="{FF2B5EF4-FFF2-40B4-BE49-F238E27FC236}">
                <a16:creationId xmlns:a16="http://schemas.microsoft.com/office/drawing/2014/main" xmlns="" id="{D9E84546-AA85-4D4C-AAE7-968D05BC513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8" name="Title 1">
            <a:extLst>
              <a:ext uri="{FF2B5EF4-FFF2-40B4-BE49-F238E27FC236}">
                <a16:creationId xmlns:a16="http://schemas.microsoft.com/office/drawing/2014/main" xmlns="" id="{DC3276D8-47BA-E24C-A53B-545E5121F3AC}"/>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39" name="Picture 38">
            <a:extLst>
              <a:ext uri="{FF2B5EF4-FFF2-40B4-BE49-F238E27FC236}">
                <a16:creationId xmlns:a16="http://schemas.microsoft.com/office/drawing/2014/main" xmlns="" id="{8A6E3978-8F24-3A4E-B81F-AB7C4007A9C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1" name="Picture 40">
            <a:extLst>
              <a:ext uri="{FF2B5EF4-FFF2-40B4-BE49-F238E27FC236}">
                <a16:creationId xmlns:a16="http://schemas.microsoft.com/office/drawing/2014/main" xmlns="" id="{4FE175BA-4A88-514D-9EF1-A74A9579B53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2" name="Text Placeholder 2">
            <a:extLst>
              <a:ext uri="{FF2B5EF4-FFF2-40B4-BE49-F238E27FC236}">
                <a16:creationId xmlns:a16="http://schemas.microsoft.com/office/drawing/2014/main" xmlns="" id="{A2FB9B43-4C63-7040-84C8-A863841BB05B}"/>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3" name="Text Placeholder 2">
            <a:extLst>
              <a:ext uri="{FF2B5EF4-FFF2-40B4-BE49-F238E27FC236}">
                <a16:creationId xmlns:a16="http://schemas.microsoft.com/office/drawing/2014/main" xmlns="" id="{06CE974E-FE07-CE47-BE54-A75C51D1E739}"/>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4" name="Picture 43">
            <a:extLst>
              <a:ext uri="{FF2B5EF4-FFF2-40B4-BE49-F238E27FC236}">
                <a16:creationId xmlns:a16="http://schemas.microsoft.com/office/drawing/2014/main" xmlns="" id="{BB91600E-1457-7844-B4E6-41FD4E413BA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6" name="Picture 45">
            <a:extLst>
              <a:ext uri="{FF2B5EF4-FFF2-40B4-BE49-F238E27FC236}">
                <a16:creationId xmlns:a16="http://schemas.microsoft.com/office/drawing/2014/main" xmlns="" id="{EA038702-1A46-D741-B21C-9CBEB778F66C}"/>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7" name="Picture 46" descr="User icon Royalty Free Vector Image - VectorStock">
            <a:extLst>
              <a:ext uri="{FF2B5EF4-FFF2-40B4-BE49-F238E27FC236}">
                <a16:creationId xmlns:a16="http://schemas.microsoft.com/office/drawing/2014/main" xmlns="" id="{F5D28666-61B6-684E-9074-01B275C3A9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5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21" name="Picture 20">
            <a:extLst>
              <a:ext uri="{FF2B5EF4-FFF2-40B4-BE49-F238E27FC236}">
                <a16:creationId xmlns:a16="http://schemas.microsoft.com/office/drawing/2014/main" xmlns="" id="{5820DD8E-C140-B845-97C2-5F19A2BF6EE8}"/>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1" name="TextBox 30">
            <a:extLst>
              <a:ext uri="{FF2B5EF4-FFF2-40B4-BE49-F238E27FC236}">
                <a16:creationId xmlns:a16="http://schemas.microsoft.com/office/drawing/2014/main" xmlns="" id="{053D61B0-DF5E-5844-A9D4-8B4AD1251FE9}"/>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A471078D-3455-8C44-9933-F218631F6A8F}"/>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737E34BF-3299-AD4D-89A4-5F0D85F72F7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BC1EC245-2945-2E47-908A-04F3603021D0}"/>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7ED84AE1-944A-8848-AFAF-63B256440E1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48B5EBDE-8563-1B4A-BBEA-353E73E10A6C}"/>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09516460-1170-1B41-86CB-3C8E0E6D74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1B519DED-2E89-7B4D-A43B-DC358252664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763B8940-5DD8-8E4F-9F6E-F7A604EF5600}"/>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9EE4BDE8-D1D7-AA4E-80FE-89B844354F81}"/>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CD193339-DFA6-1E42-9BA5-271BA1C8AF3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22686C7A-9CE0-EA4B-B701-BDAE2FBAAE69}"/>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7F58ED9E-F84D-FC41-8193-CD707BA5D0DA}"/>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16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686134B3-58BE-F14A-BE8B-57E18041FB62}"/>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9946713E-D602-954E-ADDB-4976EE51F0D3}"/>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656F8BE8-600F-B64C-8A78-5EA9F842D94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76036EBB-CECE-9E4B-ACE1-A2A1DE91B52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FDCBCE9B-FA1B-0047-812E-F55E8AA260EC}"/>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2068E7A2-19F4-F24B-B073-BCE81A8C360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4CE2786B-9FF5-3944-831A-5F7D820F5148}"/>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C203D558-1FFA-4C4F-AC30-8869E894C8F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E2DC0A16-6E1B-974E-ABC7-F00B3467190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502FACFC-D86D-2449-82F7-4FA2D2F01E23}"/>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8A3BEFF8-8958-1644-800B-A125DCE2DEEA}"/>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81F55395-7813-C248-B7BE-24D04CB71D9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DC964714-52EC-5548-8107-AAB013485640}"/>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25258E5A-E611-844D-B52B-8B53E193AA1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55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516D2BFC-B984-0547-807F-0CDDC5070176}"/>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05CB272E-D38A-2048-A70E-426C443ABD0C}"/>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891219F5-207B-284A-BBA7-0079914E62B4}"/>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F7F7325C-2C52-734E-A544-917A8BA86D92}"/>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E28F1532-D575-5140-8777-167ECB8F9B84}"/>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247E9C10-8A8A-0A46-B517-47161CEAAC6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D6FBFCF1-F559-DC4A-B86B-609BE395853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F087FBE8-C595-F949-9F52-DB1D979B8DB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BDBDD603-6EE0-0440-9C59-E9DB2EDD511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24D946A9-3B04-4548-AA50-5C0DBE963C7B}"/>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9C069720-E1F5-9449-AAF5-8802D2BEF1A1}"/>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9BCE1B1F-1F6D-D54F-9E18-31866013713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EA6DB1D3-EADB-EF44-8169-06A5C4689B2A}"/>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ED6E06EA-4F7A-8F43-91D1-961E712888E8}"/>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31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4" descr="https://cdn5.vectorstock.com/i/1000x1000/21/59/dbms-database-management-system-computer-data-vector-8212159.jpg">
            <a:extLst>
              <a:ext uri="{FF2B5EF4-FFF2-40B4-BE49-F238E27FC236}">
                <a16:creationId xmlns:a16="http://schemas.microsoft.com/office/drawing/2014/main" xmlns="" id="{8D4396BC-5242-D94F-8E69-A72690FB2509}"/>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xmlns="" id="{3C790868-6719-B24D-B907-C9AFE5249117}"/>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5" name="TextBox 34">
            <a:extLst>
              <a:ext uri="{FF2B5EF4-FFF2-40B4-BE49-F238E27FC236}">
                <a16:creationId xmlns:a16="http://schemas.microsoft.com/office/drawing/2014/main" xmlns="" id="{D747ED87-6603-A54C-A2CC-87D5B51B4E0F}"/>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6" name="Freeform 13">
            <a:extLst>
              <a:ext uri="{FF2B5EF4-FFF2-40B4-BE49-F238E27FC236}">
                <a16:creationId xmlns:a16="http://schemas.microsoft.com/office/drawing/2014/main" xmlns="" id="{0EC3C86D-1564-3741-969E-C790FA56C320}"/>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 name="Freeform 17">
            <a:extLst>
              <a:ext uri="{FF2B5EF4-FFF2-40B4-BE49-F238E27FC236}">
                <a16:creationId xmlns:a16="http://schemas.microsoft.com/office/drawing/2014/main" xmlns="" id="{244FD3DB-8AF9-CD42-9AEA-879B4E8C37FC}"/>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8" name="Picture 37">
            <a:extLst>
              <a:ext uri="{FF2B5EF4-FFF2-40B4-BE49-F238E27FC236}">
                <a16:creationId xmlns:a16="http://schemas.microsoft.com/office/drawing/2014/main" xmlns="" id="{9B393065-03E0-594B-AC9C-63E1D4E10F44}"/>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39" name="Title 1">
            <a:extLst>
              <a:ext uri="{FF2B5EF4-FFF2-40B4-BE49-F238E27FC236}">
                <a16:creationId xmlns:a16="http://schemas.microsoft.com/office/drawing/2014/main" xmlns="" id="{182C28B2-A4EE-404A-A759-E4500A839E8B}"/>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723F9B63-1A5B-DE4B-8F3B-B9C2C511631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DB12BA1B-2262-C845-8290-E900963192E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40831625-19E9-EC4D-BD6A-B5E8195F61A8}"/>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22B02233-EF2B-2443-8095-99B70F3DD6AC}"/>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BE05E3E1-C04C-884B-899C-28F60ED5532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4ED78D8F-68A7-3644-B75F-CBB8408555A6}"/>
              </a:ext>
            </a:extLst>
          </p:cNvPr>
          <p:cNvPicPr>
            <a:picLocks noChangeAspect="1"/>
          </p:cNvPicPr>
          <p:nvPr userDrawn="1"/>
        </p:nvPicPr>
        <p:blipFill rotWithShape="1">
          <a:blip r:embed="rId11" cstate="print">
            <a:extLst>
              <a:ext uri="{BEBA8EAE-BF5A-486C-A8C5-ECC9F3942E4B}">
                <a14:imgProps xmlns:a14="http://schemas.microsoft.com/office/drawing/2010/main">
                  <a14:imgLayer r:embed="rId12">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6D8314FB-A0BF-D44D-A575-451467DDC2B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xmlns="" id="{2143B0A8-2114-1C49-852B-D508C3633CB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54789" y="1795212"/>
            <a:ext cx="2880360" cy="2774747"/>
          </a:xfrm>
          <a:prstGeom prst="rect">
            <a:avLst/>
          </a:prstGeom>
        </p:spPr>
      </p:pic>
    </p:spTree>
    <p:extLst>
      <p:ext uri="{BB962C8B-B14F-4D97-AF65-F5344CB8AC3E}">
        <p14:creationId xmlns:p14="http://schemas.microsoft.com/office/powerpoint/2010/main" val="2419569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BE02216C-C343-8747-B542-352FAC887E09}"/>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A5D74793-F2C9-9B44-9903-80E671B0524E}"/>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71ABFFCC-FDFF-9243-8AFA-B7ECBA3396E1}"/>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02F13025-4A92-A747-ADA7-B8394182319B}"/>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34718834-A922-474B-AF10-CA62D10B6083}"/>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9B6C8693-849A-5540-98BE-1FBE224C182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ECE39919-834C-DD44-A2E8-AE850AB0161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297146A6-8681-5046-A8EA-E2FB1ADF928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2A8A4726-07B5-0541-A7DB-D44067D307C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D3712B52-5E7A-C54F-91A0-7895E06AC977}"/>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8B8F95CA-5AD9-4D4F-9AD3-1ED004B0B6B7}"/>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96AEBD84-F962-5D41-B339-13F5BE5DE75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45142AC3-0EBC-584F-9C4A-B8FBEB000B7B}"/>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C733A788-8214-BC4C-8494-810701F934E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97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062B9BB3-DEDA-2F4B-A380-DE386BDE3B3D}"/>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FDF2A1DF-1C33-E943-98DB-E90F51EC058B}"/>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416D403B-8EDE-2042-BD96-FDEDA4564E28}"/>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D72753E8-B7B8-0449-AD7F-28A17EBE94E3}"/>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821ACCB9-C496-DC46-A905-6E83D95EE967}"/>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28AAE9F5-B132-6E43-A247-1F92BF87378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6BBA8E60-2FEE-2040-86FC-C53D83CA884F}"/>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0627CC1A-206E-4647-85A6-A4401FD8918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4EC0ECB9-06CC-4C47-B152-8DF8A0A675AD}"/>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582AA28A-9344-7340-817B-ADE641B79993}"/>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47520BE6-F11A-4E43-8426-661D684C0928}"/>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0BA6D48C-9475-2942-A504-BD4F6517DFC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4FA8E096-1F35-F24D-A5D7-48EF892A77CA}"/>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E4B85BDB-997F-F944-92FB-33C5C67C6759}"/>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847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B622E5BE-4D56-294F-8333-FA33FDBBEC53}"/>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E18C2782-F1CB-3140-A1FD-ADA7387699B9}"/>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596A772C-F2AA-E84D-8B0D-30A4E33E501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8AEB168F-3A96-3842-B07D-75059ED3199D}"/>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FF15EE77-0E93-6345-93B5-CABCF596CF2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A4D0CEC8-7A46-7A43-8890-DDEF4D767F3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B83B68DD-D693-6E4E-BE38-E2411240915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AFBE3985-9589-CD42-A95B-71909B4ED0B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ACF967ED-404F-C449-8921-F8C49904E77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397E2A59-D7B6-A14F-B0B3-08CB27D79186}"/>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579FD625-5CCC-A84E-AC86-0C0755358376}"/>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F76C01FE-9B83-0A4F-B7A5-9B1B484BB92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CB0E8790-51BF-6D40-95C7-C8687504E9DB}"/>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A8D3440D-C8BF-EE4E-8FB1-6E79EEBA958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576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93EE6A39-B94D-4B44-87FF-81B630E6F1A0}"/>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4B061B7F-424E-7B4C-8835-80A4C385F464}"/>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C1391A50-5EAE-2143-AB1B-14B06B5D1C02}"/>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CB3B8DC7-4401-BE47-9521-82A6D33DD19E}"/>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7DBDF622-A0BA-2F47-8E30-116370FADF33}"/>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CDDF0E80-5A94-F846-8528-46F9FDF9864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75BB76DE-E7D5-8A45-8935-78A6F09C0B2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6C04DDFE-982C-DB48-BCC6-91745921EDE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4D5F401E-D15E-7F46-9409-A74E3DF56B7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EC601EB9-EDC6-A84D-93FF-FE0A2A5522CF}"/>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69B560A8-BFD0-504C-836C-5BDCE952A1D0}"/>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F11DE859-206B-734B-AC60-B4B72F82E5F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BB5FD58E-A530-5B4D-B66E-CA03179573B9}"/>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E26D7B6C-080F-CA4F-9D87-ECE5CA4A53F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81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910844F7-B1E8-C14E-9D9F-20EC050A0FBF}"/>
              </a:ext>
            </a:extLst>
          </p:cNvPr>
          <p:cNvGrpSpPr/>
          <p:nvPr userDrawn="1"/>
        </p:nvGrpSpPr>
        <p:grpSpPr>
          <a:xfrm>
            <a:off x="9506678" y="708951"/>
            <a:ext cx="2554142" cy="828000"/>
            <a:chOff x="131178" y="5775961"/>
            <a:chExt cx="2530238" cy="820250"/>
          </a:xfrm>
        </p:grpSpPr>
        <p:pic>
          <p:nvPicPr>
            <p:cNvPr id="15" name="Picture 14">
              <a:extLst>
                <a:ext uri="{FF2B5EF4-FFF2-40B4-BE49-F238E27FC236}">
                  <a16:creationId xmlns:a16="http://schemas.microsoft.com/office/drawing/2014/main" xmlns="" id="{B0767CF8-CEA4-D247-8961-5FAFC9388C6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1" name="Rectangle 20">
              <a:extLst>
                <a:ext uri="{FF2B5EF4-FFF2-40B4-BE49-F238E27FC236}">
                  <a16:creationId xmlns:a16="http://schemas.microsoft.com/office/drawing/2014/main" xmlns="" id="{D559C4B1-B342-DB40-9BF7-DA9F2810F42A}"/>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xmlns="" id="{F9B9F1F1-962F-6B42-ADD5-114B76A2CF6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9605EF62-6505-4A4B-BE31-06DB3AC427ED}"/>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7" name="Footer Placeholder 2">
            <a:extLst>
              <a:ext uri="{FF2B5EF4-FFF2-40B4-BE49-F238E27FC236}">
                <a16:creationId xmlns:a16="http://schemas.microsoft.com/office/drawing/2014/main" xmlns="" id="{F7594A79-B00D-5542-ADB3-CE314B21E1D6}"/>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8" name="Slide Number Placeholder 3">
            <a:extLst>
              <a:ext uri="{FF2B5EF4-FFF2-40B4-BE49-F238E27FC236}">
                <a16:creationId xmlns:a16="http://schemas.microsoft.com/office/drawing/2014/main" xmlns="" id="{362F38DA-89B2-284D-AC10-6DCE5B666DE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EBB3EAC6-54FF-8D46-BDF5-747450252202}"/>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DD0B8189-E0A7-7140-9F0E-E80A0D6BCCCA}"/>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B3FFB54A-AC29-2141-853D-294ED7141117}"/>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683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4" name="Picture 33">
            <a:extLst>
              <a:ext uri="{FF2B5EF4-FFF2-40B4-BE49-F238E27FC236}">
                <a16:creationId xmlns:a16="http://schemas.microsoft.com/office/drawing/2014/main" xmlns="" id="{7F350D6B-9DB3-2148-B2CB-2B7C7285DCB8}"/>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5" name="TextBox 34">
            <a:extLst>
              <a:ext uri="{FF2B5EF4-FFF2-40B4-BE49-F238E27FC236}">
                <a16:creationId xmlns:a16="http://schemas.microsoft.com/office/drawing/2014/main" xmlns="" id="{6D00C5DA-9A0B-B24F-9EC5-76BCCC325B50}"/>
              </a:ext>
            </a:extLst>
          </p:cNvPr>
          <p:cNvSpPr txBox="1"/>
          <p:nvPr userDrawn="1"/>
        </p:nvSpPr>
        <p:spPr>
          <a:xfrm>
            <a:off x="1837677" y="5802204"/>
            <a:ext cx="4660250" cy="338554"/>
          </a:xfrm>
          <a:prstGeom prst="rect">
            <a:avLst/>
          </a:prstGeom>
          <a:noFill/>
        </p:spPr>
        <p:txBody>
          <a:bodyPr wrap="none" rtlCol="0">
            <a:spAutoFit/>
          </a:bodyPr>
          <a:lstStyle/>
          <a:p>
            <a:r>
              <a:rPr lang="en-US" sz="1600" dirty="0"/>
              <a:t>School of Computer Science, Darshan University, Rajkot</a:t>
            </a:r>
          </a:p>
        </p:txBody>
      </p:sp>
      <p:sp>
        <p:nvSpPr>
          <p:cNvPr id="36" name="Freeform 13">
            <a:extLst>
              <a:ext uri="{FF2B5EF4-FFF2-40B4-BE49-F238E27FC236}">
                <a16:creationId xmlns:a16="http://schemas.microsoft.com/office/drawing/2014/main" xmlns="" id="{2D3625A9-EE29-D54C-B4AB-CA7C51065B6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7" name="Freeform 17">
            <a:extLst>
              <a:ext uri="{FF2B5EF4-FFF2-40B4-BE49-F238E27FC236}">
                <a16:creationId xmlns:a16="http://schemas.microsoft.com/office/drawing/2014/main" xmlns="" id="{86AADAD8-2C9D-2642-ADDD-2C31AEFACD55}"/>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8" name="Picture 37">
            <a:extLst>
              <a:ext uri="{FF2B5EF4-FFF2-40B4-BE49-F238E27FC236}">
                <a16:creationId xmlns:a16="http://schemas.microsoft.com/office/drawing/2014/main" xmlns="" id="{A7B92031-D806-1A4D-A507-C19CE95B4F82}"/>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9" name="Picture 38">
            <a:extLst>
              <a:ext uri="{FF2B5EF4-FFF2-40B4-BE49-F238E27FC236}">
                <a16:creationId xmlns:a16="http://schemas.microsoft.com/office/drawing/2014/main" xmlns="" id="{F5CC97E3-2DFF-284E-AFBC-6AD6310991E0}"/>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8440861" y="2461608"/>
            <a:ext cx="3191649" cy="1576463"/>
          </a:xfrm>
          <a:prstGeom prst="rect">
            <a:avLst/>
          </a:prstGeom>
        </p:spPr>
      </p:pic>
      <p:sp>
        <p:nvSpPr>
          <p:cNvPr id="41" name="Title 1">
            <a:extLst>
              <a:ext uri="{FF2B5EF4-FFF2-40B4-BE49-F238E27FC236}">
                <a16:creationId xmlns:a16="http://schemas.microsoft.com/office/drawing/2014/main" xmlns="" id="{81DD26CD-EB54-9C49-995A-A1677164CBA6}"/>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2" name="Picture 41">
            <a:extLst>
              <a:ext uri="{FF2B5EF4-FFF2-40B4-BE49-F238E27FC236}">
                <a16:creationId xmlns:a16="http://schemas.microsoft.com/office/drawing/2014/main" xmlns="" id="{7A517DF0-AF65-A246-A6EE-40CB0A8EA52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3" name="Picture 42">
            <a:extLst>
              <a:ext uri="{FF2B5EF4-FFF2-40B4-BE49-F238E27FC236}">
                <a16:creationId xmlns:a16="http://schemas.microsoft.com/office/drawing/2014/main" xmlns="" id="{CC3CE410-FA5F-0A4E-AE68-BEFB676C2AB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4" name="Text Placeholder 2">
            <a:extLst>
              <a:ext uri="{FF2B5EF4-FFF2-40B4-BE49-F238E27FC236}">
                <a16:creationId xmlns:a16="http://schemas.microsoft.com/office/drawing/2014/main" xmlns="" id="{CE2906A2-CD49-CB4E-8BAC-58CA4057AB1B}"/>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6" name="Text Placeholder 2">
            <a:extLst>
              <a:ext uri="{FF2B5EF4-FFF2-40B4-BE49-F238E27FC236}">
                <a16:creationId xmlns:a16="http://schemas.microsoft.com/office/drawing/2014/main" xmlns="" id="{709210C9-4E89-3B41-976F-0E7B306DDFB0}"/>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7" name="Picture 46">
            <a:extLst>
              <a:ext uri="{FF2B5EF4-FFF2-40B4-BE49-F238E27FC236}">
                <a16:creationId xmlns:a16="http://schemas.microsoft.com/office/drawing/2014/main" xmlns="" id="{684F3949-68F6-654F-8666-B97AA18322ED}"/>
              </a:ext>
            </a:extLst>
          </p:cNvPr>
          <p:cNvPicPr>
            <a:picLocks noChangeAspect="1"/>
          </p:cNvPicPr>
          <p:nvPr userDrawn="1"/>
        </p:nvPicPr>
        <p:blipFill>
          <a:blip r:embed="rId12" cstate="print">
            <a:extLst>
              <a:ext uri="{28A0092B-C50C-407E-A947-70E740481C1C}">
                <a14:useLocalDpi xmlns:a14="http://schemas.microsoft.com/office/drawing/2010/main" val="0"/>
              </a:ext>
            </a:extLst>
          </a:blip>
          <a:srcRect/>
          <a:stretch/>
        </p:blipFill>
        <p:spPr>
          <a:xfrm>
            <a:off x="8440862" y="119322"/>
            <a:ext cx="3546204" cy="1602321"/>
          </a:xfrm>
          <a:prstGeom prst="rect">
            <a:avLst/>
          </a:prstGeom>
        </p:spPr>
      </p:pic>
      <p:pic>
        <p:nvPicPr>
          <p:cNvPr id="48" name="Picture 47">
            <a:extLst>
              <a:ext uri="{FF2B5EF4-FFF2-40B4-BE49-F238E27FC236}">
                <a16:creationId xmlns:a16="http://schemas.microsoft.com/office/drawing/2014/main" xmlns="" id="{7905A432-2273-FB4D-A831-D1185EEBEDEA}"/>
              </a:ext>
            </a:extLst>
          </p:cNvPr>
          <p:cNvPicPr>
            <a:picLocks noChangeAspect="1"/>
          </p:cNvPicPr>
          <p:nvPr userDrawn="1"/>
        </p:nvPicPr>
        <p:blipFill rotWithShape="1">
          <a:blip r:embed="rId13" cstate="print">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9" name="Picture 48">
            <a:extLst>
              <a:ext uri="{FF2B5EF4-FFF2-40B4-BE49-F238E27FC236}">
                <a16:creationId xmlns:a16="http://schemas.microsoft.com/office/drawing/2014/main" xmlns="" id="{0B36D29D-9442-9F4E-8F75-1AAD78587B06}"/>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0" name="Picture 49" descr="User icon Royalty Free Vector Image - VectorStock">
            <a:extLst>
              <a:ext uri="{FF2B5EF4-FFF2-40B4-BE49-F238E27FC236}">
                <a16:creationId xmlns:a16="http://schemas.microsoft.com/office/drawing/2014/main" xmlns="" id="{0452FEB6-AF2A-9844-9315-F6399C88EC01}"/>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19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8220C8BC-1AB9-A842-9D78-1B37F0253620}"/>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910993D0-9F5D-8840-9992-092C1B8FF021}"/>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2D051FB2-C980-6447-84BE-9646F7C31A10}"/>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48E07297-ADD3-9C4C-AD36-D9B0CA807C0A}"/>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C8F472A9-B220-C146-B296-ADC45388CBE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348989C9-7107-F54D-8524-332C589C71E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520D92FD-4A39-BF40-A294-E632CFD40561}"/>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E71D2547-B9DC-3C41-BDC4-171D1B1F7EC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E1671275-29EC-8C48-B02E-5FE8ECED23D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4D78E2D1-95D3-5649-94EE-5497BCB432C1}"/>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8CA1C641-8279-7046-8BB2-7B2D29635BB0}"/>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32713CE4-CFCB-3A4F-BA94-EA8AD1C6BCC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AC3D65C5-E6CE-8742-AF7B-6E3D9C4B923F}"/>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F3962432-878B-0B43-A08E-00C1FF6C2A2E}"/>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9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1030" name="Picture 6" descr="What You Should Know and Do Before Becoming a Data Scientist - Drilling  Sense from Data">
            <a:extLst>
              <a:ext uri="{FF2B5EF4-FFF2-40B4-BE49-F238E27FC236}">
                <a16:creationId xmlns:a16="http://schemas.microsoft.com/office/drawing/2014/main" xmlns="" id="{05F0B00D-638A-964D-B6BF-3A3F555E7E5E}"/>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782265" y="1788483"/>
            <a:ext cx="4131076" cy="204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66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660250" cy="338554"/>
          </a:xfrm>
          <a:prstGeom prst="rect">
            <a:avLst/>
          </a:prstGeom>
          <a:noFill/>
        </p:spPr>
        <p:txBody>
          <a:bodyPr wrap="none" rtlCol="0">
            <a:spAutoFit/>
          </a:bodyPr>
          <a:lstStyle/>
          <a:p>
            <a:r>
              <a:rPr lang="en-US" sz="1600" dirty="0"/>
              <a:t>School of Computer Science, 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605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Unit:3 – NoSQL</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179837A4-6C34-7E48-95B4-F020072E6AD4}"/>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Unit:3 – NoSQL</a:t>
            </a:r>
          </a:p>
        </p:txBody>
      </p:sp>
    </p:spTree>
    <p:extLst>
      <p:ext uri="{BB962C8B-B14F-4D97-AF65-F5344CB8AC3E}">
        <p14:creationId xmlns:p14="http://schemas.microsoft.com/office/powerpoint/2010/main" val="4202761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xmlns="" id="{F4D3013A-A9E5-6743-92EB-5253FFD6721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Unit:3 – NoSQL</a:t>
            </a:r>
          </a:p>
        </p:txBody>
      </p:sp>
    </p:spTree>
    <p:extLst>
      <p:ext uri="{BB962C8B-B14F-4D97-AF65-F5344CB8AC3E}">
        <p14:creationId xmlns:p14="http://schemas.microsoft.com/office/powerpoint/2010/main" val="346862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16">
            <a:extLst>
              <a:ext uri="{FF2B5EF4-FFF2-40B4-BE49-F238E27FC236}">
                <a16:creationId xmlns:a16="http://schemas.microsoft.com/office/drawing/2014/main" xmlns="" id="{C2E8DACE-EE39-314C-966F-CB5430C0AC1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D3FE74A2-4088-1D41-AE50-64F01E41C65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7" name="Footer Placeholder 2">
            <a:extLst>
              <a:ext uri="{FF2B5EF4-FFF2-40B4-BE49-F238E27FC236}">
                <a16:creationId xmlns:a16="http://schemas.microsoft.com/office/drawing/2014/main" xmlns="" id="{85AC5EEE-280F-334A-A474-573C6C0AD60A}"/>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8" name="Slide Number Placeholder 3">
            <a:extLst>
              <a:ext uri="{FF2B5EF4-FFF2-40B4-BE49-F238E27FC236}">
                <a16:creationId xmlns:a16="http://schemas.microsoft.com/office/drawing/2014/main" xmlns="" id="{2F323922-AE14-BF46-9CE4-7BC14503F841}"/>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CC3229B5-5268-9F44-A8B7-066ABB1EE214}"/>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3A25E913-C01C-424D-8D99-C8196613D9A8}"/>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CFB10687-3B4B-2A4B-AB3B-673778E9B3D8}"/>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xmlns="" id="{8F833D15-CE8C-A64E-9541-AF007150BAD2}"/>
              </a:ext>
            </a:extLst>
          </p:cNvPr>
          <p:cNvGrpSpPr/>
          <p:nvPr userDrawn="1"/>
        </p:nvGrpSpPr>
        <p:grpSpPr>
          <a:xfrm>
            <a:off x="9506678" y="5774875"/>
            <a:ext cx="2554142" cy="828000"/>
            <a:chOff x="131178" y="5775961"/>
            <a:chExt cx="2530238" cy="820250"/>
          </a:xfrm>
        </p:grpSpPr>
        <p:pic>
          <p:nvPicPr>
            <p:cNvPr id="39" name="Picture 38">
              <a:extLst>
                <a:ext uri="{FF2B5EF4-FFF2-40B4-BE49-F238E27FC236}">
                  <a16:creationId xmlns:a16="http://schemas.microsoft.com/office/drawing/2014/main" xmlns="" id="{84E34C89-7096-4340-A6A6-1404F519361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40" name="Rectangle 39">
              <a:extLst>
                <a:ext uri="{FF2B5EF4-FFF2-40B4-BE49-F238E27FC236}">
                  <a16:creationId xmlns:a16="http://schemas.microsoft.com/office/drawing/2014/main" xmlns="" id="{37BDC15B-EB81-314F-8DF0-0BE126E88DFA}"/>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69546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xmlns="" id="{F8958B24-B399-FE49-8984-560C6632005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16" name="Footer Placeholder 2">
            <a:extLst>
              <a:ext uri="{FF2B5EF4-FFF2-40B4-BE49-F238E27FC236}">
                <a16:creationId xmlns:a16="http://schemas.microsoft.com/office/drawing/2014/main" xmlns="" id="{1588D597-56FF-E94A-8666-198CAAC3BF88}"/>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Unit:3 – NoSQL</a:t>
            </a:r>
          </a:p>
        </p:txBody>
      </p:sp>
    </p:spTree>
    <p:extLst>
      <p:ext uri="{BB962C8B-B14F-4D97-AF65-F5344CB8AC3E}">
        <p14:creationId xmlns:p14="http://schemas.microsoft.com/office/powerpoint/2010/main" val="4243314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4" name="Rectangle 43"/>
          <p:cNvSpPr/>
          <p:nvPr userDrawn="1"/>
        </p:nvSpPr>
        <p:spPr>
          <a:xfrm>
            <a:off x="0" y="2221532"/>
            <a:ext cx="4402106" cy="1951692"/>
          </a:xfrm>
          <a:prstGeom prst="rect">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6" name="TextBox 45">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7" name="Picture 26">
            <a:extLst>
              <a:ext uri="{FF2B5EF4-FFF2-40B4-BE49-F238E27FC236}">
                <a16:creationId xmlns:a16="http://schemas.microsoft.com/office/drawing/2014/main" xmlns="" id="{4B56CE3F-ADE7-2748-BA03-AB41CAC8C5C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spTree>
    <p:extLst>
      <p:ext uri="{BB962C8B-B14F-4D97-AF65-F5344CB8AC3E}">
        <p14:creationId xmlns:p14="http://schemas.microsoft.com/office/powerpoint/2010/main" val="29418279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16">
            <a:extLst>
              <a:ext uri="{FF2B5EF4-FFF2-40B4-BE49-F238E27FC236}">
                <a16:creationId xmlns:a16="http://schemas.microsoft.com/office/drawing/2014/main" xmlns="" id="{A83EC325-801E-1444-AF90-DA60E9B6D3F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27064FA1-923A-ED45-9757-3DB5CD604881}"/>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7" name="Footer Placeholder 2">
            <a:extLst>
              <a:ext uri="{FF2B5EF4-FFF2-40B4-BE49-F238E27FC236}">
                <a16:creationId xmlns:a16="http://schemas.microsoft.com/office/drawing/2014/main" xmlns="" id="{E94A8CF0-892B-2F46-816A-D2A122B00A03}"/>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8" name="Slide Number Placeholder 3">
            <a:extLst>
              <a:ext uri="{FF2B5EF4-FFF2-40B4-BE49-F238E27FC236}">
                <a16:creationId xmlns:a16="http://schemas.microsoft.com/office/drawing/2014/main" xmlns="" id="{D95B4F31-E80D-5D44-B03C-09D0D0BD80D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452C53E5-5198-DE46-B6DC-B6632CA1E7F5}"/>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0BAA73BD-5DDB-924D-BF2A-BDF49F51D03C}"/>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6DCAE946-77CD-B84C-B426-95CCBED2FE7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xmlns="" id="{5F734A9D-4708-974C-86B2-16B31ACB9502}"/>
              </a:ext>
            </a:extLst>
          </p:cNvPr>
          <p:cNvGrpSpPr/>
          <p:nvPr userDrawn="1"/>
        </p:nvGrpSpPr>
        <p:grpSpPr>
          <a:xfrm>
            <a:off x="-438873" y="5774875"/>
            <a:ext cx="2554142" cy="828000"/>
            <a:chOff x="131178" y="5775961"/>
            <a:chExt cx="2530238" cy="820250"/>
          </a:xfrm>
        </p:grpSpPr>
        <p:pic>
          <p:nvPicPr>
            <p:cNvPr id="33" name="Picture 32">
              <a:extLst>
                <a:ext uri="{FF2B5EF4-FFF2-40B4-BE49-F238E27FC236}">
                  <a16:creationId xmlns:a16="http://schemas.microsoft.com/office/drawing/2014/main" xmlns="" id="{AD51C95D-C918-7047-BE41-09CC62B893E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34" name="Rectangle 33">
              <a:extLst>
                <a:ext uri="{FF2B5EF4-FFF2-40B4-BE49-F238E27FC236}">
                  <a16:creationId xmlns:a16="http://schemas.microsoft.com/office/drawing/2014/main" xmlns="" id="{143F8BEF-5E0C-9D4D-A4BA-E61423A67A38}"/>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0605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135D2747-33DF-804A-A451-9EBE0A2E85D1}"/>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8440861" y="2461608"/>
            <a:ext cx="3191649" cy="1576463"/>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marL="0" lvl="0" indent="0" algn="l" defTabSz="914400" rtl="0" eaLnBrk="1" latinLnBrk="0" hangingPunct="1">
              <a:lnSpc>
                <a:spcPct val="90000"/>
              </a:lnSpc>
              <a:spcBef>
                <a:spcPct val="0"/>
              </a:spcBef>
              <a:buFont typeface="Arial" panose="020B0604020202020204" pitchFamily="34" charset="0"/>
              <a:buNone/>
            </a:pPr>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pic>
        <p:nvPicPr>
          <p:cNvPr id="10" name="Picture 9">
            <a:extLst>
              <a:ext uri="{FF2B5EF4-FFF2-40B4-BE49-F238E27FC236}">
                <a16:creationId xmlns:a16="http://schemas.microsoft.com/office/drawing/2014/main" xmlns="" id="{068FB410-A035-054C-91FD-39B3194C9C7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5" name="Picture 14">
            <a:extLst>
              <a:ext uri="{FF2B5EF4-FFF2-40B4-BE49-F238E27FC236}">
                <a16:creationId xmlns:a16="http://schemas.microsoft.com/office/drawing/2014/main" xmlns="" id="{762DC1DA-6FA8-354E-A603-7BB2736B554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1" name="Freeform 17">
            <a:extLst>
              <a:ext uri="{FF2B5EF4-FFF2-40B4-BE49-F238E27FC236}">
                <a16:creationId xmlns:a16="http://schemas.microsoft.com/office/drawing/2014/main" xmlns="" id="{151307A5-CC84-E142-AE46-27FCC2243E1C}"/>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3" name="Group 12">
            <a:extLst>
              <a:ext uri="{FF2B5EF4-FFF2-40B4-BE49-F238E27FC236}">
                <a16:creationId xmlns:a16="http://schemas.microsoft.com/office/drawing/2014/main" xmlns="" id="{B9381962-CC4C-BD49-B7D9-6CCD3F8384DB}"/>
              </a:ext>
            </a:extLst>
          </p:cNvPr>
          <p:cNvGrpSpPr/>
          <p:nvPr userDrawn="1"/>
        </p:nvGrpSpPr>
        <p:grpSpPr>
          <a:xfrm>
            <a:off x="9576895" y="5890392"/>
            <a:ext cx="2554143" cy="587454"/>
            <a:chOff x="131177" y="5775962"/>
            <a:chExt cx="2530239" cy="581956"/>
          </a:xfrm>
        </p:grpSpPr>
        <p:pic>
          <p:nvPicPr>
            <p:cNvPr id="14" name="Picture 13">
              <a:extLst>
                <a:ext uri="{FF2B5EF4-FFF2-40B4-BE49-F238E27FC236}">
                  <a16:creationId xmlns:a16="http://schemas.microsoft.com/office/drawing/2014/main" xmlns="" id="{122330A0-A37C-944D-BDCB-F2011BDB5A1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6" name="Rectangle 15">
              <a:extLst>
                <a:ext uri="{FF2B5EF4-FFF2-40B4-BE49-F238E27FC236}">
                  <a16:creationId xmlns:a16="http://schemas.microsoft.com/office/drawing/2014/main" xmlns="" id="{41DBDA7C-8C4F-F34C-9FFE-782A6CC98FED}"/>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739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xmlns="" id="{014C5BD7-78B6-0A41-88D0-01BEEB016A2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D45E374D-AEFA-7F40-AAFA-EC19FAB4E1E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275884FA-E7FE-2F44-8B82-45040FF918D2}"/>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0" name="Slide Number Placeholder 3">
            <a:extLst>
              <a:ext uri="{FF2B5EF4-FFF2-40B4-BE49-F238E27FC236}">
                <a16:creationId xmlns:a16="http://schemas.microsoft.com/office/drawing/2014/main" xmlns="" id="{22EEA58B-B239-B54D-A551-AC46E96438DC}"/>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7CBB8962-9112-B64F-ABB8-D54B08B0191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0F6AE81C-B2A7-6F4D-BCF9-EAA1E1325663}"/>
              </a:ext>
            </a:extLst>
          </p:cNvPr>
          <p:cNvGrpSpPr/>
          <p:nvPr userDrawn="1"/>
        </p:nvGrpSpPr>
        <p:grpSpPr>
          <a:xfrm>
            <a:off x="9637856" y="0"/>
            <a:ext cx="2554142" cy="828000"/>
            <a:chOff x="131178" y="5775961"/>
            <a:chExt cx="2530238" cy="820250"/>
          </a:xfrm>
        </p:grpSpPr>
        <p:pic>
          <p:nvPicPr>
            <p:cNvPr id="27" name="Picture 26">
              <a:extLst>
                <a:ext uri="{FF2B5EF4-FFF2-40B4-BE49-F238E27FC236}">
                  <a16:creationId xmlns:a16="http://schemas.microsoft.com/office/drawing/2014/main" xmlns="" id="{F7FA1340-1F1E-7C4A-81E1-FA5A212AA4D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8" name="Rectangle 27">
              <a:extLst>
                <a:ext uri="{FF2B5EF4-FFF2-40B4-BE49-F238E27FC236}">
                  <a16:creationId xmlns:a16="http://schemas.microsoft.com/office/drawing/2014/main" xmlns="" id="{A72CBEBC-6E0B-E246-8811-9B484A30A6EF}"/>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76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xmlns="" id="{05CA28BD-97AA-284E-AE34-C671CCBAC79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F94EA43E-7263-834E-9414-7CE428CBC5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26EC5970-9D3E-8740-9144-3C02C8E5F77A}"/>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0" name="Slide Number Placeholder 3">
            <a:extLst>
              <a:ext uri="{FF2B5EF4-FFF2-40B4-BE49-F238E27FC236}">
                <a16:creationId xmlns:a16="http://schemas.microsoft.com/office/drawing/2014/main" xmlns="" id="{5528B19E-5814-914B-9EA3-2489A2ADF77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9F4CF344-001F-6D42-B016-EF294039E869}"/>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77DFBF79-9488-534D-8EBF-FDFD2D55B8F5}"/>
              </a:ext>
            </a:extLst>
          </p:cNvPr>
          <p:cNvGrpSpPr/>
          <p:nvPr userDrawn="1"/>
        </p:nvGrpSpPr>
        <p:grpSpPr>
          <a:xfrm>
            <a:off x="9637856" y="0"/>
            <a:ext cx="2554142" cy="828000"/>
            <a:chOff x="131178" y="5775961"/>
            <a:chExt cx="2530238" cy="820250"/>
          </a:xfrm>
        </p:grpSpPr>
        <p:pic>
          <p:nvPicPr>
            <p:cNvPr id="27" name="Picture 26">
              <a:extLst>
                <a:ext uri="{FF2B5EF4-FFF2-40B4-BE49-F238E27FC236}">
                  <a16:creationId xmlns:a16="http://schemas.microsoft.com/office/drawing/2014/main" xmlns="" id="{7500A1B1-85E1-9042-B510-1CFBFBFEC6A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8" name="Rectangle 27">
              <a:extLst>
                <a:ext uri="{FF2B5EF4-FFF2-40B4-BE49-F238E27FC236}">
                  <a16:creationId xmlns:a16="http://schemas.microsoft.com/office/drawing/2014/main" xmlns="" id="{4B8FAAA5-FEFD-E940-A180-92BBDAA0EA13}"/>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132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xmlns="" id="{CA498400-8E9D-4343-987F-A35FB0F1163F}"/>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25ECA6AD-7614-884D-B1D9-CB3FF23DB89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DA344CBC-D584-5942-80C1-ADD1F7F9FD9D}"/>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0" name="Slide Number Placeholder 3">
            <a:extLst>
              <a:ext uri="{FF2B5EF4-FFF2-40B4-BE49-F238E27FC236}">
                <a16:creationId xmlns:a16="http://schemas.microsoft.com/office/drawing/2014/main" xmlns="" id="{8E6F407E-8D1A-134E-B01D-6E63C5623451}"/>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FF096636-E0BF-A045-A788-06DCEEBA99D0}"/>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6E766632-7DA4-404C-8E08-371C13C4EDF7}"/>
              </a:ext>
            </a:extLst>
          </p:cNvPr>
          <p:cNvGrpSpPr/>
          <p:nvPr userDrawn="1"/>
        </p:nvGrpSpPr>
        <p:grpSpPr>
          <a:xfrm>
            <a:off x="-438873" y="5774875"/>
            <a:ext cx="2554142" cy="828000"/>
            <a:chOff x="131178" y="5775961"/>
            <a:chExt cx="2530238" cy="820250"/>
          </a:xfrm>
        </p:grpSpPr>
        <p:pic>
          <p:nvPicPr>
            <p:cNvPr id="27" name="Picture 26">
              <a:extLst>
                <a:ext uri="{FF2B5EF4-FFF2-40B4-BE49-F238E27FC236}">
                  <a16:creationId xmlns:a16="http://schemas.microsoft.com/office/drawing/2014/main" xmlns="" id="{86F0F9D8-EE69-744F-AB08-5263DEB7110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8" name="Rectangle 27">
              <a:extLst>
                <a:ext uri="{FF2B5EF4-FFF2-40B4-BE49-F238E27FC236}">
                  <a16:creationId xmlns:a16="http://schemas.microsoft.com/office/drawing/2014/main" xmlns="" id="{68EACD62-39FF-4B4A-AFE1-0EFCB7BBC313}"/>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799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3770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9/29/2021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226657598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667" r:id="rId24"/>
    <p:sldLayoutId id="2147483670" r:id="rId25"/>
    <p:sldLayoutId id="2147483687" r:id="rId26"/>
    <p:sldLayoutId id="2147483688" r:id="rId27"/>
    <p:sldLayoutId id="2147483672" r:id="rId28"/>
    <p:sldLayoutId id="2147483689" r:id="rId29"/>
    <p:sldLayoutId id="2147483690" r:id="rId30"/>
    <p:sldLayoutId id="2147483673" r:id="rId31"/>
    <p:sldLayoutId id="2147483692" r:id="rId32"/>
    <p:sldLayoutId id="2147483691" r:id="rId33"/>
    <p:sldLayoutId id="2147483674" r:id="rId34"/>
    <p:sldLayoutId id="2147483676" r:id="rId35"/>
    <p:sldLayoutId id="2147483677" r:id="rId36"/>
    <p:sldLayoutId id="2147483678" r:id="rId37"/>
    <p:sldLayoutId id="2147483681" r:id="rId38"/>
    <p:sldLayoutId id="2147483683" r:id="rId39"/>
    <p:sldLayoutId id="2147483682" r:id="rId40"/>
    <p:sldLayoutId id="2147483684" r:id="rId41"/>
    <p:sldLayoutId id="2147483685" r:id="rId42"/>
    <p:sldLayoutId id="2147483686" r:id="rId4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46811F6A-0E4B-0240-8F6A-1A576893E241}"/>
              </a:ext>
            </a:extLst>
          </p:cNvPr>
          <p:cNvSpPr>
            <a:spLocks noGrp="1"/>
          </p:cNvSpPr>
          <p:nvPr>
            <p:ph type="ctrTitle"/>
          </p:nvPr>
        </p:nvSpPr>
        <p:spPr/>
        <p:txBody>
          <a:bodyPr/>
          <a:lstStyle/>
          <a:p>
            <a:r>
              <a:rPr lang="en-US" sz="4800" b="0" dirty="0">
                <a:latin typeface="Roboto Condensed Light"/>
                <a:ea typeface="Roboto Condensed Light"/>
              </a:rPr>
              <a:t>Unit-3</a:t>
            </a:r>
            <a:r>
              <a:rPr lang="en-US" dirty="0">
                <a:ea typeface="Segoe UI Black"/>
              </a:rPr>
              <a:t> </a:t>
            </a:r>
            <a:r>
              <a:rPr lang="en-US" dirty="0"/>
              <a:t/>
            </a:r>
            <a:br>
              <a:rPr lang="en-US" dirty="0"/>
            </a:br>
            <a:r>
              <a:rPr lang="en-US" dirty="0">
                <a:ea typeface="Segoe UI Black"/>
              </a:rPr>
              <a:t>NoSQL </a:t>
            </a:r>
          </a:p>
        </p:txBody>
      </p:sp>
      <p:sp>
        <p:nvSpPr>
          <p:cNvPr id="10"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nchor="ctr">
            <a:normAutofit/>
          </a:bodyPr>
          <a:lstStyle/>
          <a:p>
            <a:pPr>
              <a:spcAft>
                <a:spcPts val="600"/>
              </a:spcAft>
            </a:pPr>
            <a:r>
              <a:rPr lang="en-US" sz="1400" dirty="0" err="1"/>
              <a:t>maulik.trivedi@darshan.ac.in</a:t>
            </a:r>
            <a:endParaRPr lang="en-US" sz="1400" dirty="0"/>
          </a:p>
        </p:txBody>
      </p:sp>
      <p:sp>
        <p:nvSpPr>
          <p:cNvPr id="11"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nchor="ctr">
            <a:normAutofit/>
          </a:bodyPr>
          <a:lstStyle/>
          <a:p>
            <a:pPr>
              <a:spcAft>
                <a:spcPts val="600"/>
              </a:spcAft>
            </a:pPr>
            <a:r>
              <a:rPr lang="en-US" sz="1400"/>
              <a:t>9998 265 805</a:t>
            </a:r>
          </a:p>
        </p:txBody>
      </p:sp>
      <p:sp>
        <p:nvSpPr>
          <p:cNvPr id="12"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nchor="ctr">
            <a:normAutofit/>
          </a:bodyPr>
          <a:lstStyle/>
          <a:p>
            <a:pPr>
              <a:spcAft>
                <a:spcPts val="600"/>
              </a:spcAft>
            </a:pPr>
            <a:r>
              <a:rPr lang="en-US" sz="1400" dirty="0"/>
              <a:t>Computer Engineering Department</a:t>
            </a:r>
          </a:p>
        </p:txBody>
      </p:sp>
      <p:sp>
        <p:nvSpPr>
          <p:cNvPr id="13"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p:txBody>
          <a:bodyPr anchor="ctr">
            <a:normAutofit/>
          </a:bodyPr>
          <a:lstStyle/>
          <a:p>
            <a:pPr>
              <a:spcAft>
                <a:spcPts val="600"/>
              </a:spcAft>
            </a:pPr>
            <a:r>
              <a:rPr lang="en-US" sz="1400" dirty="0">
                <a:gradFill flip="none" rotWithShape="1">
                  <a:gsLst>
                    <a:gs pos="10000">
                      <a:srgbClr val="B71B1C"/>
                    </a:gs>
                    <a:gs pos="95000">
                      <a:srgbClr val="ED524F"/>
                    </a:gs>
                  </a:gsLst>
                  <a:lin ang="0" scaled="1"/>
                  <a:tileRect/>
                </a:gradFill>
              </a:rPr>
              <a:t>Prof. Maulik D. Trivedi</a:t>
            </a:r>
          </a:p>
        </p:txBody>
      </p:sp>
      <p:sp>
        <p:nvSpPr>
          <p:cNvPr id="14"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nchor="ctr">
            <a:normAutofit/>
          </a:bodyPr>
          <a:lstStyle/>
          <a:p>
            <a:pPr>
              <a:spcAft>
                <a:spcPts val="600"/>
              </a:spcAft>
            </a:pPr>
            <a:r>
              <a:rPr lang="en-US" b="1" dirty="0"/>
              <a:t>Big Data Analytics</a:t>
            </a:r>
            <a:r>
              <a:rPr lang="en-US" dirty="0"/>
              <a:t>(BDA)</a:t>
            </a:r>
          </a:p>
          <a:p>
            <a:pPr>
              <a:spcAft>
                <a:spcPts val="600"/>
              </a:spcAft>
            </a:pPr>
            <a:r>
              <a:rPr lang="en-US" dirty="0"/>
              <a:t>GTU #3170722</a:t>
            </a:r>
          </a:p>
        </p:txBody>
      </p:sp>
      <p:pic>
        <p:nvPicPr>
          <p:cNvPr id="2" name="Picture Placeholder 1" descr="A person wearing glasses&#10;&#10;Description automatically generated with medium confidence"/>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noFill/>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3786B-A8F3-F849-8ED6-ED3CF83DD47A}"/>
              </a:ext>
            </a:extLst>
          </p:cNvPr>
          <p:cNvSpPr>
            <a:spLocks noGrp="1"/>
          </p:cNvSpPr>
          <p:nvPr>
            <p:ph type="title"/>
          </p:nvPr>
        </p:nvSpPr>
        <p:spPr>
          <a:xfrm>
            <a:off x="0" y="1"/>
            <a:ext cx="12192000" cy="711200"/>
          </a:xfrm>
        </p:spPr>
        <p:txBody>
          <a:bodyPr/>
          <a:lstStyle/>
          <a:p>
            <a:r>
              <a:rPr lang="en-US" dirty="0"/>
              <a:t>NoSQL Business Driver</a:t>
            </a:r>
          </a:p>
        </p:txBody>
      </p:sp>
      <p:sp>
        <p:nvSpPr>
          <p:cNvPr id="3" name="Content Placeholder 2">
            <a:extLst>
              <a:ext uri="{FF2B5EF4-FFF2-40B4-BE49-F238E27FC236}">
                <a16:creationId xmlns:a16="http://schemas.microsoft.com/office/drawing/2014/main" xmlns="" id="{4AC06B60-F7FC-0F48-ADC7-29DE77D77F7D}"/>
              </a:ext>
            </a:extLst>
          </p:cNvPr>
          <p:cNvSpPr>
            <a:spLocks noGrp="1"/>
          </p:cNvSpPr>
          <p:nvPr>
            <p:ph idx="1"/>
          </p:nvPr>
        </p:nvSpPr>
        <p:spPr>
          <a:xfrm>
            <a:off x="131763" y="863600"/>
            <a:ext cx="7858351" cy="5591175"/>
          </a:xfrm>
        </p:spPr>
        <p:txBody>
          <a:bodyPr/>
          <a:lstStyle/>
          <a:p>
            <a:r>
              <a:rPr lang="en-IN" dirty="0"/>
              <a:t>The demands of </a:t>
            </a:r>
            <a:r>
              <a:rPr lang="en-IN" dirty="0">
                <a:solidFill>
                  <a:schemeClr val="accent6"/>
                </a:solidFill>
              </a:rPr>
              <a:t>volume</a:t>
            </a:r>
            <a:r>
              <a:rPr lang="en-IN" dirty="0"/>
              <a:t>, </a:t>
            </a:r>
            <a:r>
              <a:rPr lang="en-IN" dirty="0">
                <a:solidFill>
                  <a:schemeClr val="accent6"/>
                </a:solidFill>
              </a:rPr>
              <a:t>velocity</a:t>
            </a:r>
            <a:r>
              <a:rPr lang="en-IN" dirty="0"/>
              <a:t>, </a:t>
            </a:r>
            <a:r>
              <a:rPr lang="en-IN" dirty="0">
                <a:solidFill>
                  <a:schemeClr val="accent6"/>
                </a:solidFill>
              </a:rPr>
              <a:t>variability</a:t>
            </a:r>
            <a:r>
              <a:rPr lang="en-IN" dirty="0"/>
              <a:t>, and </a:t>
            </a:r>
            <a:r>
              <a:rPr lang="en-IN" dirty="0">
                <a:solidFill>
                  <a:schemeClr val="accent6"/>
                </a:solidFill>
              </a:rPr>
              <a:t>agility</a:t>
            </a:r>
            <a:r>
              <a:rPr lang="en-IN" dirty="0"/>
              <a:t> play a key role in the emergence of NoSQL solutions. </a:t>
            </a:r>
          </a:p>
          <a:p>
            <a:r>
              <a:rPr lang="en-IN" dirty="0"/>
              <a:t>As each of these drivers applies pressure to the single-processor relational model, its foundation becomes less stable and in time no longer meets the organization’s needs.</a:t>
            </a:r>
          </a:p>
          <a:p>
            <a:r>
              <a:rPr lang="en-US" dirty="0"/>
              <a:t>The business driver's volume, velocity, variability, and agility apply pressure to the </a:t>
            </a:r>
            <a:r>
              <a:rPr lang="en-US" dirty="0">
                <a:solidFill>
                  <a:schemeClr val="accent6"/>
                </a:solidFill>
              </a:rPr>
              <a:t>single CPU system</a:t>
            </a:r>
            <a:r>
              <a:rPr lang="en-US" dirty="0"/>
              <a:t>, resulting in the </a:t>
            </a:r>
            <a:r>
              <a:rPr lang="en-US" dirty="0">
                <a:solidFill>
                  <a:schemeClr val="accent6"/>
                </a:solidFill>
              </a:rPr>
              <a:t>failures</a:t>
            </a:r>
            <a:r>
              <a:rPr lang="en-US" dirty="0"/>
              <a:t>. </a:t>
            </a:r>
          </a:p>
          <a:p>
            <a:r>
              <a:rPr lang="en-US" dirty="0">
                <a:solidFill>
                  <a:schemeClr val="accent6"/>
                </a:solidFill>
              </a:rPr>
              <a:t>Volume and velocity </a:t>
            </a:r>
            <a:r>
              <a:rPr lang="en-US" dirty="0"/>
              <a:t>refer to the ability to handle </a:t>
            </a:r>
            <a:r>
              <a:rPr lang="en-US" dirty="0">
                <a:solidFill>
                  <a:schemeClr val="accent6"/>
                </a:solidFill>
              </a:rPr>
              <a:t>large</a:t>
            </a:r>
            <a:r>
              <a:rPr lang="en-US" dirty="0"/>
              <a:t> </a:t>
            </a:r>
            <a:r>
              <a:rPr lang="en-US" dirty="0">
                <a:solidFill>
                  <a:schemeClr val="accent6"/>
                </a:solidFill>
              </a:rPr>
              <a:t>datasets</a:t>
            </a:r>
            <a:r>
              <a:rPr lang="en-US" dirty="0"/>
              <a:t> that arrive quickly. </a:t>
            </a:r>
          </a:p>
          <a:p>
            <a:r>
              <a:rPr lang="en-US" dirty="0">
                <a:solidFill>
                  <a:schemeClr val="accent6"/>
                </a:solidFill>
              </a:rPr>
              <a:t>Variability</a:t>
            </a:r>
            <a:r>
              <a:rPr lang="en-US" dirty="0"/>
              <a:t> refers to how </a:t>
            </a:r>
            <a:r>
              <a:rPr lang="en-US" dirty="0">
                <a:solidFill>
                  <a:schemeClr val="accent6"/>
                </a:solidFill>
              </a:rPr>
              <a:t>diverse data types </a:t>
            </a:r>
            <a:r>
              <a:rPr lang="en-US" dirty="0"/>
              <a:t>don’t fit into structured tables.</a:t>
            </a:r>
          </a:p>
          <a:p>
            <a:r>
              <a:rPr lang="en-US" dirty="0">
                <a:solidFill>
                  <a:schemeClr val="accent6"/>
                </a:solidFill>
              </a:rPr>
              <a:t>Agility</a:t>
            </a:r>
            <a:r>
              <a:rPr lang="en-US" dirty="0"/>
              <a:t> refers to how </a:t>
            </a:r>
            <a:r>
              <a:rPr lang="en-US" dirty="0">
                <a:solidFill>
                  <a:schemeClr val="accent6"/>
                </a:solidFill>
              </a:rPr>
              <a:t>quickly</a:t>
            </a:r>
            <a:r>
              <a:rPr lang="en-US" dirty="0"/>
              <a:t> an organization </a:t>
            </a:r>
            <a:r>
              <a:rPr lang="en-US" dirty="0">
                <a:solidFill>
                  <a:schemeClr val="accent6"/>
                </a:solidFill>
              </a:rPr>
              <a:t>responds</a:t>
            </a:r>
            <a:r>
              <a:rPr lang="en-US" dirty="0"/>
              <a:t> to business change.</a:t>
            </a:r>
          </a:p>
          <a:p>
            <a:endParaRPr lang="en-US" dirty="0"/>
          </a:p>
        </p:txBody>
      </p:sp>
      <p:pic>
        <p:nvPicPr>
          <p:cNvPr id="1026" name="Picture 2">
            <a:extLst>
              <a:ext uri="{FF2B5EF4-FFF2-40B4-BE49-F238E27FC236}">
                <a16:creationId xmlns:a16="http://schemas.microsoft.com/office/drawing/2014/main" xmlns="" id="{7CB694B0-51E0-2C4F-B3CA-1845F6412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237" y="863600"/>
            <a:ext cx="3683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01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13E2D8-F4FD-7D44-A09E-64FC0BB43BD2}"/>
              </a:ext>
            </a:extLst>
          </p:cNvPr>
          <p:cNvSpPr>
            <a:spLocks noGrp="1"/>
          </p:cNvSpPr>
          <p:nvPr>
            <p:ph type="title"/>
          </p:nvPr>
        </p:nvSpPr>
        <p:spPr/>
        <p:txBody>
          <a:bodyPr/>
          <a:lstStyle/>
          <a:p>
            <a:r>
              <a:rPr lang="en-US" dirty="0"/>
              <a:t>NoSQL Business Driver - Volume</a:t>
            </a:r>
          </a:p>
        </p:txBody>
      </p:sp>
      <p:sp>
        <p:nvSpPr>
          <p:cNvPr id="3" name="Content Placeholder 2">
            <a:extLst>
              <a:ext uri="{FF2B5EF4-FFF2-40B4-BE49-F238E27FC236}">
                <a16:creationId xmlns:a16="http://schemas.microsoft.com/office/drawing/2014/main" xmlns="" id="{D7FBBCA8-F47F-A240-8508-38C719754057}"/>
              </a:ext>
            </a:extLst>
          </p:cNvPr>
          <p:cNvSpPr>
            <a:spLocks noGrp="1"/>
          </p:cNvSpPr>
          <p:nvPr>
            <p:ph idx="1"/>
          </p:nvPr>
        </p:nvSpPr>
        <p:spPr/>
        <p:txBody>
          <a:bodyPr/>
          <a:lstStyle/>
          <a:p>
            <a:r>
              <a:rPr lang="en-US" dirty="0"/>
              <a:t>The key factor that led organizations to seek alternatives to their current RDBMS was the need to </a:t>
            </a:r>
            <a:r>
              <a:rPr lang="en-US" dirty="0">
                <a:solidFill>
                  <a:schemeClr val="accent6"/>
                </a:solidFill>
              </a:rPr>
              <a:t>use commodity processor clusters </a:t>
            </a:r>
            <a:r>
              <a:rPr lang="en-US" dirty="0"/>
              <a:t>to query big data. </a:t>
            </a:r>
          </a:p>
          <a:p>
            <a:r>
              <a:rPr lang="en-US" dirty="0"/>
              <a:t>Early 2005 that performance problems were solved by </a:t>
            </a:r>
            <a:r>
              <a:rPr lang="en-US" dirty="0">
                <a:solidFill>
                  <a:schemeClr val="accent6"/>
                </a:solidFill>
              </a:rPr>
              <a:t>buying</a:t>
            </a:r>
            <a:r>
              <a:rPr lang="en-US" dirty="0"/>
              <a:t> </a:t>
            </a:r>
            <a:r>
              <a:rPr lang="en-US" dirty="0">
                <a:solidFill>
                  <a:schemeClr val="accent6"/>
                </a:solidFill>
              </a:rPr>
              <a:t>faster processors</a:t>
            </a:r>
            <a:r>
              <a:rPr lang="en-US" dirty="0"/>
              <a:t>. </a:t>
            </a:r>
          </a:p>
          <a:p>
            <a:r>
              <a:rPr lang="en-US" dirty="0"/>
              <a:t>Over time, the ability to increase processing speed is no longer an option. As chip density increases, heat cannot be quickly dissipated if chips are overheated. </a:t>
            </a:r>
          </a:p>
          <a:p>
            <a:r>
              <a:rPr lang="en-US" dirty="0"/>
              <a:t>This phenomenon, known as the </a:t>
            </a:r>
            <a:r>
              <a:rPr lang="en-US" dirty="0">
                <a:solidFill>
                  <a:schemeClr val="accent6"/>
                </a:solidFill>
              </a:rPr>
              <a:t>power wall</a:t>
            </a:r>
            <a:r>
              <a:rPr lang="en-US" dirty="0"/>
              <a:t>, forces system designers to shift their attention from increasing the speed of a single chip to using more processors to work together. </a:t>
            </a:r>
          </a:p>
          <a:p>
            <a:r>
              <a:rPr lang="en-US" dirty="0"/>
              <a:t>The </a:t>
            </a:r>
            <a:r>
              <a:rPr lang="en-US" dirty="0">
                <a:solidFill>
                  <a:schemeClr val="accent6"/>
                </a:solidFill>
              </a:rPr>
              <a:t>need for horizontal scaling instead of vertical scaling </a:t>
            </a:r>
            <a:r>
              <a:rPr lang="en-US" dirty="0"/>
              <a:t>(faster processors) shifts the organization from </a:t>
            </a:r>
            <a:r>
              <a:rPr lang="en-US" dirty="0">
                <a:solidFill>
                  <a:schemeClr val="accent6"/>
                </a:solidFill>
              </a:rPr>
              <a:t>serial processing to parallel processing</a:t>
            </a:r>
            <a:r>
              <a:rPr lang="en-US" dirty="0"/>
              <a:t>, where data problems are broken down into separate paths and sent to separate processors to divide and conquer.</a:t>
            </a:r>
          </a:p>
        </p:txBody>
      </p:sp>
    </p:spTree>
    <p:extLst>
      <p:ext uri="{BB962C8B-B14F-4D97-AF65-F5344CB8AC3E}">
        <p14:creationId xmlns:p14="http://schemas.microsoft.com/office/powerpoint/2010/main" val="219546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2B6E3-F7C0-1247-89D5-0E97136C1C70}"/>
              </a:ext>
            </a:extLst>
          </p:cNvPr>
          <p:cNvSpPr>
            <a:spLocks noGrp="1"/>
          </p:cNvSpPr>
          <p:nvPr>
            <p:ph type="title"/>
          </p:nvPr>
        </p:nvSpPr>
        <p:spPr/>
        <p:txBody>
          <a:bodyPr/>
          <a:lstStyle/>
          <a:p>
            <a:r>
              <a:rPr lang="en-US" dirty="0"/>
              <a:t>NoSQL Business Driver - Volume</a:t>
            </a:r>
          </a:p>
        </p:txBody>
      </p:sp>
      <p:sp>
        <p:nvSpPr>
          <p:cNvPr id="3" name="Content Placeholder 2">
            <a:extLst>
              <a:ext uri="{FF2B5EF4-FFF2-40B4-BE49-F238E27FC236}">
                <a16:creationId xmlns:a16="http://schemas.microsoft.com/office/drawing/2014/main" xmlns="" id="{995450C8-7D22-B440-8939-F2A4FEA6D4B9}"/>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xmlns="" id="{C7A905E0-B8DA-1F4B-8A81-F6B8D9285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764" y="1262079"/>
            <a:ext cx="7908471" cy="433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56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6C56D1-1CD5-0D4B-9BE7-DE8CEB6C46D2}"/>
              </a:ext>
            </a:extLst>
          </p:cNvPr>
          <p:cNvSpPr>
            <a:spLocks noGrp="1"/>
          </p:cNvSpPr>
          <p:nvPr>
            <p:ph type="title"/>
          </p:nvPr>
        </p:nvSpPr>
        <p:spPr>
          <a:xfrm>
            <a:off x="0" y="1"/>
            <a:ext cx="12192000" cy="711200"/>
          </a:xfrm>
        </p:spPr>
        <p:txBody>
          <a:bodyPr/>
          <a:lstStyle/>
          <a:p>
            <a:r>
              <a:rPr lang="en-US" dirty="0"/>
              <a:t>NoSQL Business Driver - Velocity</a:t>
            </a:r>
          </a:p>
        </p:txBody>
      </p:sp>
      <p:sp>
        <p:nvSpPr>
          <p:cNvPr id="3" name="Content Placeholder 2">
            <a:extLst>
              <a:ext uri="{FF2B5EF4-FFF2-40B4-BE49-F238E27FC236}">
                <a16:creationId xmlns:a16="http://schemas.microsoft.com/office/drawing/2014/main" xmlns="" id="{B7D656F1-D8DF-A94D-A230-1BA597275D4D}"/>
              </a:ext>
            </a:extLst>
          </p:cNvPr>
          <p:cNvSpPr>
            <a:spLocks noGrp="1"/>
          </p:cNvSpPr>
          <p:nvPr>
            <p:ph idx="1"/>
          </p:nvPr>
        </p:nvSpPr>
        <p:spPr>
          <a:xfrm>
            <a:off x="131180" y="863444"/>
            <a:ext cx="11929641" cy="5590565"/>
          </a:xfrm>
        </p:spPr>
        <p:txBody>
          <a:bodyPr/>
          <a:lstStyle/>
          <a:p>
            <a:r>
              <a:rPr lang="en-IN" dirty="0"/>
              <a:t>A big data issues are a consideration for many organizations far from RDBMS, the ability of uniprocessor systems to quickly read and write data is also </a:t>
            </a:r>
            <a:r>
              <a:rPr lang="en-IN" dirty="0">
                <a:solidFill>
                  <a:schemeClr val="accent6"/>
                </a:solidFill>
              </a:rPr>
              <a:t>critical</a:t>
            </a:r>
            <a:r>
              <a:rPr lang="en-IN" dirty="0"/>
              <a:t>. </a:t>
            </a:r>
          </a:p>
          <a:p>
            <a:r>
              <a:rPr lang="en-IN" dirty="0"/>
              <a:t>Many single-processor RDBMSs </a:t>
            </a:r>
            <a:r>
              <a:rPr lang="en-IN" dirty="0">
                <a:solidFill>
                  <a:schemeClr val="accent6"/>
                </a:solidFill>
              </a:rPr>
              <a:t>cannot meet the real-time insertion </a:t>
            </a:r>
            <a:r>
              <a:rPr lang="en-IN" dirty="0"/>
              <a:t>and online database query needs of public websites. </a:t>
            </a:r>
          </a:p>
          <a:p>
            <a:r>
              <a:rPr lang="en-IN" dirty="0"/>
              <a:t>RDBMS often indexes many columns in each new row, a process that reduces system performance. </a:t>
            </a:r>
          </a:p>
          <a:p>
            <a:r>
              <a:rPr lang="en-IN" dirty="0"/>
              <a:t>When a </a:t>
            </a:r>
            <a:r>
              <a:rPr lang="en-IN" dirty="0">
                <a:solidFill>
                  <a:schemeClr val="accent6"/>
                </a:solidFill>
              </a:rPr>
              <a:t>single-processor RDBMS </a:t>
            </a:r>
            <a:r>
              <a:rPr lang="en-IN" dirty="0"/>
              <a:t>is used as the back end of a web store front end, random bursts in web traffic will slow down everyone's response speed, and the cost of adjusting these systems when high read and write performance is required can be high.</a:t>
            </a:r>
            <a:endParaRPr lang="en-US" dirty="0"/>
          </a:p>
        </p:txBody>
      </p:sp>
    </p:spTree>
    <p:extLst>
      <p:ext uri="{BB962C8B-B14F-4D97-AF65-F5344CB8AC3E}">
        <p14:creationId xmlns:p14="http://schemas.microsoft.com/office/powerpoint/2010/main" val="325164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9E6A5-8D6E-A040-8402-D9920D056800}"/>
              </a:ext>
            </a:extLst>
          </p:cNvPr>
          <p:cNvSpPr>
            <a:spLocks noGrp="1"/>
          </p:cNvSpPr>
          <p:nvPr>
            <p:ph type="title"/>
          </p:nvPr>
        </p:nvSpPr>
        <p:spPr/>
        <p:txBody>
          <a:bodyPr>
            <a:normAutofit/>
          </a:bodyPr>
          <a:lstStyle/>
          <a:p>
            <a:r>
              <a:rPr lang="en-US" dirty="0"/>
              <a:t>NoSQL Business Driver - Variability</a:t>
            </a:r>
          </a:p>
        </p:txBody>
      </p:sp>
      <p:sp>
        <p:nvSpPr>
          <p:cNvPr id="3" name="Content Placeholder 2">
            <a:extLst>
              <a:ext uri="{FF2B5EF4-FFF2-40B4-BE49-F238E27FC236}">
                <a16:creationId xmlns:a16="http://schemas.microsoft.com/office/drawing/2014/main" xmlns="" id="{3A7FC529-B92F-6846-86FC-4F04D82FFA77}"/>
              </a:ext>
            </a:extLst>
          </p:cNvPr>
          <p:cNvSpPr>
            <a:spLocks noGrp="1"/>
          </p:cNvSpPr>
          <p:nvPr>
            <p:ph idx="1"/>
          </p:nvPr>
        </p:nvSpPr>
        <p:spPr/>
        <p:txBody>
          <a:bodyPr/>
          <a:lstStyle/>
          <a:p>
            <a:r>
              <a:rPr lang="en-US" dirty="0"/>
              <a:t>An Organizations that want to capture and report abnormal data will encounter difficulties when trying to use the strict database schema structure enforced by the RDBMS. </a:t>
            </a:r>
          </a:p>
          <a:p>
            <a:r>
              <a:rPr lang="en-US" dirty="0"/>
              <a:t>For example, if a business unit wants to capture some custom fields for a specific customer, all customer rows in the database must store this information, even if it is not applicable. </a:t>
            </a:r>
          </a:p>
          <a:p>
            <a:r>
              <a:rPr lang="en-US" dirty="0"/>
              <a:t>Adding a new column to the RDBMS requires shutting down the system and executing the ALTER TABLE command. </a:t>
            </a:r>
          </a:p>
          <a:p>
            <a:r>
              <a:rPr lang="en-US" dirty="0"/>
              <a:t>When the database is large, this process affects the availability of the system, which consumes time and money.</a:t>
            </a:r>
          </a:p>
        </p:txBody>
      </p:sp>
    </p:spTree>
    <p:extLst>
      <p:ext uri="{BB962C8B-B14F-4D97-AF65-F5344CB8AC3E}">
        <p14:creationId xmlns:p14="http://schemas.microsoft.com/office/powerpoint/2010/main" val="182186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400B715-6E6A-4743-81F6-5616B63208CD}"/>
              </a:ext>
            </a:extLst>
          </p:cNvPr>
          <p:cNvSpPr>
            <a:spLocks noGrp="1"/>
          </p:cNvSpPr>
          <p:nvPr>
            <p:ph type="title"/>
          </p:nvPr>
        </p:nvSpPr>
        <p:spPr/>
        <p:txBody>
          <a:bodyPr/>
          <a:lstStyle/>
          <a:p>
            <a:r>
              <a:rPr lang="en-US" dirty="0"/>
              <a:t>NoSQL Business Driver - Agility</a:t>
            </a:r>
          </a:p>
        </p:txBody>
      </p:sp>
      <p:sp>
        <p:nvSpPr>
          <p:cNvPr id="3" name="Content Placeholder 2">
            <a:extLst>
              <a:ext uri="{FF2B5EF4-FFF2-40B4-BE49-F238E27FC236}">
                <a16:creationId xmlns:a16="http://schemas.microsoft.com/office/drawing/2014/main" xmlns="" id="{D516C2EE-77CE-8146-9C2E-B1C9B951908B}"/>
              </a:ext>
            </a:extLst>
          </p:cNvPr>
          <p:cNvSpPr>
            <a:spLocks noGrp="1"/>
          </p:cNvSpPr>
          <p:nvPr>
            <p:ph idx="1"/>
          </p:nvPr>
        </p:nvSpPr>
        <p:spPr>
          <a:xfrm>
            <a:off x="131180" y="863444"/>
            <a:ext cx="11929641" cy="5590565"/>
          </a:xfrm>
        </p:spPr>
        <p:txBody>
          <a:bodyPr/>
          <a:lstStyle/>
          <a:p>
            <a:r>
              <a:rPr lang="en-US" dirty="0"/>
              <a:t>The most complex part of creating an application with RDBMS is the process of entering and extracting data from the database. </a:t>
            </a:r>
          </a:p>
          <a:p>
            <a:r>
              <a:rPr lang="en-US" dirty="0"/>
              <a:t>If your data has </a:t>
            </a:r>
            <a:r>
              <a:rPr lang="en-US" dirty="0">
                <a:solidFill>
                  <a:schemeClr val="accent6"/>
                </a:solidFill>
              </a:rPr>
              <a:t>nested</a:t>
            </a:r>
            <a:r>
              <a:rPr lang="en-US" dirty="0"/>
              <a:t> and </a:t>
            </a:r>
            <a:r>
              <a:rPr lang="en-US" dirty="0">
                <a:solidFill>
                  <a:schemeClr val="accent6"/>
                </a:solidFill>
              </a:rPr>
              <a:t>repeated</a:t>
            </a:r>
            <a:r>
              <a:rPr lang="en-US" dirty="0"/>
              <a:t> </a:t>
            </a:r>
            <a:r>
              <a:rPr lang="en-US" dirty="0">
                <a:solidFill>
                  <a:schemeClr val="accent6"/>
                </a:solidFill>
              </a:rPr>
              <a:t>data structure subgroups</a:t>
            </a:r>
            <a:r>
              <a:rPr lang="en-US" dirty="0"/>
              <a:t>, you must include an object-relational mapping layer. </a:t>
            </a:r>
          </a:p>
          <a:p>
            <a:r>
              <a:rPr lang="en-US" dirty="0"/>
              <a:t>The responsibility of this layer is to generate the correct combination of SQL INSERT, UPDATE, DELETE, and SELECT statements to move object data in and out of the RDBMS persistence layer. </a:t>
            </a:r>
          </a:p>
          <a:p>
            <a:r>
              <a:rPr lang="en-US" dirty="0"/>
              <a:t>This process is not simple. When developing new applications or modifying existing applications, it is the biggest obstacle to rapid change. </a:t>
            </a:r>
          </a:p>
          <a:p>
            <a:r>
              <a:rPr lang="en-US" dirty="0"/>
              <a:t>Object-relational mapping usually requires object-relational frameworks such as Java Hibernate (or NHibernate for </a:t>
            </a:r>
            <a:r>
              <a:rPr lang="en-US" dirty="0" err="1"/>
              <a:t>.Net</a:t>
            </a:r>
            <a:r>
              <a:rPr lang="en-US" dirty="0"/>
              <a:t> systems).</a:t>
            </a:r>
          </a:p>
        </p:txBody>
      </p:sp>
    </p:spTree>
    <p:extLst>
      <p:ext uri="{BB962C8B-B14F-4D97-AF65-F5344CB8AC3E}">
        <p14:creationId xmlns:p14="http://schemas.microsoft.com/office/powerpoint/2010/main" val="58090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2044C35-FCA3-424A-9D41-42729FB6AAF3}"/>
              </a:ext>
            </a:extLst>
          </p:cNvPr>
          <p:cNvSpPr>
            <a:spLocks noGrp="1"/>
          </p:cNvSpPr>
          <p:nvPr>
            <p:ph type="title"/>
          </p:nvPr>
        </p:nvSpPr>
        <p:spPr/>
        <p:txBody>
          <a:bodyPr/>
          <a:lstStyle/>
          <a:p>
            <a:r>
              <a:rPr lang="en-US" dirty="0"/>
              <a:t>NoSQL Case Studies</a:t>
            </a:r>
          </a:p>
        </p:txBody>
      </p:sp>
      <p:sp>
        <p:nvSpPr>
          <p:cNvPr id="5" name="Text Placeholder 4">
            <a:extLst>
              <a:ext uri="{FF2B5EF4-FFF2-40B4-BE49-F238E27FC236}">
                <a16:creationId xmlns:a16="http://schemas.microsoft.com/office/drawing/2014/main" xmlns="" id="{CE04B403-D15D-0943-80DC-50CDC10FD1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2278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982661-336C-C74F-ABD1-477B051D3497}"/>
              </a:ext>
            </a:extLst>
          </p:cNvPr>
          <p:cNvSpPr>
            <a:spLocks noGrp="1"/>
          </p:cNvSpPr>
          <p:nvPr>
            <p:ph type="title"/>
          </p:nvPr>
        </p:nvSpPr>
        <p:spPr/>
        <p:txBody>
          <a:bodyPr/>
          <a:lstStyle/>
          <a:p>
            <a:r>
              <a:rPr lang="en-US" dirty="0"/>
              <a:t>NoSQL Case Studies</a:t>
            </a:r>
          </a:p>
        </p:txBody>
      </p:sp>
      <p:sp>
        <p:nvSpPr>
          <p:cNvPr id="3" name="Content Placeholder 2">
            <a:extLst>
              <a:ext uri="{FF2B5EF4-FFF2-40B4-BE49-F238E27FC236}">
                <a16:creationId xmlns:a16="http://schemas.microsoft.com/office/drawing/2014/main" xmlns="" id="{EFCF7A41-C569-324F-8F2A-4888421CC33C}"/>
              </a:ext>
            </a:extLst>
          </p:cNvPr>
          <p:cNvSpPr>
            <a:spLocks noGrp="1"/>
          </p:cNvSpPr>
          <p:nvPr>
            <p:ph idx="1"/>
          </p:nvPr>
        </p:nvSpPr>
        <p:spPr/>
        <p:txBody>
          <a:bodyPr/>
          <a:lstStyle/>
          <a:p>
            <a:r>
              <a:rPr lang="en-US" dirty="0"/>
              <a:t>LiveJournal’s </a:t>
            </a:r>
            <a:r>
              <a:rPr lang="en-US" dirty="0" err="1"/>
              <a:t>Memcache</a:t>
            </a:r>
            <a:endParaRPr lang="en-US" dirty="0"/>
          </a:p>
          <a:p>
            <a:r>
              <a:rPr lang="en-US" dirty="0"/>
              <a:t>Google’s MapReduce</a:t>
            </a:r>
          </a:p>
          <a:p>
            <a:r>
              <a:rPr lang="en-US" dirty="0"/>
              <a:t>Google’s Bigtable</a:t>
            </a:r>
          </a:p>
          <a:p>
            <a:r>
              <a:rPr lang="en-US" dirty="0"/>
              <a:t>Amazon’s Dynamo</a:t>
            </a:r>
          </a:p>
        </p:txBody>
      </p:sp>
    </p:spTree>
    <p:extLst>
      <p:ext uri="{BB962C8B-B14F-4D97-AF65-F5344CB8AC3E}">
        <p14:creationId xmlns:p14="http://schemas.microsoft.com/office/powerpoint/2010/main" val="342728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CCC9E7-5510-4F41-9FD0-5F01FDA73DEE}"/>
              </a:ext>
            </a:extLst>
          </p:cNvPr>
          <p:cNvSpPr>
            <a:spLocks noGrp="1"/>
          </p:cNvSpPr>
          <p:nvPr>
            <p:ph type="title"/>
          </p:nvPr>
        </p:nvSpPr>
        <p:spPr/>
        <p:txBody>
          <a:bodyPr>
            <a:normAutofit/>
          </a:bodyPr>
          <a:lstStyle/>
          <a:p>
            <a:r>
              <a:rPr lang="en-US" dirty="0"/>
              <a:t>NoSQL Data Architecture Patterns</a:t>
            </a:r>
          </a:p>
        </p:txBody>
      </p:sp>
      <p:sp>
        <p:nvSpPr>
          <p:cNvPr id="5" name="Text Placeholder 4">
            <a:extLst>
              <a:ext uri="{FF2B5EF4-FFF2-40B4-BE49-F238E27FC236}">
                <a16:creationId xmlns:a16="http://schemas.microsoft.com/office/drawing/2014/main" xmlns="" id="{9C07B284-6F88-EC47-A428-674A1C8BC6B8}"/>
              </a:ext>
            </a:extLst>
          </p:cNvPr>
          <p:cNvSpPr>
            <a:spLocks noGrp="1"/>
          </p:cNvSpPr>
          <p:nvPr>
            <p:ph type="body" idx="1"/>
          </p:nvPr>
        </p:nvSpPr>
        <p:spPr/>
        <p:txBody>
          <a:bodyPr/>
          <a:lstStyle/>
          <a:p>
            <a:r>
              <a:rPr lang="en-US" dirty="0"/>
              <a:t>(Types of NoSQL Database)</a:t>
            </a:r>
          </a:p>
        </p:txBody>
      </p:sp>
    </p:spTree>
    <p:extLst>
      <p:ext uri="{BB962C8B-B14F-4D97-AF65-F5344CB8AC3E}">
        <p14:creationId xmlns:p14="http://schemas.microsoft.com/office/powerpoint/2010/main" val="347271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AD364A-263F-4B45-9E78-793A5E5F345E}"/>
              </a:ext>
            </a:extLst>
          </p:cNvPr>
          <p:cNvSpPr>
            <a:spLocks noGrp="1"/>
          </p:cNvSpPr>
          <p:nvPr>
            <p:ph type="title"/>
          </p:nvPr>
        </p:nvSpPr>
        <p:spPr/>
        <p:txBody>
          <a:bodyPr/>
          <a:lstStyle/>
          <a:p>
            <a:r>
              <a:rPr lang="en-US" dirty="0"/>
              <a:t>Types of NoSQL</a:t>
            </a:r>
          </a:p>
        </p:txBody>
      </p:sp>
      <p:sp>
        <p:nvSpPr>
          <p:cNvPr id="3" name="Content Placeholder 2">
            <a:extLst>
              <a:ext uri="{FF2B5EF4-FFF2-40B4-BE49-F238E27FC236}">
                <a16:creationId xmlns:a16="http://schemas.microsoft.com/office/drawing/2014/main" xmlns="" id="{6F5FC04A-D1D5-A84F-A312-5B48F9CF0FF7}"/>
              </a:ext>
            </a:extLst>
          </p:cNvPr>
          <p:cNvSpPr>
            <a:spLocks noGrp="1"/>
          </p:cNvSpPr>
          <p:nvPr>
            <p:ph idx="1"/>
          </p:nvPr>
        </p:nvSpPr>
        <p:spPr/>
        <p:txBody>
          <a:bodyPr/>
          <a:lstStyle/>
          <a:p>
            <a:r>
              <a:rPr lang="en-US" dirty="0"/>
              <a:t>Traditional RDBMS uses SQL syntax to store and retrieve data from SQL databases. </a:t>
            </a:r>
          </a:p>
          <a:p>
            <a:r>
              <a:rPr lang="en-US" dirty="0"/>
              <a:t>They all use a data model that has a different structure than the </a:t>
            </a:r>
            <a:r>
              <a:rPr lang="en-US" dirty="0">
                <a:solidFill>
                  <a:schemeClr val="accent6"/>
                </a:solidFill>
              </a:rPr>
              <a:t>traditional row-and-column </a:t>
            </a:r>
            <a:r>
              <a:rPr lang="en-US" dirty="0"/>
              <a:t>table model used with relational database management systems (RDBMSs). </a:t>
            </a:r>
          </a:p>
          <a:p>
            <a:r>
              <a:rPr lang="en-US" dirty="0"/>
              <a:t>Instead, a NoSQL database system encompasses a wide range of database technologies that can store </a:t>
            </a:r>
            <a:r>
              <a:rPr lang="en-US" dirty="0">
                <a:solidFill>
                  <a:schemeClr val="accent6"/>
                </a:solidFill>
              </a:rPr>
              <a:t>structured</a:t>
            </a:r>
            <a:r>
              <a:rPr lang="en-US" dirty="0"/>
              <a:t>, </a:t>
            </a:r>
            <a:r>
              <a:rPr lang="en-US" dirty="0">
                <a:solidFill>
                  <a:schemeClr val="accent6"/>
                </a:solidFill>
              </a:rPr>
              <a:t>semi-structured</a:t>
            </a:r>
            <a:r>
              <a:rPr lang="en-US" dirty="0"/>
              <a:t>, </a:t>
            </a:r>
            <a:r>
              <a:rPr lang="en-US" dirty="0">
                <a:solidFill>
                  <a:schemeClr val="accent6"/>
                </a:solidFill>
              </a:rPr>
              <a:t>unstructured</a:t>
            </a:r>
            <a:r>
              <a:rPr lang="en-US" dirty="0"/>
              <a:t> and </a:t>
            </a:r>
            <a:r>
              <a:rPr lang="en-US" dirty="0">
                <a:solidFill>
                  <a:schemeClr val="accent6"/>
                </a:solidFill>
              </a:rPr>
              <a:t>polymorphic data</a:t>
            </a:r>
            <a:r>
              <a:rPr lang="en-US" dirty="0"/>
              <a:t>.</a:t>
            </a:r>
          </a:p>
          <a:p>
            <a:pPr marL="457200" indent="-457200">
              <a:buFont typeface="+mj-lt"/>
              <a:buAutoNum type="arabicPeriod"/>
            </a:pPr>
            <a:r>
              <a:rPr lang="en-US" dirty="0"/>
              <a:t>Key-Value Pair Oriented</a:t>
            </a:r>
          </a:p>
          <a:p>
            <a:pPr marL="457200" indent="-457200">
              <a:buFont typeface="+mj-lt"/>
              <a:buAutoNum type="arabicPeriod"/>
            </a:pPr>
            <a:r>
              <a:rPr lang="en-US" dirty="0"/>
              <a:t>Document Oriented</a:t>
            </a:r>
          </a:p>
          <a:p>
            <a:pPr marL="457200" indent="-457200">
              <a:buFont typeface="+mj-lt"/>
              <a:buAutoNum type="arabicPeriod"/>
            </a:pPr>
            <a:r>
              <a:rPr lang="en-US" dirty="0"/>
              <a:t>Column Oriented</a:t>
            </a:r>
          </a:p>
          <a:p>
            <a:pPr marL="457200" indent="-457200">
              <a:buFont typeface="+mj-lt"/>
              <a:buAutoNum type="arabicPeriod"/>
            </a:pPr>
            <a:r>
              <a:rPr lang="en-US" dirty="0"/>
              <a:t>Graph Oriented</a:t>
            </a:r>
          </a:p>
        </p:txBody>
      </p:sp>
      <p:pic>
        <p:nvPicPr>
          <p:cNvPr id="2050" name="Picture 2">
            <a:extLst>
              <a:ext uri="{FF2B5EF4-FFF2-40B4-BE49-F238E27FC236}">
                <a16:creationId xmlns:a16="http://schemas.microsoft.com/office/drawing/2014/main" xmlns="" id="{72160E53-E9FF-B344-81C5-B4B08ED47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036" y="2851073"/>
            <a:ext cx="7029450" cy="3755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27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fade">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2" y="731706"/>
            <a:ext cx="7772400" cy="4893647"/>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What is NoSQL? </a:t>
            </a:r>
          </a:p>
          <a:p>
            <a:pPr marL="742950" lvl="1" indent="-285750">
              <a:buFont typeface="Arial" panose="020B0604020202020204" pitchFamily="34" charset="0"/>
              <a:buChar char="•"/>
            </a:pPr>
            <a:r>
              <a:rPr lang="en-US" sz="2400" dirty="0">
                <a:solidFill>
                  <a:schemeClr val="bg1">
                    <a:lumMod val="50000"/>
                  </a:schemeClr>
                </a:solidFill>
              </a:rPr>
              <a:t>NoSQL Business Drivers</a:t>
            </a:r>
          </a:p>
          <a:p>
            <a:pPr marL="742950" lvl="1" indent="-285750">
              <a:buFont typeface="Arial" panose="020B0604020202020204" pitchFamily="34" charset="0"/>
              <a:buChar char="•"/>
            </a:pPr>
            <a:r>
              <a:rPr lang="en-US" sz="2400" dirty="0">
                <a:solidFill>
                  <a:schemeClr val="bg1">
                    <a:lumMod val="50000"/>
                  </a:schemeClr>
                </a:solidFill>
              </a:rPr>
              <a:t>NoSQL Case Studies</a:t>
            </a:r>
          </a:p>
          <a:p>
            <a:pPr marL="742950" lvl="1" indent="-285750">
              <a:buFont typeface="Arial" panose="020B0604020202020204" pitchFamily="34" charset="0"/>
              <a:buChar char="•"/>
            </a:pPr>
            <a:r>
              <a:rPr lang="en-US" sz="2400" dirty="0">
                <a:solidFill>
                  <a:schemeClr val="bg1">
                    <a:lumMod val="50000"/>
                  </a:schemeClr>
                </a:solidFill>
              </a:rPr>
              <a:t>NoSQL Data Architecture Patterns (Types of NoSQL DB)</a:t>
            </a:r>
          </a:p>
          <a:p>
            <a:pPr marL="1200150" lvl="2" indent="-285750">
              <a:buFont typeface="Arial" panose="020B0604020202020204" pitchFamily="34" charset="0"/>
              <a:buChar char="•"/>
            </a:pPr>
            <a:r>
              <a:rPr lang="en-US" sz="2400" dirty="0">
                <a:solidFill>
                  <a:schemeClr val="bg1">
                    <a:lumMod val="50000"/>
                  </a:schemeClr>
                </a:solidFill>
              </a:rPr>
              <a:t>Key-value Oriented</a:t>
            </a:r>
          </a:p>
          <a:p>
            <a:pPr marL="1200150" lvl="2" indent="-285750">
              <a:buFont typeface="Arial" panose="020B0604020202020204" pitchFamily="34" charset="0"/>
              <a:buChar char="•"/>
            </a:pPr>
            <a:r>
              <a:rPr lang="en-US" sz="2400" dirty="0">
                <a:solidFill>
                  <a:schemeClr val="bg1">
                    <a:lumMod val="50000"/>
                  </a:schemeClr>
                </a:solidFill>
              </a:rPr>
              <a:t>Graph Oriented</a:t>
            </a:r>
          </a:p>
          <a:p>
            <a:pPr marL="1200150" lvl="2" indent="-285750">
              <a:buFont typeface="Arial" panose="020B0604020202020204" pitchFamily="34" charset="0"/>
              <a:buChar char="•"/>
            </a:pPr>
            <a:r>
              <a:rPr lang="en-US" sz="2400" dirty="0">
                <a:solidFill>
                  <a:schemeClr val="bg1">
                    <a:lumMod val="50000"/>
                  </a:schemeClr>
                </a:solidFill>
              </a:rPr>
              <a:t>Column Oriented</a:t>
            </a:r>
          </a:p>
          <a:p>
            <a:pPr marL="1200150" lvl="2" indent="-285750">
              <a:buFont typeface="Arial" panose="020B0604020202020204" pitchFamily="34" charset="0"/>
              <a:buChar char="•"/>
            </a:pPr>
            <a:r>
              <a:rPr lang="en-US" sz="2400" dirty="0">
                <a:solidFill>
                  <a:schemeClr val="bg1">
                    <a:lumMod val="50000"/>
                  </a:schemeClr>
                </a:solidFill>
              </a:rPr>
              <a:t>Document Oriented</a:t>
            </a:r>
          </a:p>
          <a:p>
            <a:pPr marL="742950" lvl="1" indent="-285750">
              <a:buFont typeface="Arial" panose="020B0604020202020204" pitchFamily="34" charset="0"/>
              <a:buChar char="•"/>
            </a:pPr>
            <a:r>
              <a:rPr lang="en-US" sz="2400" dirty="0">
                <a:solidFill>
                  <a:schemeClr val="bg1">
                    <a:lumMod val="50000"/>
                  </a:schemeClr>
                </a:solidFill>
              </a:rPr>
              <a:t>Using NoSQL to Manage Big Data</a:t>
            </a:r>
          </a:p>
          <a:p>
            <a:pPr marL="1200150" lvl="2" indent="-285750">
              <a:buFont typeface="Arial" panose="020B0604020202020204" pitchFamily="34" charset="0"/>
              <a:buChar char="•"/>
            </a:pPr>
            <a:r>
              <a:rPr lang="en-US" sz="2400" dirty="0">
                <a:solidFill>
                  <a:schemeClr val="bg1">
                    <a:lumMod val="50000"/>
                  </a:schemeClr>
                </a:solidFill>
              </a:rPr>
              <a:t>What is a big data NoSQL solution? </a:t>
            </a:r>
          </a:p>
          <a:p>
            <a:pPr marL="1200150" lvl="2" indent="-285750">
              <a:buFont typeface="Arial" panose="020B0604020202020204" pitchFamily="34" charset="0"/>
              <a:buChar char="•"/>
            </a:pPr>
            <a:r>
              <a:rPr lang="en-US" sz="2400" dirty="0">
                <a:solidFill>
                  <a:schemeClr val="bg1">
                    <a:lumMod val="50000"/>
                  </a:schemeClr>
                </a:solidFill>
              </a:rPr>
              <a:t>Understanding the types of big data problems</a:t>
            </a:r>
          </a:p>
          <a:p>
            <a:pPr marL="742950" lvl="1" indent="-285750">
              <a:buFont typeface="Arial" panose="020B0604020202020204" pitchFamily="34" charset="0"/>
              <a:buChar char="•"/>
            </a:pPr>
            <a:r>
              <a:rPr lang="en-US" sz="2400" dirty="0">
                <a:solidFill>
                  <a:schemeClr val="bg1">
                    <a:lumMod val="50000"/>
                  </a:schemeClr>
                </a:solidFill>
              </a:rPr>
              <a:t>Four ways that NoSQL systems handle big data problems</a:t>
            </a:r>
          </a:p>
        </p:txBody>
      </p:sp>
    </p:spTree>
    <p:extLst>
      <p:ext uri="{BB962C8B-B14F-4D97-AF65-F5344CB8AC3E}">
        <p14:creationId xmlns:p14="http://schemas.microsoft.com/office/powerpoint/2010/main" val="68559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fade">
                                      <p:cBhvr>
                                        <p:cTn id="36" dur="500"/>
                                        <p:tgtEl>
                                          <p:spTgt spid="9">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fade">
                                      <p:cBhvr>
                                        <p:cTn id="45" dur="500"/>
                                        <p:tgtEl>
                                          <p:spTgt spid="9">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500"/>
                                        <p:tgtEl>
                                          <p:spTgt spid="9">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visible"/>
                                      </p:to>
                                    </p:set>
                                    <p:animEffect transition="in" filter="fade">
                                      <p:cBhvr>
                                        <p:cTn id="54" dur="500"/>
                                        <p:tgtEl>
                                          <p:spTgt spid="9">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
                                            <p:txEl>
                                              <p:pRg st="9" end="9"/>
                                            </p:txEl>
                                          </p:spTgt>
                                        </p:tgtEl>
                                        <p:attrNameLst>
                                          <p:attrName>style.visibility</p:attrName>
                                        </p:attrNameLst>
                                      </p:cBhvr>
                                      <p:to>
                                        <p:strVal val="visible"/>
                                      </p:to>
                                    </p:set>
                                    <p:animEffect transition="in" filter="fade">
                                      <p:cBhvr>
                                        <p:cTn id="57" dur="500"/>
                                        <p:tgtEl>
                                          <p:spTgt spid="9">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9">
                                            <p:txEl>
                                              <p:pRg st="10" end="10"/>
                                            </p:txEl>
                                          </p:spTgt>
                                        </p:tgtEl>
                                        <p:attrNameLst>
                                          <p:attrName>style.visibility</p:attrName>
                                        </p:attrNameLst>
                                      </p:cBhvr>
                                      <p:to>
                                        <p:strVal val="visible"/>
                                      </p:to>
                                    </p:set>
                                    <p:animEffect transition="in" filter="fade">
                                      <p:cBhvr>
                                        <p:cTn id="60" dur="500"/>
                                        <p:tgtEl>
                                          <p:spTgt spid="9">
                                            <p:txEl>
                                              <p:pRg st="10" end="1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9">
                                            <p:txEl>
                                              <p:pRg st="11" end="11"/>
                                            </p:txEl>
                                          </p:spTgt>
                                        </p:tgtEl>
                                        <p:attrNameLst>
                                          <p:attrName>style.visibility</p:attrName>
                                        </p:attrNameLst>
                                      </p:cBhvr>
                                      <p:to>
                                        <p:strVal val="visible"/>
                                      </p:to>
                                    </p:set>
                                    <p:animEffect transition="in" filter="fade">
                                      <p:cBhvr>
                                        <p:cTn id="63" dur="500"/>
                                        <p:tgtEl>
                                          <p:spTgt spid="9">
                                            <p:txEl>
                                              <p:pRg st="11" end="1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9">
                                            <p:txEl>
                                              <p:pRg st="12" end="12"/>
                                            </p:txEl>
                                          </p:spTgt>
                                        </p:tgtEl>
                                        <p:attrNameLst>
                                          <p:attrName>style.visibility</p:attrName>
                                        </p:attrNameLst>
                                      </p:cBhvr>
                                      <p:to>
                                        <p:strVal val="visible"/>
                                      </p:to>
                                    </p:set>
                                    <p:animEffect transition="in" filter="fade">
                                      <p:cBhvr>
                                        <p:cTn id="66"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6E586-B6D0-6448-A052-242EEFF0EE6C}"/>
              </a:ext>
            </a:extLst>
          </p:cNvPr>
          <p:cNvSpPr>
            <a:spLocks noGrp="1"/>
          </p:cNvSpPr>
          <p:nvPr>
            <p:ph type="title"/>
          </p:nvPr>
        </p:nvSpPr>
        <p:spPr>
          <a:xfrm>
            <a:off x="0" y="1"/>
            <a:ext cx="12192000" cy="711200"/>
          </a:xfrm>
        </p:spPr>
        <p:txBody>
          <a:bodyPr>
            <a:normAutofit/>
          </a:bodyPr>
          <a:lstStyle/>
          <a:p>
            <a:r>
              <a:rPr lang="en-US" dirty="0"/>
              <a:t>Key-Value Pair Oriented</a:t>
            </a:r>
          </a:p>
        </p:txBody>
      </p:sp>
      <p:sp>
        <p:nvSpPr>
          <p:cNvPr id="3" name="Content Placeholder 2">
            <a:extLst>
              <a:ext uri="{FF2B5EF4-FFF2-40B4-BE49-F238E27FC236}">
                <a16:creationId xmlns:a16="http://schemas.microsoft.com/office/drawing/2014/main" xmlns="" id="{3A51A09D-C936-974C-8994-B0F3C025D073}"/>
              </a:ext>
            </a:extLst>
          </p:cNvPr>
          <p:cNvSpPr>
            <a:spLocks noGrp="1"/>
          </p:cNvSpPr>
          <p:nvPr>
            <p:ph idx="1"/>
          </p:nvPr>
        </p:nvSpPr>
        <p:spPr>
          <a:xfrm>
            <a:off x="131180" y="863444"/>
            <a:ext cx="11929641" cy="5590565"/>
          </a:xfrm>
        </p:spPr>
        <p:txBody>
          <a:bodyPr/>
          <a:lstStyle/>
          <a:p>
            <a:r>
              <a:rPr lang="en-US" dirty="0"/>
              <a:t>Key-value Stores are the </a:t>
            </a:r>
            <a:r>
              <a:rPr lang="en-US" dirty="0">
                <a:solidFill>
                  <a:schemeClr val="accent6"/>
                </a:solidFill>
              </a:rPr>
              <a:t>simplest type of NoSQL </a:t>
            </a:r>
            <a:r>
              <a:rPr lang="en-US" dirty="0"/>
              <a:t>database.</a:t>
            </a:r>
          </a:p>
          <a:p>
            <a:r>
              <a:rPr lang="en-US" dirty="0"/>
              <a:t>Data is stored in </a:t>
            </a:r>
            <a:r>
              <a:rPr lang="en-US" dirty="0">
                <a:solidFill>
                  <a:schemeClr val="accent6"/>
                </a:solidFill>
              </a:rPr>
              <a:t>key/value pairs</a:t>
            </a:r>
            <a:r>
              <a:rPr lang="en-US" dirty="0"/>
              <a:t>.</a:t>
            </a:r>
          </a:p>
          <a:p>
            <a:r>
              <a:rPr lang="en-US" dirty="0"/>
              <a:t>It uses keys and values to store the data. The attribute name is stored in ‘</a:t>
            </a:r>
            <a:r>
              <a:rPr lang="en-US" dirty="0">
                <a:solidFill>
                  <a:schemeClr val="accent6"/>
                </a:solidFill>
              </a:rPr>
              <a:t>key</a:t>
            </a:r>
            <a:r>
              <a:rPr lang="en-US" dirty="0"/>
              <a:t>’, whereas the values corresponding to that key will be held in ‘</a:t>
            </a:r>
            <a:r>
              <a:rPr lang="en-US" dirty="0">
                <a:solidFill>
                  <a:schemeClr val="accent6"/>
                </a:solidFill>
              </a:rPr>
              <a:t>value</a:t>
            </a:r>
            <a:r>
              <a:rPr lang="en-US" dirty="0"/>
              <a:t>’.</a:t>
            </a:r>
          </a:p>
          <a:p>
            <a:r>
              <a:rPr lang="en-US" dirty="0"/>
              <a:t>In Key-value store databases, the key can only be string, whereas the value can store string, JSON, XML, Blob, etc. Due to its behavior, it is capable of handling massive data and loads.</a:t>
            </a:r>
          </a:p>
          <a:p>
            <a:r>
              <a:rPr lang="en-US" dirty="0"/>
              <a:t>The use case of key-value stores mainly stores user preferences, user profiles, shopping carts, etc.</a:t>
            </a:r>
          </a:p>
          <a:p>
            <a:endParaRPr lang="en-US" dirty="0"/>
          </a:p>
          <a:p>
            <a:endParaRPr lang="en-US" dirty="0"/>
          </a:p>
          <a:p>
            <a:pPr marL="0" indent="0">
              <a:buNone/>
            </a:pPr>
            <a:endParaRPr lang="en-US" dirty="0"/>
          </a:p>
          <a:p>
            <a:r>
              <a:rPr lang="en-US" dirty="0"/>
              <a:t>DynamoDB, </a:t>
            </a:r>
            <a:r>
              <a:rPr lang="en-US" dirty="0" err="1"/>
              <a:t>Riak</a:t>
            </a:r>
            <a:r>
              <a:rPr lang="en-US" dirty="0"/>
              <a:t>, Redis are a few famous examples of Key-value store NoSQL databases.</a:t>
            </a:r>
          </a:p>
          <a:p>
            <a:endParaRPr lang="en-US" dirty="0"/>
          </a:p>
          <a:p>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xmlns="" id="{4166A6C8-79E6-A947-9A33-90FC0B98290B}"/>
              </a:ext>
            </a:extLst>
          </p:cNvPr>
          <p:cNvGraphicFramePr>
            <a:graphicFrameLocks noGrp="1"/>
          </p:cNvGraphicFramePr>
          <p:nvPr>
            <p:extLst>
              <p:ext uri="{D42A27DB-BD31-4B8C-83A1-F6EECF244321}">
                <p14:modId xmlns:p14="http://schemas.microsoft.com/office/powerpoint/2010/main" val="2955395398"/>
              </p:ext>
            </p:extLst>
          </p:nvPr>
        </p:nvGraphicFramePr>
        <p:xfrm>
          <a:off x="3453447" y="4191001"/>
          <a:ext cx="5285105" cy="1112520"/>
        </p:xfrm>
        <a:graphic>
          <a:graphicData uri="http://schemas.openxmlformats.org/drawingml/2006/table">
            <a:tbl>
              <a:tblPr firstRow="1" bandRow="1">
                <a:tableStyleId>{93296810-A885-4BE3-A3E7-6D5BEEA58F35}</a:tableStyleId>
              </a:tblPr>
              <a:tblGrid>
                <a:gridCol w="2555467">
                  <a:extLst>
                    <a:ext uri="{9D8B030D-6E8A-4147-A177-3AD203B41FA5}">
                      <a16:colId xmlns:a16="http://schemas.microsoft.com/office/drawing/2014/main" xmlns="" val="3194332168"/>
                    </a:ext>
                  </a:extLst>
                </a:gridCol>
                <a:gridCol w="2729638">
                  <a:extLst>
                    <a:ext uri="{9D8B030D-6E8A-4147-A177-3AD203B41FA5}">
                      <a16:colId xmlns:a16="http://schemas.microsoft.com/office/drawing/2014/main" xmlns="" val="1503019969"/>
                    </a:ext>
                  </a:extLst>
                </a:gridCol>
              </a:tblGrid>
              <a:tr h="370840">
                <a:tc>
                  <a:txBody>
                    <a:bodyPr/>
                    <a:lstStyle/>
                    <a:p>
                      <a:pPr algn="ctr"/>
                      <a:r>
                        <a:rPr lang="en-US" dirty="0"/>
                        <a:t>Key</a:t>
                      </a:r>
                    </a:p>
                  </a:txBody>
                  <a:tcPr/>
                </a:tc>
                <a:tc>
                  <a:txBody>
                    <a:bodyPr/>
                    <a:lstStyle/>
                    <a:p>
                      <a:pPr algn="ctr"/>
                      <a:r>
                        <a:rPr lang="en-US" dirty="0"/>
                        <a:t>Value</a:t>
                      </a:r>
                    </a:p>
                  </a:txBody>
                  <a:tcPr/>
                </a:tc>
                <a:extLst>
                  <a:ext uri="{0D108BD9-81ED-4DB2-BD59-A6C34878D82A}">
                    <a16:rowId xmlns:a16="http://schemas.microsoft.com/office/drawing/2014/main" xmlns="" val="4283126354"/>
                  </a:ext>
                </a:extLst>
              </a:tr>
              <a:tr h="370840">
                <a:tc>
                  <a:txBody>
                    <a:bodyPr/>
                    <a:lstStyle/>
                    <a:p>
                      <a:pPr algn="ctr"/>
                      <a:r>
                        <a:rPr lang="en-US" dirty="0"/>
                        <a:t>First Name</a:t>
                      </a:r>
                    </a:p>
                  </a:txBody>
                  <a:tcPr/>
                </a:tc>
                <a:tc>
                  <a:txBody>
                    <a:bodyPr/>
                    <a:lstStyle/>
                    <a:p>
                      <a:pPr algn="ctr"/>
                      <a:r>
                        <a:rPr lang="en-US" dirty="0"/>
                        <a:t>Rahul</a:t>
                      </a:r>
                    </a:p>
                  </a:txBody>
                  <a:tcPr/>
                </a:tc>
                <a:extLst>
                  <a:ext uri="{0D108BD9-81ED-4DB2-BD59-A6C34878D82A}">
                    <a16:rowId xmlns:a16="http://schemas.microsoft.com/office/drawing/2014/main" xmlns="" val="2732155849"/>
                  </a:ext>
                </a:extLst>
              </a:tr>
              <a:tr h="370840">
                <a:tc>
                  <a:txBody>
                    <a:bodyPr/>
                    <a:lstStyle/>
                    <a:p>
                      <a:pPr algn="ctr"/>
                      <a:r>
                        <a:rPr lang="en-US" dirty="0"/>
                        <a:t>Last Name</a:t>
                      </a:r>
                    </a:p>
                  </a:txBody>
                  <a:tcPr/>
                </a:tc>
                <a:tc>
                  <a:txBody>
                    <a:bodyPr/>
                    <a:lstStyle/>
                    <a:p>
                      <a:pPr algn="ctr"/>
                      <a:r>
                        <a:rPr lang="en-US" dirty="0"/>
                        <a:t>Mehta</a:t>
                      </a:r>
                    </a:p>
                  </a:txBody>
                  <a:tcPr/>
                </a:tc>
                <a:extLst>
                  <a:ext uri="{0D108BD9-81ED-4DB2-BD59-A6C34878D82A}">
                    <a16:rowId xmlns:a16="http://schemas.microsoft.com/office/drawing/2014/main" xmlns="" val="1305862011"/>
                  </a:ext>
                </a:extLst>
              </a:tr>
            </a:tbl>
          </a:graphicData>
        </a:graphic>
      </p:graphicFrame>
    </p:spTree>
    <p:extLst>
      <p:ext uri="{BB962C8B-B14F-4D97-AF65-F5344CB8AC3E}">
        <p14:creationId xmlns:p14="http://schemas.microsoft.com/office/powerpoint/2010/main" val="122824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A5253-EDA3-2943-85CA-6B4A2A6F6A99}"/>
              </a:ext>
            </a:extLst>
          </p:cNvPr>
          <p:cNvSpPr>
            <a:spLocks noGrp="1"/>
          </p:cNvSpPr>
          <p:nvPr>
            <p:ph type="title"/>
          </p:nvPr>
        </p:nvSpPr>
        <p:spPr/>
        <p:txBody>
          <a:bodyPr>
            <a:normAutofit/>
          </a:bodyPr>
          <a:lstStyle/>
          <a:p>
            <a:r>
              <a:rPr lang="en-US" dirty="0"/>
              <a:t>Document Oriented</a:t>
            </a:r>
          </a:p>
        </p:txBody>
      </p:sp>
      <p:sp>
        <p:nvSpPr>
          <p:cNvPr id="3" name="Content Placeholder 2">
            <a:extLst>
              <a:ext uri="{FF2B5EF4-FFF2-40B4-BE49-F238E27FC236}">
                <a16:creationId xmlns:a16="http://schemas.microsoft.com/office/drawing/2014/main" xmlns="" id="{853423B3-5A51-A146-863A-A2056A1D89CC}"/>
              </a:ext>
            </a:extLst>
          </p:cNvPr>
          <p:cNvSpPr>
            <a:spLocks noGrp="1"/>
          </p:cNvSpPr>
          <p:nvPr>
            <p:ph idx="1"/>
          </p:nvPr>
        </p:nvSpPr>
        <p:spPr/>
        <p:txBody>
          <a:bodyPr/>
          <a:lstStyle/>
          <a:p>
            <a:r>
              <a:rPr lang="en-US" dirty="0"/>
              <a:t>Document Databases use key-value pairs to </a:t>
            </a:r>
            <a:r>
              <a:rPr lang="en-US" dirty="0">
                <a:solidFill>
                  <a:schemeClr val="accent6"/>
                </a:solidFill>
              </a:rPr>
              <a:t>store and retrieve data </a:t>
            </a:r>
            <a:r>
              <a:rPr lang="en-US" dirty="0"/>
              <a:t>from the documents. </a:t>
            </a:r>
          </a:p>
          <a:p>
            <a:r>
              <a:rPr lang="en-US" dirty="0"/>
              <a:t>A document is stored in the </a:t>
            </a:r>
            <a:r>
              <a:rPr lang="en-US" dirty="0">
                <a:solidFill>
                  <a:schemeClr val="accent6"/>
                </a:solidFill>
              </a:rPr>
              <a:t>form of XML and JSON</a:t>
            </a:r>
            <a:r>
              <a:rPr lang="en-US" dirty="0"/>
              <a:t>. </a:t>
            </a:r>
          </a:p>
          <a:p>
            <a:endParaRPr lang="en-US" dirty="0"/>
          </a:p>
          <a:p>
            <a:endParaRPr lang="en-US" dirty="0"/>
          </a:p>
          <a:p>
            <a:endParaRPr lang="en-US" dirty="0"/>
          </a:p>
          <a:p>
            <a:endParaRPr lang="en-US" dirty="0"/>
          </a:p>
          <a:p>
            <a:r>
              <a:rPr lang="en-US" dirty="0"/>
              <a:t>Data is stored as a value. Its associated key is the unique identifier for that value.</a:t>
            </a:r>
          </a:p>
          <a:p>
            <a:r>
              <a:rPr lang="en-US" dirty="0"/>
              <a:t>The difference is that, in a document database, the value contains </a:t>
            </a:r>
            <a:r>
              <a:rPr lang="en-US" dirty="0">
                <a:solidFill>
                  <a:schemeClr val="accent6"/>
                </a:solidFill>
              </a:rPr>
              <a:t>structured</a:t>
            </a:r>
            <a:r>
              <a:rPr lang="en-US" dirty="0"/>
              <a:t> or </a:t>
            </a:r>
            <a:r>
              <a:rPr lang="en-US" dirty="0">
                <a:solidFill>
                  <a:schemeClr val="accent6"/>
                </a:solidFill>
              </a:rPr>
              <a:t>semi-structured</a:t>
            </a:r>
            <a:r>
              <a:rPr lang="en-US" dirty="0"/>
              <a:t> data.</a:t>
            </a:r>
          </a:p>
          <a:p>
            <a:r>
              <a:rPr lang="en-US" dirty="0"/>
              <a:t>This structured/semi-structured value is referred to as a document and can be in XML, JSON or</a:t>
            </a:r>
          </a:p>
          <a:p>
            <a:r>
              <a:rPr lang="en-US" dirty="0"/>
              <a:t>BSON format.</a:t>
            </a:r>
          </a:p>
          <a:p>
            <a:r>
              <a:rPr lang="en-US" dirty="0"/>
              <a:t>Examples of Document databases are – MongoDB, </a:t>
            </a:r>
            <a:r>
              <a:rPr lang="en-US" dirty="0" err="1"/>
              <a:t>OrientDB</a:t>
            </a:r>
            <a:r>
              <a:rPr lang="en-US" dirty="0"/>
              <a:t>, Apache CouchDB, IBM </a:t>
            </a:r>
            <a:r>
              <a:rPr lang="en-US" dirty="0" err="1"/>
              <a:t>Cloudant</a:t>
            </a:r>
            <a:r>
              <a:rPr lang="en-US" dirty="0"/>
              <a:t>, </a:t>
            </a:r>
            <a:r>
              <a:rPr lang="en-US" dirty="0" err="1"/>
              <a:t>CrateDB</a:t>
            </a:r>
            <a:r>
              <a:rPr lang="en-US" dirty="0"/>
              <a:t>, </a:t>
            </a:r>
            <a:r>
              <a:rPr lang="en-US" dirty="0" err="1"/>
              <a:t>BaseX</a:t>
            </a:r>
            <a:r>
              <a:rPr lang="en-US" dirty="0"/>
              <a:t>, and many more.</a:t>
            </a:r>
          </a:p>
          <a:p>
            <a:endParaRPr lang="en-US" dirty="0"/>
          </a:p>
        </p:txBody>
      </p:sp>
      <p:pic>
        <p:nvPicPr>
          <p:cNvPr id="6146" name="Picture 2" descr="Document Databases">
            <a:extLst>
              <a:ext uri="{FF2B5EF4-FFF2-40B4-BE49-F238E27FC236}">
                <a16:creationId xmlns:a16="http://schemas.microsoft.com/office/drawing/2014/main" xmlns="" id="{C9FC217D-A525-374A-A2D7-6F3BE49D3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949" y="1630354"/>
            <a:ext cx="6794500" cy="200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88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329B0-B7D7-F54D-A29B-3929FB18DD9E}"/>
              </a:ext>
            </a:extLst>
          </p:cNvPr>
          <p:cNvSpPr>
            <a:spLocks noGrp="1"/>
          </p:cNvSpPr>
          <p:nvPr>
            <p:ph type="title"/>
          </p:nvPr>
        </p:nvSpPr>
        <p:spPr/>
        <p:txBody>
          <a:bodyPr>
            <a:normAutofit/>
          </a:bodyPr>
          <a:lstStyle/>
          <a:p>
            <a:r>
              <a:rPr lang="en-US" dirty="0"/>
              <a:t>Column-Oriented</a:t>
            </a:r>
          </a:p>
        </p:txBody>
      </p:sp>
      <p:sp>
        <p:nvSpPr>
          <p:cNvPr id="3" name="Content Placeholder 2">
            <a:extLst>
              <a:ext uri="{FF2B5EF4-FFF2-40B4-BE49-F238E27FC236}">
                <a16:creationId xmlns:a16="http://schemas.microsoft.com/office/drawing/2014/main" xmlns="" id="{3374C86E-F38A-F241-9607-F24B0AE16C07}"/>
              </a:ext>
            </a:extLst>
          </p:cNvPr>
          <p:cNvSpPr>
            <a:spLocks noGrp="1"/>
          </p:cNvSpPr>
          <p:nvPr>
            <p:ph idx="1"/>
          </p:nvPr>
        </p:nvSpPr>
        <p:spPr>
          <a:xfrm>
            <a:off x="131181" y="863444"/>
            <a:ext cx="7347306" cy="5590565"/>
          </a:xfrm>
        </p:spPr>
        <p:txBody>
          <a:bodyPr/>
          <a:lstStyle/>
          <a:p>
            <a:r>
              <a:rPr lang="en-US" dirty="0"/>
              <a:t>Column-oriented databases work on </a:t>
            </a:r>
            <a:r>
              <a:rPr lang="en-US" dirty="0">
                <a:solidFill>
                  <a:schemeClr val="accent6"/>
                </a:solidFill>
              </a:rPr>
              <a:t>columns</a:t>
            </a:r>
            <a:r>
              <a:rPr lang="en-US" dirty="0"/>
              <a:t> and are based on </a:t>
            </a:r>
            <a:r>
              <a:rPr lang="en-US" dirty="0" err="1">
                <a:solidFill>
                  <a:schemeClr val="accent6"/>
                </a:solidFill>
              </a:rPr>
              <a:t>BigTable</a:t>
            </a:r>
            <a:r>
              <a:rPr lang="en-US" dirty="0"/>
              <a:t> paper by Google. </a:t>
            </a:r>
          </a:p>
          <a:p>
            <a:r>
              <a:rPr lang="en-US" dirty="0"/>
              <a:t>Every column is treated separately. Values of single column databases are stored contiguously. </a:t>
            </a:r>
          </a:p>
          <a:p>
            <a:r>
              <a:rPr lang="en-US" dirty="0"/>
              <a:t>They deliver high performance on </a:t>
            </a:r>
            <a:r>
              <a:rPr lang="en-US" dirty="0">
                <a:solidFill>
                  <a:schemeClr val="accent6"/>
                </a:solidFill>
              </a:rPr>
              <a:t>aggregation queries </a:t>
            </a:r>
            <a:r>
              <a:rPr lang="en-US" dirty="0"/>
              <a:t>like SUM, COUNT, AVG, MIN etc. as the data is readily available in a column. </a:t>
            </a:r>
          </a:p>
          <a:p>
            <a:r>
              <a:rPr lang="en-US" dirty="0"/>
              <a:t>Column-based NoSQL databases are widely used to manage data warehouses, business intelligence, CRM, Library card catalogs, </a:t>
            </a:r>
          </a:p>
          <a:p>
            <a:r>
              <a:rPr lang="en-US" dirty="0"/>
              <a:t>HBase, Cassandra, HBase, </a:t>
            </a:r>
            <a:r>
              <a:rPr lang="en-US" dirty="0" err="1"/>
              <a:t>Hypertable</a:t>
            </a:r>
            <a:r>
              <a:rPr lang="en-US" dirty="0"/>
              <a:t> are NoSQL query examples of column based database.</a:t>
            </a:r>
          </a:p>
        </p:txBody>
      </p:sp>
      <p:pic>
        <p:nvPicPr>
          <p:cNvPr id="7170" name="Picture 2" descr="Column-Oriented Databases">
            <a:extLst>
              <a:ext uri="{FF2B5EF4-FFF2-40B4-BE49-F238E27FC236}">
                <a16:creationId xmlns:a16="http://schemas.microsoft.com/office/drawing/2014/main" xmlns="" id="{545433A8-0B24-574E-9316-FB8481DF5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419" y="1384300"/>
            <a:ext cx="44704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3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4226A-112B-D141-A8DF-42E0F6A53AC3}"/>
              </a:ext>
            </a:extLst>
          </p:cNvPr>
          <p:cNvSpPr>
            <a:spLocks noGrp="1"/>
          </p:cNvSpPr>
          <p:nvPr>
            <p:ph type="title"/>
          </p:nvPr>
        </p:nvSpPr>
        <p:spPr/>
        <p:txBody>
          <a:bodyPr/>
          <a:lstStyle/>
          <a:p>
            <a:r>
              <a:rPr lang="en-US" dirty="0"/>
              <a:t>Graph Oriented</a:t>
            </a:r>
          </a:p>
        </p:txBody>
      </p:sp>
      <p:sp>
        <p:nvSpPr>
          <p:cNvPr id="3" name="Content Placeholder 2">
            <a:extLst>
              <a:ext uri="{FF2B5EF4-FFF2-40B4-BE49-F238E27FC236}">
                <a16:creationId xmlns:a16="http://schemas.microsoft.com/office/drawing/2014/main" xmlns="" id="{F3A499CC-0BA0-2E4C-B55D-4B43B87416DB}"/>
              </a:ext>
            </a:extLst>
          </p:cNvPr>
          <p:cNvSpPr>
            <a:spLocks noGrp="1"/>
          </p:cNvSpPr>
          <p:nvPr>
            <p:ph idx="1"/>
          </p:nvPr>
        </p:nvSpPr>
        <p:spPr>
          <a:xfrm>
            <a:off x="131181" y="863444"/>
            <a:ext cx="7717420" cy="5590565"/>
          </a:xfrm>
        </p:spPr>
        <p:txBody>
          <a:bodyPr/>
          <a:lstStyle/>
          <a:p>
            <a:r>
              <a:rPr lang="en-US" dirty="0"/>
              <a:t>Graph databases </a:t>
            </a:r>
            <a:r>
              <a:rPr lang="en-US" dirty="0">
                <a:solidFill>
                  <a:schemeClr val="accent6"/>
                </a:solidFill>
              </a:rPr>
              <a:t>form and store the relationship of the data</a:t>
            </a:r>
            <a:r>
              <a:rPr lang="en-US" dirty="0"/>
              <a:t>. </a:t>
            </a:r>
          </a:p>
          <a:p>
            <a:r>
              <a:rPr lang="en-US" dirty="0"/>
              <a:t>Each element/data is stored in a node, and that node is linked to another data/element. </a:t>
            </a:r>
          </a:p>
          <a:p>
            <a:r>
              <a:rPr lang="en-US" dirty="0"/>
              <a:t>A typical example for Graph database use cases is </a:t>
            </a:r>
            <a:r>
              <a:rPr lang="en-US" dirty="0">
                <a:solidFill>
                  <a:schemeClr val="accent6"/>
                </a:solidFill>
              </a:rPr>
              <a:t>Facebook</a:t>
            </a:r>
            <a:r>
              <a:rPr lang="en-US" dirty="0"/>
              <a:t>. </a:t>
            </a:r>
          </a:p>
          <a:p>
            <a:r>
              <a:rPr lang="en-US" dirty="0"/>
              <a:t>It holds the relationship between </a:t>
            </a:r>
            <a:r>
              <a:rPr lang="en-US" dirty="0">
                <a:solidFill>
                  <a:schemeClr val="accent6"/>
                </a:solidFill>
              </a:rPr>
              <a:t>each user and their further connections</a:t>
            </a:r>
            <a:r>
              <a:rPr lang="en-US" dirty="0"/>
              <a:t>. </a:t>
            </a:r>
          </a:p>
          <a:p>
            <a:r>
              <a:rPr lang="en-US" dirty="0"/>
              <a:t>Graph databases help search the connections between data elements and link one part to various parts directly or indirectly.</a:t>
            </a:r>
          </a:p>
          <a:p>
            <a:r>
              <a:rPr lang="en-US" dirty="0"/>
              <a:t>The Graph database can be used in social media, fraud detection, and knowledge graphs. Examples of Graph Databases are – Neo4J, Infinite Graph, </a:t>
            </a:r>
            <a:r>
              <a:rPr lang="en-US" dirty="0" err="1"/>
              <a:t>OrientDB</a:t>
            </a:r>
            <a:r>
              <a:rPr lang="en-US" dirty="0"/>
              <a:t>, </a:t>
            </a:r>
            <a:r>
              <a:rPr lang="en-US" dirty="0" err="1"/>
              <a:t>FlockDB</a:t>
            </a:r>
            <a:r>
              <a:rPr lang="en-US" dirty="0"/>
              <a:t>, etc.</a:t>
            </a:r>
          </a:p>
        </p:txBody>
      </p:sp>
      <p:pic>
        <p:nvPicPr>
          <p:cNvPr id="8194" name="Picture 2">
            <a:extLst>
              <a:ext uri="{FF2B5EF4-FFF2-40B4-BE49-F238E27FC236}">
                <a16:creationId xmlns:a16="http://schemas.microsoft.com/office/drawing/2014/main" xmlns="" id="{8F16ACB8-C7B7-EA42-8BEF-6074B22EF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7480" y="1549399"/>
            <a:ext cx="4113339" cy="331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72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ED0413-5D43-4542-87E1-869B4391D6CB}"/>
              </a:ext>
            </a:extLst>
          </p:cNvPr>
          <p:cNvSpPr>
            <a:spLocks noGrp="1"/>
          </p:cNvSpPr>
          <p:nvPr>
            <p:ph type="title"/>
          </p:nvPr>
        </p:nvSpPr>
        <p:spPr/>
        <p:txBody>
          <a:bodyPr/>
          <a:lstStyle/>
          <a:p>
            <a:r>
              <a:rPr lang="en-US" dirty="0"/>
              <a:t>NoSQL @Glance</a:t>
            </a:r>
          </a:p>
        </p:txBody>
      </p:sp>
      <p:sp>
        <p:nvSpPr>
          <p:cNvPr id="3" name="Content Placeholder 2">
            <a:extLst>
              <a:ext uri="{FF2B5EF4-FFF2-40B4-BE49-F238E27FC236}">
                <a16:creationId xmlns:a16="http://schemas.microsoft.com/office/drawing/2014/main" xmlns="" id="{CCDADF0E-C881-7540-98D0-D6F6A030BE31}"/>
              </a:ext>
            </a:extLst>
          </p:cNvPr>
          <p:cNvSpPr>
            <a:spLocks noGrp="1"/>
          </p:cNvSpPr>
          <p:nvPr>
            <p:ph idx="1"/>
          </p:nvPr>
        </p:nvSpPr>
        <p:spPr/>
        <p:txBody>
          <a:bodyPr/>
          <a:lstStyle/>
          <a:p>
            <a:r>
              <a:rPr lang="en-US" dirty="0"/>
              <a:t>NoSQL database is optimum for </a:t>
            </a:r>
            <a:r>
              <a:rPr lang="en-US" dirty="0">
                <a:solidFill>
                  <a:schemeClr val="accent6"/>
                </a:solidFill>
              </a:rPr>
              <a:t>processing massive volume data </a:t>
            </a:r>
            <a:r>
              <a:rPr lang="en-US" dirty="0"/>
              <a:t>with </a:t>
            </a:r>
            <a:r>
              <a:rPr lang="en-US" dirty="0">
                <a:solidFill>
                  <a:schemeClr val="accent6"/>
                </a:solidFill>
              </a:rPr>
              <a:t>distributed processing</a:t>
            </a:r>
            <a:r>
              <a:rPr lang="en-US" dirty="0"/>
              <a:t>. </a:t>
            </a:r>
          </a:p>
          <a:p>
            <a:r>
              <a:rPr lang="en-US" dirty="0"/>
              <a:t>NoSQL database supports </a:t>
            </a:r>
            <a:r>
              <a:rPr lang="en-US" dirty="0">
                <a:solidFill>
                  <a:schemeClr val="accent6"/>
                </a:solidFill>
              </a:rPr>
              <a:t>failover mechanisms </a:t>
            </a:r>
            <a:r>
              <a:rPr lang="en-US" dirty="0"/>
              <a:t>and ensures </a:t>
            </a:r>
            <a:r>
              <a:rPr lang="en-US" dirty="0">
                <a:solidFill>
                  <a:schemeClr val="accent6"/>
                </a:solidFill>
              </a:rPr>
              <a:t>high availability</a:t>
            </a:r>
            <a:r>
              <a:rPr lang="en-US" dirty="0"/>
              <a:t>.</a:t>
            </a:r>
          </a:p>
          <a:p>
            <a:r>
              <a:rPr lang="en-US" dirty="0"/>
              <a:t>NoSQL database provides </a:t>
            </a:r>
            <a:r>
              <a:rPr lang="en-US" dirty="0">
                <a:solidFill>
                  <a:schemeClr val="accent6"/>
                </a:solidFill>
              </a:rPr>
              <a:t>easy replication </a:t>
            </a:r>
            <a:r>
              <a:rPr lang="en-US" dirty="0"/>
              <a:t>along with </a:t>
            </a:r>
            <a:r>
              <a:rPr lang="en-US" dirty="0">
                <a:solidFill>
                  <a:schemeClr val="accent6"/>
                </a:solidFill>
              </a:rPr>
              <a:t>horizontally scalable capability</a:t>
            </a:r>
            <a:r>
              <a:rPr lang="en-US" dirty="0"/>
              <a:t>. </a:t>
            </a:r>
          </a:p>
          <a:p>
            <a:r>
              <a:rPr lang="en-US" dirty="0"/>
              <a:t>NoSQL database is capable of handling </a:t>
            </a:r>
            <a:r>
              <a:rPr lang="en-US" dirty="0">
                <a:solidFill>
                  <a:schemeClr val="accent6"/>
                </a:solidFill>
              </a:rPr>
              <a:t>structured</a:t>
            </a:r>
            <a:r>
              <a:rPr lang="en-US" dirty="0"/>
              <a:t>, </a:t>
            </a:r>
            <a:r>
              <a:rPr lang="en-US" dirty="0">
                <a:solidFill>
                  <a:schemeClr val="accent6"/>
                </a:solidFill>
              </a:rPr>
              <a:t>semi-structured</a:t>
            </a:r>
            <a:r>
              <a:rPr lang="en-US" dirty="0"/>
              <a:t>, and </a:t>
            </a:r>
            <a:r>
              <a:rPr lang="en-US" dirty="0">
                <a:solidFill>
                  <a:schemeClr val="accent6"/>
                </a:solidFill>
              </a:rPr>
              <a:t>unstructured</a:t>
            </a:r>
            <a:r>
              <a:rPr lang="en-US" dirty="0"/>
              <a:t> data.</a:t>
            </a:r>
          </a:p>
          <a:p>
            <a:r>
              <a:rPr lang="en-US" dirty="0"/>
              <a:t>NoSQL databases can be installed on </a:t>
            </a:r>
            <a:r>
              <a:rPr lang="en-US" dirty="0">
                <a:solidFill>
                  <a:schemeClr val="accent6"/>
                </a:solidFill>
              </a:rPr>
              <a:t>commodity hardware </a:t>
            </a:r>
            <a:r>
              <a:rPr lang="en-US" dirty="0"/>
              <a:t>and can form </a:t>
            </a:r>
            <a:r>
              <a:rPr lang="en-US" dirty="0">
                <a:solidFill>
                  <a:schemeClr val="accent6"/>
                </a:solidFill>
              </a:rPr>
              <a:t>clusters</a:t>
            </a:r>
            <a:r>
              <a:rPr lang="en-US" dirty="0"/>
              <a:t> for </a:t>
            </a:r>
            <a:r>
              <a:rPr lang="en-US" dirty="0">
                <a:solidFill>
                  <a:schemeClr val="accent6"/>
                </a:solidFill>
              </a:rPr>
              <a:t>distributed processing</a:t>
            </a:r>
            <a:r>
              <a:rPr lang="en-US" dirty="0"/>
              <a:t>.</a:t>
            </a:r>
          </a:p>
          <a:p>
            <a:r>
              <a:rPr lang="en-US" dirty="0"/>
              <a:t>NoSQL database offers </a:t>
            </a:r>
            <a:r>
              <a:rPr lang="en-US" dirty="0">
                <a:solidFill>
                  <a:schemeClr val="accent6"/>
                </a:solidFill>
              </a:rPr>
              <a:t>flexible schema </a:t>
            </a:r>
            <a:r>
              <a:rPr lang="en-US" dirty="0"/>
              <a:t>and can be changed at runtime without service downtime.  </a:t>
            </a:r>
          </a:p>
          <a:p>
            <a:pPr marL="0" indent="0">
              <a:buNone/>
            </a:pPr>
            <a:endParaRPr lang="en-US" dirty="0"/>
          </a:p>
        </p:txBody>
      </p:sp>
    </p:spTree>
    <p:extLst>
      <p:ext uri="{BB962C8B-B14F-4D97-AF65-F5344CB8AC3E}">
        <p14:creationId xmlns:p14="http://schemas.microsoft.com/office/powerpoint/2010/main" val="93349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2C190C5-DD73-0249-9319-BD8609E31C55}"/>
              </a:ext>
            </a:extLst>
          </p:cNvPr>
          <p:cNvSpPr>
            <a:spLocks noGrp="1"/>
          </p:cNvSpPr>
          <p:nvPr>
            <p:ph type="title"/>
          </p:nvPr>
        </p:nvSpPr>
        <p:spPr/>
        <p:txBody>
          <a:bodyPr/>
          <a:lstStyle/>
          <a:p>
            <a:r>
              <a:rPr lang="en-US" dirty="0"/>
              <a:t>Using NoSQL to Manage Big Data</a:t>
            </a:r>
          </a:p>
        </p:txBody>
      </p:sp>
      <p:sp>
        <p:nvSpPr>
          <p:cNvPr id="5" name="Text Placeholder 4">
            <a:extLst>
              <a:ext uri="{FF2B5EF4-FFF2-40B4-BE49-F238E27FC236}">
                <a16:creationId xmlns:a16="http://schemas.microsoft.com/office/drawing/2014/main" xmlns="" id="{8FC44CB8-7A12-4843-AEA9-F8ECBA857A9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407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4225A36-378D-C647-BE4E-C4B147DABADB}"/>
              </a:ext>
            </a:extLst>
          </p:cNvPr>
          <p:cNvSpPr>
            <a:spLocks noGrp="1"/>
          </p:cNvSpPr>
          <p:nvPr>
            <p:ph type="title"/>
          </p:nvPr>
        </p:nvSpPr>
        <p:spPr/>
        <p:txBody>
          <a:bodyPr/>
          <a:lstStyle/>
          <a:p>
            <a:r>
              <a:rPr lang="en-US" dirty="0"/>
              <a:t>Using NoSQL to Manage Big Data</a:t>
            </a:r>
          </a:p>
        </p:txBody>
      </p:sp>
      <p:sp>
        <p:nvSpPr>
          <p:cNvPr id="5" name="Content Placeholder 4">
            <a:extLst>
              <a:ext uri="{FF2B5EF4-FFF2-40B4-BE49-F238E27FC236}">
                <a16:creationId xmlns:a16="http://schemas.microsoft.com/office/drawing/2014/main" xmlns="" id="{FEC1E2F3-FCB5-7045-B0B3-0FD5681DE6A2}"/>
              </a:ext>
            </a:extLst>
          </p:cNvPr>
          <p:cNvSpPr>
            <a:spLocks noGrp="1"/>
          </p:cNvSpPr>
          <p:nvPr>
            <p:ph idx="1"/>
          </p:nvPr>
        </p:nvSpPr>
        <p:spPr/>
        <p:txBody>
          <a:bodyPr/>
          <a:lstStyle/>
          <a:p>
            <a:r>
              <a:rPr lang="en-US" dirty="0"/>
              <a:t>The main reason behind organization moving towards a NoSQL solution and leaving the RDBMS system behind is the requirement to </a:t>
            </a:r>
            <a:r>
              <a:rPr lang="en-US" dirty="0">
                <a:solidFill>
                  <a:schemeClr val="accent6"/>
                </a:solidFill>
              </a:rPr>
              <a:t>analyze a large volume of data</a:t>
            </a:r>
            <a:r>
              <a:rPr lang="en-US" dirty="0"/>
              <a:t>.</a:t>
            </a:r>
          </a:p>
          <a:p>
            <a:r>
              <a:rPr lang="en-US" dirty="0"/>
              <a:t>It is any business problem which could be so </a:t>
            </a:r>
            <a:r>
              <a:rPr lang="en-US" dirty="0">
                <a:solidFill>
                  <a:schemeClr val="accent6"/>
                </a:solidFill>
              </a:rPr>
              <a:t>large</a:t>
            </a:r>
            <a:r>
              <a:rPr lang="en-US" dirty="0"/>
              <a:t> and </a:t>
            </a:r>
            <a:r>
              <a:rPr lang="en-US" dirty="0">
                <a:solidFill>
                  <a:schemeClr val="accent6"/>
                </a:solidFill>
              </a:rPr>
              <a:t>single processor</a:t>
            </a:r>
            <a:r>
              <a:rPr lang="en-US" dirty="0"/>
              <a:t> cannot manage it.</a:t>
            </a:r>
          </a:p>
          <a:p>
            <a:r>
              <a:rPr lang="en-US" dirty="0"/>
              <a:t>We need to move </a:t>
            </a:r>
            <a:r>
              <a:rPr lang="en-US" dirty="0">
                <a:solidFill>
                  <a:schemeClr val="accent6"/>
                </a:solidFill>
              </a:rPr>
              <a:t>single processor environment to distributed computing environment</a:t>
            </a:r>
            <a:r>
              <a:rPr lang="en-US" dirty="0"/>
              <a:t> due to big data problem.</a:t>
            </a:r>
          </a:p>
          <a:p>
            <a:r>
              <a:rPr lang="en-US" dirty="0"/>
              <a:t>It has own problems and challenges while solving big data problems.</a:t>
            </a:r>
          </a:p>
          <a:p>
            <a:endParaRPr lang="en-US" dirty="0"/>
          </a:p>
        </p:txBody>
      </p:sp>
    </p:spTree>
    <p:extLst>
      <p:ext uri="{BB962C8B-B14F-4D97-AF65-F5344CB8AC3E}">
        <p14:creationId xmlns:p14="http://schemas.microsoft.com/office/powerpoint/2010/main" val="160191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B95F7-3468-3042-9B0F-05FD9C3EE069}"/>
              </a:ext>
            </a:extLst>
          </p:cNvPr>
          <p:cNvSpPr>
            <a:spLocks noGrp="1"/>
          </p:cNvSpPr>
          <p:nvPr>
            <p:ph type="title"/>
          </p:nvPr>
        </p:nvSpPr>
        <p:spPr/>
        <p:txBody>
          <a:bodyPr/>
          <a:lstStyle/>
          <a:p>
            <a:r>
              <a:rPr lang="en-US" dirty="0"/>
              <a:t>Big Data Use-case</a:t>
            </a:r>
          </a:p>
        </p:txBody>
      </p:sp>
      <p:sp>
        <p:nvSpPr>
          <p:cNvPr id="3" name="Content Placeholder 2">
            <a:extLst>
              <a:ext uri="{FF2B5EF4-FFF2-40B4-BE49-F238E27FC236}">
                <a16:creationId xmlns:a16="http://schemas.microsoft.com/office/drawing/2014/main" xmlns="" id="{7015B7F5-16A0-1440-BDD7-35FC97974D42}"/>
              </a:ext>
            </a:extLst>
          </p:cNvPr>
          <p:cNvSpPr>
            <a:spLocks noGrp="1"/>
          </p:cNvSpPr>
          <p:nvPr>
            <p:ph idx="1"/>
          </p:nvPr>
        </p:nvSpPr>
        <p:spPr/>
        <p:txBody>
          <a:bodyPr/>
          <a:lstStyle/>
          <a:p>
            <a:r>
              <a:rPr lang="en-US" dirty="0"/>
              <a:t>Typical big data use-cases:</a:t>
            </a:r>
          </a:p>
          <a:p>
            <a:pPr marL="457200" indent="-457200">
              <a:buFont typeface="+mj-lt"/>
              <a:buAutoNum type="arabicPeriod"/>
            </a:pPr>
            <a:r>
              <a:rPr lang="en-US" dirty="0"/>
              <a:t>Bulk Image Processing</a:t>
            </a:r>
          </a:p>
          <a:p>
            <a:pPr marL="457200" indent="-457200">
              <a:buFont typeface="+mj-lt"/>
              <a:buAutoNum type="arabicPeriod"/>
            </a:pPr>
            <a:r>
              <a:rPr lang="en-US" dirty="0"/>
              <a:t>Public Web Page Data</a:t>
            </a:r>
          </a:p>
          <a:p>
            <a:pPr marL="457200" indent="-457200">
              <a:buFont typeface="+mj-lt"/>
              <a:buAutoNum type="arabicPeriod"/>
            </a:pPr>
            <a:r>
              <a:rPr lang="en-US" dirty="0"/>
              <a:t>Remote Sensor Data</a:t>
            </a:r>
          </a:p>
          <a:p>
            <a:pPr marL="457200" indent="-457200">
              <a:buFont typeface="+mj-lt"/>
              <a:buAutoNum type="arabicPeriod"/>
            </a:pPr>
            <a:r>
              <a:rPr lang="en-US" dirty="0"/>
              <a:t>Event Log Data</a:t>
            </a:r>
          </a:p>
          <a:p>
            <a:pPr marL="457200" indent="-457200">
              <a:buFont typeface="+mj-lt"/>
              <a:buAutoNum type="arabicPeriod"/>
            </a:pPr>
            <a:r>
              <a:rPr lang="en-US" dirty="0"/>
              <a:t>Mobile Phone Data</a:t>
            </a:r>
          </a:p>
          <a:p>
            <a:pPr marL="457200" indent="-457200">
              <a:buFont typeface="+mj-lt"/>
              <a:buAutoNum type="arabicPeriod"/>
            </a:pPr>
            <a:r>
              <a:rPr lang="en-US" dirty="0"/>
              <a:t>Social Media Data</a:t>
            </a:r>
          </a:p>
          <a:p>
            <a:pPr marL="457200" indent="-457200">
              <a:buFont typeface="+mj-lt"/>
              <a:buAutoNum type="arabicPeriod"/>
            </a:pPr>
            <a:r>
              <a:rPr lang="en-US" dirty="0"/>
              <a:t>Game Data</a:t>
            </a:r>
          </a:p>
        </p:txBody>
      </p:sp>
    </p:spTree>
    <p:extLst>
      <p:ext uri="{BB962C8B-B14F-4D97-AF65-F5344CB8AC3E}">
        <p14:creationId xmlns:p14="http://schemas.microsoft.com/office/powerpoint/2010/main" val="326818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24D7E-2D3B-FB46-ABFB-5402D67B94E8}"/>
              </a:ext>
            </a:extLst>
          </p:cNvPr>
          <p:cNvSpPr>
            <a:spLocks noGrp="1"/>
          </p:cNvSpPr>
          <p:nvPr>
            <p:ph type="title"/>
          </p:nvPr>
        </p:nvSpPr>
        <p:spPr/>
        <p:txBody>
          <a:bodyPr/>
          <a:lstStyle/>
          <a:p>
            <a:r>
              <a:rPr lang="en-US" dirty="0"/>
              <a:t>Bigdata Use-case Solutions	</a:t>
            </a:r>
          </a:p>
        </p:txBody>
      </p:sp>
      <p:sp>
        <p:nvSpPr>
          <p:cNvPr id="3" name="Content Placeholder 2">
            <a:extLst>
              <a:ext uri="{FF2B5EF4-FFF2-40B4-BE49-F238E27FC236}">
                <a16:creationId xmlns:a16="http://schemas.microsoft.com/office/drawing/2014/main" xmlns="" id="{05C4F2E4-6D78-DB49-8B27-3CA12D0211D8}"/>
              </a:ext>
            </a:extLst>
          </p:cNvPr>
          <p:cNvSpPr>
            <a:spLocks noGrp="1"/>
          </p:cNvSpPr>
          <p:nvPr>
            <p:ph idx="1"/>
          </p:nvPr>
        </p:nvSpPr>
        <p:spPr/>
        <p:txBody>
          <a:bodyPr/>
          <a:lstStyle/>
          <a:p>
            <a:r>
              <a:rPr lang="en-US" dirty="0"/>
              <a:t>Scaling linearly with growing data size by becoming an efficient with input and output.</a:t>
            </a:r>
          </a:p>
          <a:p>
            <a:r>
              <a:rPr lang="en-US" dirty="0"/>
              <a:t>Organizations not able to afford to hire many people to run the server, so becoming operationally efficient. </a:t>
            </a:r>
          </a:p>
          <a:p>
            <a:r>
              <a:rPr lang="en-US" dirty="0"/>
              <a:t>Not every business can afford a full time java developer to write on demand queries, so its require that reports and analysis be performed by nonprogrammers using simple tools.</a:t>
            </a:r>
          </a:p>
          <a:p>
            <a:r>
              <a:rPr lang="en-US" dirty="0"/>
              <a:t>Meeting the challenges of distributed computing, with consideration of latency between systems and eventual node failures.</a:t>
            </a:r>
          </a:p>
          <a:p>
            <a:r>
              <a:rPr lang="en-US" dirty="0"/>
              <a:t>Meeting both the need of overnight batch processing economy of scale and time critical event processing.</a:t>
            </a:r>
          </a:p>
          <a:p>
            <a:endParaRPr lang="en-US" dirty="0"/>
          </a:p>
        </p:txBody>
      </p:sp>
    </p:spTree>
    <p:extLst>
      <p:ext uri="{BB962C8B-B14F-4D97-AF65-F5344CB8AC3E}">
        <p14:creationId xmlns:p14="http://schemas.microsoft.com/office/powerpoint/2010/main" val="113854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24EA2-4505-EF4C-9924-54DA6DE4E298}"/>
              </a:ext>
            </a:extLst>
          </p:cNvPr>
          <p:cNvSpPr>
            <a:spLocks noGrp="1"/>
          </p:cNvSpPr>
          <p:nvPr>
            <p:ph type="title"/>
          </p:nvPr>
        </p:nvSpPr>
        <p:spPr/>
        <p:txBody>
          <a:bodyPr/>
          <a:lstStyle/>
          <a:p>
            <a:r>
              <a:rPr lang="en-US" dirty="0"/>
              <a:t>Sample Big Data Types Taxonomy</a:t>
            </a:r>
          </a:p>
        </p:txBody>
      </p:sp>
      <p:graphicFrame>
        <p:nvGraphicFramePr>
          <p:cNvPr id="4" name="Content Placeholder 3">
            <a:extLst>
              <a:ext uri="{FF2B5EF4-FFF2-40B4-BE49-F238E27FC236}">
                <a16:creationId xmlns:a16="http://schemas.microsoft.com/office/drawing/2014/main" xmlns="" id="{146B3924-0DD9-5F40-AD4A-90657C3785C0}"/>
              </a:ext>
            </a:extLst>
          </p:cNvPr>
          <p:cNvGraphicFramePr>
            <a:graphicFrameLocks noGrp="1"/>
          </p:cNvGraphicFramePr>
          <p:nvPr>
            <p:ph idx="1"/>
            <p:extLst>
              <p:ext uri="{D42A27DB-BD31-4B8C-83A1-F6EECF244321}">
                <p14:modId xmlns:p14="http://schemas.microsoft.com/office/powerpoint/2010/main" val="3913782951"/>
              </p:ext>
            </p:extLst>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04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453288E-22C6-D246-8E53-F88960DB5F4D}"/>
                                            </p:graphicEl>
                                          </p:spTgt>
                                        </p:tgtEl>
                                        <p:attrNameLst>
                                          <p:attrName>style.visibility</p:attrName>
                                        </p:attrNameLst>
                                      </p:cBhvr>
                                      <p:to>
                                        <p:strVal val="visible"/>
                                      </p:to>
                                    </p:set>
                                    <p:animEffect transition="in" filter="fade">
                                      <p:cBhvr>
                                        <p:cTn id="7" dur="500"/>
                                        <p:tgtEl>
                                          <p:spTgt spid="4">
                                            <p:graphicEl>
                                              <a:dgm id="{9453288E-22C6-D246-8E53-F88960DB5F4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017475DB-05A7-B243-862D-4849A8EFEE72}"/>
                                            </p:graphicEl>
                                          </p:spTgt>
                                        </p:tgtEl>
                                        <p:attrNameLst>
                                          <p:attrName>style.visibility</p:attrName>
                                        </p:attrNameLst>
                                      </p:cBhvr>
                                      <p:to>
                                        <p:strVal val="visible"/>
                                      </p:to>
                                    </p:set>
                                    <p:animEffect transition="in" filter="fade">
                                      <p:cBhvr>
                                        <p:cTn id="12" dur="500"/>
                                        <p:tgtEl>
                                          <p:spTgt spid="4">
                                            <p:graphicEl>
                                              <a:dgm id="{017475DB-05A7-B243-862D-4849A8EFEE72}"/>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F5D28354-EBDF-1947-86AA-8B035338925D}"/>
                                            </p:graphicEl>
                                          </p:spTgt>
                                        </p:tgtEl>
                                        <p:attrNameLst>
                                          <p:attrName>style.visibility</p:attrName>
                                        </p:attrNameLst>
                                      </p:cBhvr>
                                      <p:to>
                                        <p:strVal val="visible"/>
                                      </p:to>
                                    </p:set>
                                    <p:animEffect transition="in" filter="fade">
                                      <p:cBhvr>
                                        <p:cTn id="15" dur="500"/>
                                        <p:tgtEl>
                                          <p:spTgt spid="4">
                                            <p:graphicEl>
                                              <a:dgm id="{F5D28354-EBDF-1947-86AA-8B035338925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0D4217B0-DDF0-114B-9607-E1E5FF15FC97}"/>
                                            </p:graphicEl>
                                          </p:spTgt>
                                        </p:tgtEl>
                                        <p:attrNameLst>
                                          <p:attrName>style.visibility</p:attrName>
                                        </p:attrNameLst>
                                      </p:cBhvr>
                                      <p:to>
                                        <p:strVal val="visible"/>
                                      </p:to>
                                    </p:set>
                                    <p:animEffect transition="in" filter="fade">
                                      <p:cBhvr>
                                        <p:cTn id="20" dur="500"/>
                                        <p:tgtEl>
                                          <p:spTgt spid="4">
                                            <p:graphicEl>
                                              <a:dgm id="{0D4217B0-DDF0-114B-9607-E1E5FF15FC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0FBDC014-9FAA-1E47-B1BE-382274205F9E}"/>
                                            </p:graphicEl>
                                          </p:spTgt>
                                        </p:tgtEl>
                                        <p:attrNameLst>
                                          <p:attrName>style.visibility</p:attrName>
                                        </p:attrNameLst>
                                      </p:cBhvr>
                                      <p:to>
                                        <p:strVal val="visible"/>
                                      </p:to>
                                    </p:set>
                                    <p:animEffect transition="in" filter="fade">
                                      <p:cBhvr>
                                        <p:cTn id="23" dur="500"/>
                                        <p:tgtEl>
                                          <p:spTgt spid="4">
                                            <p:graphicEl>
                                              <a:dgm id="{0FBDC014-9FAA-1E47-B1BE-382274205F9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1C364575-B9CD-F548-BD83-F0CD4B5BF57E}"/>
                                            </p:graphicEl>
                                          </p:spTgt>
                                        </p:tgtEl>
                                        <p:attrNameLst>
                                          <p:attrName>style.visibility</p:attrName>
                                        </p:attrNameLst>
                                      </p:cBhvr>
                                      <p:to>
                                        <p:strVal val="visible"/>
                                      </p:to>
                                    </p:set>
                                    <p:animEffect transition="in" filter="fade">
                                      <p:cBhvr>
                                        <p:cTn id="28" dur="500"/>
                                        <p:tgtEl>
                                          <p:spTgt spid="4">
                                            <p:graphicEl>
                                              <a:dgm id="{1C364575-B9CD-F548-BD83-F0CD4B5BF57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8D30D7A0-34FA-8343-B8EC-3B5CC8F62EBD}"/>
                                            </p:graphicEl>
                                          </p:spTgt>
                                        </p:tgtEl>
                                        <p:attrNameLst>
                                          <p:attrName>style.visibility</p:attrName>
                                        </p:attrNameLst>
                                      </p:cBhvr>
                                      <p:to>
                                        <p:strVal val="visible"/>
                                      </p:to>
                                    </p:set>
                                    <p:animEffect transition="in" filter="fade">
                                      <p:cBhvr>
                                        <p:cTn id="31" dur="500"/>
                                        <p:tgtEl>
                                          <p:spTgt spid="4">
                                            <p:graphicEl>
                                              <a:dgm id="{8D30D7A0-34FA-8343-B8EC-3B5CC8F62EB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46ED30A6-37B8-BD42-9A26-A513C9A1E203}"/>
                                            </p:graphicEl>
                                          </p:spTgt>
                                        </p:tgtEl>
                                        <p:attrNameLst>
                                          <p:attrName>style.visibility</p:attrName>
                                        </p:attrNameLst>
                                      </p:cBhvr>
                                      <p:to>
                                        <p:strVal val="visible"/>
                                      </p:to>
                                    </p:set>
                                    <p:animEffect transition="in" filter="fade">
                                      <p:cBhvr>
                                        <p:cTn id="36" dur="500"/>
                                        <p:tgtEl>
                                          <p:spTgt spid="4">
                                            <p:graphicEl>
                                              <a:dgm id="{46ED30A6-37B8-BD42-9A26-A513C9A1E203}"/>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39FF5C08-6CFF-7346-8C84-37DD30A673C5}"/>
                                            </p:graphicEl>
                                          </p:spTgt>
                                        </p:tgtEl>
                                        <p:attrNameLst>
                                          <p:attrName>style.visibility</p:attrName>
                                        </p:attrNameLst>
                                      </p:cBhvr>
                                      <p:to>
                                        <p:strVal val="visible"/>
                                      </p:to>
                                    </p:set>
                                    <p:animEffect transition="in" filter="fade">
                                      <p:cBhvr>
                                        <p:cTn id="39" dur="500"/>
                                        <p:tgtEl>
                                          <p:spTgt spid="4">
                                            <p:graphicEl>
                                              <a:dgm id="{39FF5C08-6CFF-7346-8C84-37DD30A673C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B6C12628-6C82-454F-9533-A1DED483FCB7}"/>
                                            </p:graphicEl>
                                          </p:spTgt>
                                        </p:tgtEl>
                                        <p:attrNameLst>
                                          <p:attrName>style.visibility</p:attrName>
                                        </p:attrNameLst>
                                      </p:cBhvr>
                                      <p:to>
                                        <p:strVal val="visible"/>
                                      </p:to>
                                    </p:set>
                                    <p:animEffect transition="in" filter="fade">
                                      <p:cBhvr>
                                        <p:cTn id="44" dur="500"/>
                                        <p:tgtEl>
                                          <p:spTgt spid="4">
                                            <p:graphicEl>
                                              <a:dgm id="{B6C12628-6C82-454F-9533-A1DED483FCB7}"/>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31379D17-F91C-E041-A82C-977025A01D67}"/>
                                            </p:graphicEl>
                                          </p:spTgt>
                                        </p:tgtEl>
                                        <p:attrNameLst>
                                          <p:attrName>style.visibility</p:attrName>
                                        </p:attrNameLst>
                                      </p:cBhvr>
                                      <p:to>
                                        <p:strVal val="visible"/>
                                      </p:to>
                                    </p:set>
                                    <p:animEffect transition="in" filter="fade">
                                      <p:cBhvr>
                                        <p:cTn id="47" dur="500"/>
                                        <p:tgtEl>
                                          <p:spTgt spid="4">
                                            <p:graphicEl>
                                              <a:dgm id="{31379D17-F91C-E041-A82C-977025A01D67}"/>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95D0458F-4592-7042-81B0-78D92C3678A1}"/>
                                            </p:graphicEl>
                                          </p:spTgt>
                                        </p:tgtEl>
                                        <p:attrNameLst>
                                          <p:attrName>style.visibility</p:attrName>
                                        </p:attrNameLst>
                                      </p:cBhvr>
                                      <p:to>
                                        <p:strVal val="visible"/>
                                      </p:to>
                                    </p:set>
                                    <p:animEffect transition="in" filter="fade">
                                      <p:cBhvr>
                                        <p:cTn id="52" dur="500"/>
                                        <p:tgtEl>
                                          <p:spTgt spid="4">
                                            <p:graphicEl>
                                              <a:dgm id="{95D0458F-4592-7042-81B0-78D92C3678A1}"/>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graphicEl>
                                              <a:dgm id="{A4A3C232-FDEE-FC41-AAFC-7867076C74D3}"/>
                                            </p:graphicEl>
                                          </p:spTgt>
                                        </p:tgtEl>
                                        <p:attrNameLst>
                                          <p:attrName>style.visibility</p:attrName>
                                        </p:attrNameLst>
                                      </p:cBhvr>
                                      <p:to>
                                        <p:strVal val="visible"/>
                                      </p:to>
                                    </p:set>
                                    <p:animEffect transition="in" filter="fade">
                                      <p:cBhvr>
                                        <p:cTn id="55" dur="500"/>
                                        <p:tgtEl>
                                          <p:spTgt spid="4">
                                            <p:graphicEl>
                                              <a:dgm id="{A4A3C232-FDEE-FC41-AAFC-7867076C74D3}"/>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graphicEl>
                                              <a:dgm id="{F876DDBF-D230-4241-8092-45D0FD571FAD}"/>
                                            </p:graphicEl>
                                          </p:spTgt>
                                        </p:tgtEl>
                                        <p:attrNameLst>
                                          <p:attrName>style.visibility</p:attrName>
                                        </p:attrNameLst>
                                      </p:cBhvr>
                                      <p:to>
                                        <p:strVal val="visible"/>
                                      </p:to>
                                    </p:set>
                                    <p:animEffect transition="in" filter="fade">
                                      <p:cBhvr>
                                        <p:cTn id="60" dur="500"/>
                                        <p:tgtEl>
                                          <p:spTgt spid="4">
                                            <p:graphicEl>
                                              <a:dgm id="{F876DDBF-D230-4241-8092-45D0FD571FAD}"/>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graphicEl>
                                              <a:dgm id="{135623D7-853E-3E4F-8CA4-7213F3B14FC6}"/>
                                            </p:graphicEl>
                                          </p:spTgt>
                                        </p:tgtEl>
                                        <p:attrNameLst>
                                          <p:attrName>style.visibility</p:attrName>
                                        </p:attrNameLst>
                                      </p:cBhvr>
                                      <p:to>
                                        <p:strVal val="visible"/>
                                      </p:to>
                                    </p:set>
                                    <p:animEffect transition="in" filter="fade">
                                      <p:cBhvr>
                                        <p:cTn id="63" dur="500"/>
                                        <p:tgtEl>
                                          <p:spTgt spid="4">
                                            <p:graphicEl>
                                              <a:dgm id="{135623D7-853E-3E4F-8CA4-7213F3B14FC6}"/>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graphicEl>
                                              <a:dgm id="{CD9DD062-D7C3-FA44-A886-67F7DA64A04B}"/>
                                            </p:graphicEl>
                                          </p:spTgt>
                                        </p:tgtEl>
                                        <p:attrNameLst>
                                          <p:attrName>style.visibility</p:attrName>
                                        </p:attrNameLst>
                                      </p:cBhvr>
                                      <p:to>
                                        <p:strVal val="visible"/>
                                      </p:to>
                                    </p:set>
                                    <p:animEffect transition="in" filter="fade">
                                      <p:cBhvr>
                                        <p:cTn id="68" dur="500"/>
                                        <p:tgtEl>
                                          <p:spTgt spid="4">
                                            <p:graphicEl>
                                              <a:dgm id="{CD9DD062-D7C3-FA44-A886-67F7DA64A04B}"/>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graphicEl>
                                              <a:dgm id="{FB34090C-BD75-154D-ACCE-D91585735E72}"/>
                                            </p:graphicEl>
                                          </p:spTgt>
                                        </p:tgtEl>
                                        <p:attrNameLst>
                                          <p:attrName>style.visibility</p:attrName>
                                        </p:attrNameLst>
                                      </p:cBhvr>
                                      <p:to>
                                        <p:strVal val="visible"/>
                                      </p:to>
                                    </p:set>
                                    <p:animEffect transition="in" filter="fade">
                                      <p:cBhvr>
                                        <p:cTn id="71" dur="500"/>
                                        <p:tgtEl>
                                          <p:spTgt spid="4">
                                            <p:graphicEl>
                                              <a:dgm id="{FB34090C-BD75-154D-ACCE-D91585735E72}"/>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
                                            <p:graphicEl>
                                              <a:dgm id="{5EDDAAAA-3613-8A4F-8A71-C9C667FE634E}"/>
                                            </p:graphicEl>
                                          </p:spTgt>
                                        </p:tgtEl>
                                        <p:attrNameLst>
                                          <p:attrName>style.visibility</p:attrName>
                                        </p:attrNameLst>
                                      </p:cBhvr>
                                      <p:to>
                                        <p:strVal val="visible"/>
                                      </p:to>
                                    </p:set>
                                    <p:animEffect transition="in" filter="fade">
                                      <p:cBhvr>
                                        <p:cTn id="76" dur="500"/>
                                        <p:tgtEl>
                                          <p:spTgt spid="4">
                                            <p:graphicEl>
                                              <a:dgm id="{5EDDAAAA-3613-8A4F-8A71-C9C667FE634E}"/>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graphicEl>
                                              <a:dgm id="{24B1D87B-1747-4541-A327-1D5F98E7DABE}"/>
                                            </p:graphicEl>
                                          </p:spTgt>
                                        </p:tgtEl>
                                        <p:attrNameLst>
                                          <p:attrName>style.visibility</p:attrName>
                                        </p:attrNameLst>
                                      </p:cBhvr>
                                      <p:to>
                                        <p:strVal val="visible"/>
                                      </p:to>
                                    </p:set>
                                    <p:animEffect transition="in" filter="fade">
                                      <p:cBhvr>
                                        <p:cTn id="79" dur="500"/>
                                        <p:tgtEl>
                                          <p:spTgt spid="4">
                                            <p:graphicEl>
                                              <a:dgm id="{24B1D87B-1747-4541-A327-1D5F98E7DABE}"/>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
                                            <p:graphicEl>
                                              <a:dgm id="{2F566EE9-95F5-4547-B1D6-CBF2814D4A27}"/>
                                            </p:graphicEl>
                                          </p:spTgt>
                                        </p:tgtEl>
                                        <p:attrNameLst>
                                          <p:attrName>style.visibility</p:attrName>
                                        </p:attrNameLst>
                                      </p:cBhvr>
                                      <p:to>
                                        <p:strVal val="visible"/>
                                      </p:to>
                                    </p:set>
                                    <p:animEffect transition="in" filter="fade">
                                      <p:cBhvr>
                                        <p:cTn id="84" dur="500"/>
                                        <p:tgtEl>
                                          <p:spTgt spid="4">
                                            <p:graphicEl>
                                              <a:dgm id="{2F566EE9-95F5-4547-B1D6-CBF2814D4A27}"/>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graphicEl>
                                              <a:dgm id="{980BCBA8-738A-614D-8788-1765B5D651EA}"/>
                                            </p:graphicEl>
                                          </p:spTgt>
                                        </p:tgtEl>
                                        <p:attrNameLst>
                                          <p:attrName>style.visibility</p:attrName>
                                        </p:attrNameLst>
                                      </p:cBhvr>
                                      <p:to>
                                        <p:strVal val="visible"/>
                                      </p:to>
                                    </p:set>
                                    <p:animEffect transition="in" filter="fade">
                                      <p:cBhvr>
                                        <p:cTn id="87" dur="500"/>
                                        <p:tgtEl>
                                          <p:spTgt spid="4">
                                            <p:graphicEl>
                                              <a:dgm id="{980BCBA8-738A-614D-8788-1765B5D651EA}"/>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graphicEl>
                                              <a:dgm id="{6536612C-68C0-6444-A67E-D19DAB23A5BC}"/>
                                            </p:graphicEl>
                                          </p:spTgt>
                                        </p:tgtEl>
                                        <p:attrNameLst>
                                          <p:attrName>style.visibility</p:attrName>
                                        </p:attrNameLst>
                                      </p:cBhvr>
                                      <p:to>
                                        <p:strVal val="visible"/>
                                      </p:to>
                                    </p:set>
                                    <p:animEffect transition="in" filter="fade">
                                      <p:cBhvr>
                                        <p:cTn id="92" dur="500"/>
                                        <p:tgtEl>
                                          <p:spTgt spid="4">
                                            <p:graphicEl>
                                              <a:dgm id="{6536612C-68C0-6444-A67E-D19DAB23A5BC}"/>
                                            </p:graphic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graphicEl>
                                              <a:dgm id="{038E6494-4A03-074A-8D57-0421C7D3FAD6}"/>
                                            </p:graphicEl>
                                          </p:spTgt>
                                        </p:tgtEl>
                                        <p:attrNameLst>
                                          <p:attrName>style.visibility</p:attrName>
                                        </p:attrNameLst>
                                      </p:cBhvr>
                                      <p:to>
                                        <p:strVal val="visible"/>
                                      </p:to>
                                    </p:set>
                                    <p:animEffect transition="in" filter="fade">
                                      <p:cBhvr>
                                        <p:cTn id="95" dur="500"/>
                                        <p:tgtEl>
                                          <p:spTgt spid="4">
                                            <p:graphicEl>
                                              <a:dgm id="{038E6494-4A03-074A-8D57-0421C7D3FAD6}"/>
                                            </p:graphic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
                                            <p:graphicEl>
                                              <a:dgm id="{6A10B2C7-3C68-6F44-8C44-35061EE3732D}"/>
                                            </p:graphicEl>
                                          </p:spTgt>
                                        </p:tgtEl>
                                        <p:attrNameLst>
                                          <p:attrName>style.visibility</p:attrName>
                                        </p:attrNameLst>
                                      </p:cBhvr>
                                      <p:to>
                                        <p:strVal val="visible"/>
                                      </p:to>
                                    </p:set>
                                    <p:animEffect transition="in" filter="fade">
                                      <p:cBhvr>
                                        <p:cTn id="100" dur="500"/>
                                        <p:tgtEl>
                                          <p:spTgt spid="4">
                                            <p:graphicEl>
                                              <a:dgm id="{6A10B2C7-3C68-6F44-8C44-35061EE3732D}"/>
                                            </p:graphic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
                                            <p:graphicEl>
                                              <a:dgm id="{3A63D825-A371-384C-A675-FCC820F80D2A}"/>
                                            </p:graphicEl>
                                          </p:spTgt>
                                        </p:tgtEl>
                                        <p:attrNameLst>
                                          <p:attrName>style.visibility</p:attrName>
                                        </p:attrNameLst>
                                      </p:cBhvr>
                                      <p:to>
                                        <p:strVal val="visible"/>
                                      </p:to>
                                    </p:set>
                                    <p:animEffect transition="in" filter="fade">
                                      <p:cBhvr>
                                        <p:cTn id="103" dur="500"/>
                                        <p:tgtEl>
                                          <p:spTgt spid="4">
                                            <p:graphicEl>
                                              <a:dgm id="{3A63D825-A371-384C-A675-FCC820F80D2A}"/>
                                            </p:graphic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
                                            <p:graphicEl>
                                              <a:dgm id="{B0E19031-6796-2645-A864-10909EEDABC8}"/>
                                            </p:graphicEl>
                                          </p:spTgt>
                                        </p:tgtEl>
                                        <p:attrNameLst>
                                          <p:attrName>style.visibility</p:attrName>
                                        </p:attrNameLst>
                                      </p:cBhvr>
                                      <p:to>
                                        <p:strVal val="visible"/>
                                      </p:to>
                                    </p:set>
                                    <p:animEffect transition="in" filter="fade">
                                      <p:cBhvr>
                                        <p:cTn id="108" dur="500"/>
                                        <p:tgtEl>
                                          <p:spTgt spid="4">
                                            <p:graphicEl>
                                              <a:dgm id="{B0E19031-6796-2645-A864-10909EEDABC8}"/>
                                            </p:graphic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graphicEl>
                                              <a:dgm id="{3873AB86-D40E-7D46-A5C7-FBFE02E42E1F}"/>
                                            </p:graphicEl>
                                          </p:spTgt>
                                        </p:tgtEl>
                                        <p:attrNameLst>
                                          <p:attrName>style.visibility</p:attrName>
                                        </p:attrNameLst>
                                      </p:cBhvr>
                                      <p:to>
                                        <p:strVal val="visible"/>
                                      </p:to>
                                    </p:set>
                                    <p:animEffect transition="in" filter="fade">
                                      <p:cBhvr>
                                        <p:cTn id="111" dur="500"/>
                                        <p:tgtEl>
                                          <p:spTgt spid="4">
                                            <p:graphicEl>
                                              <a:dgm id="{3873AB86-D40E-7D46-A5C7-FBFE02E42E1F}"/>
                                            </p:graphic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4">
                                            <p:graphicEl>
                                              <a:dgm id="{E10044DA-9D8A-2B40-B2FC-1604ABA76E83}"/>
                                            </p:graphicEl>
                                          </p:spTgt>
                                        </p:tgtEl>
                                        <p:attrNameLst>
                                          <p:attrName>style.visibility</p:attrName>
                                        </p:attrNameLst>
                                      </p:cBhvr>
                                      <p:to>
                                        <p:strVal val="visible"/>
                                      </p:to>
                                    </p:set>
                                    <p:animEffect transition="in" filter="fade">
                                      <p:cBhvr>
                                        <p:cTn id="116" dur="500"/>
                                        <p:tgtEl>
                                          <p:spTgt spid="4">
                                            <p:graphicEl>
                                              <a:dgm id="{E10044DA-9D8A-2B40-B2FC-1604ABA76E83}"/>
                                            </p:graphic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
                                            <p:graphicEl>
                                              <a:dgm id="{5A7F2025-EA5D-6E4D-990D-FB5B9479ED58}"/>
                                            </p:graphicEl>
                                          </p:spTgt>
                                        </p:tgtEl>
                                        <p:attrNameLst>
                                          <p:attrName>style.visibility</p:attrName>
                                        </p:attrNameLst>
                                      </p:cBhvr>
                                      <p:to>
                                        <p:strVal val="visible"/>
                                      </p:to>
                                    </p:set>
                                    <p:animEffect transition="in" filter="fade">
                                      <p:cBhvr>
                                        <p:cTn id="119" dur="500"/>
                                        <p:tgtEl>
                                          <p:spTgt spid="4">
                                            <p:graphicEl>
                                              <a:dgm id="{5A7F2025-EA5D-6E4D-990D-FB5B9479ED58}"/>
                                            </p:graphic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4">
                                            <p:graphicEl>
                                              <a:dgm id="{EADF160D-FF88-0342-B604-193A835A0DF9}"/>
                                            </p:graphicEl>
                                          </p:spTgt>
                                        </p:tgtEl>
                                        <p:attrNameLst>
                                          <p:attrName>style.visibility</p:attrName>
                                        </p:attrNameLst>
                                      </p:cBhvr>
                                      <p:to>
                                        <p:strVal val="visible"/>
                                      </p:to>
                                    </p:set>
                                    <p:animEffect transition="in" filter="fade">
                                      <p:cBhvr>
                                        <p:cTn id="124" dur="500"/>
                                        <p:tgtEl>
                                          <p:spTgt spid="4">
                                            <p:graphicEl>
                                              <a:dgm id="{EADF160D-FF88-0342-B604-193A835A0DF9}"/>
                                            </p:graphic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
                                            <p:graphicEl>
                                              <a:dgm id="{E94C44DF-2C68-4540-AA1D-ED7544B8A3A5}"/>
                                            </p:graphicEl>
                                          </p:spTgt>
                                        </p:tgtEl>
                                        <p:attrNameLst>
                                          <p:attrName>style.visibility</p:attrName>
                                        </p:attrNameLst>
                                      </p:cBhvr>
                                      <p:to>
                                        <p:strVal val="visible"/>
                                      </p:to>
                                    </p:set>
                                    <p:animEffect transition="in" filter="fade">
                                      <p:cBhvr>
                                        <p:cTn id="127" dur="500"/>
                                        <p:tgtEl>
                                          <p:spTgt spid="4">
                                            <p:graphicEl>
                                              <a:dgm id="{E94C44DF-2C68-4540-AA1D-ED7544B8A3A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spcAft>
                <a:spcPts val="600"/>
              </a:spcAft>
            </a:pPr>
            <a:r>
              <a:rPr lang="en-US" dirty="0">
                <a:gradFill flip="none" rotWithShape="1">
                  <a:gsLst>
                    <a:gs pos="10000">
                      <a:srgbClr val="B71B1C"/>
                    </a:gs>
                    <a:gs pos="95000">
                      <a:srgbClr val="ED524F"/>
                    </a:gs>
                  </a:gsLst>
                  <a:lin ang="0" scaled="1"/>
                  <a:tileRect/>
                </a:gradFill>
              </a:rPr>
              <a:t>What is NoSQL? </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143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696D04-07F9-454E-8A65-B4BF28946850}"/>
              </a:ext>
            </a:extLst>
          </p:cNvPr>
          <p:cNvSpPr>
            <a:spLocks noGrp="1"/>
          </p:cNvSpPr>
          <p:nvPr>
            <p:ph type="title"/>
          </p:nvPr>
        </p:nvSpPr>
        <p:spPr/>
        <p:txBody>
          <a:bodyPr/>
          <a:lstStyle/>
          <a:p>
            <a:r>
              <a:rPr lang="en-US" dirty="0"/>
              <a:t>Three Ways to Share Resource </a:t>
            </a:r>
          </a:p>
        </p:txBody>
      </p:sp>
      <p:sp>
        <p:nvSpPr>
          <p:cNvPr id="3" name="Content Placeholder 2">
            <a:extLst>
              <a:ext uri="{FF2B5EF4-FFF2-40B4-BE49-F238E27FC236}">
                <a16:creationId xmlns:a16="http://schemas.microsoft.com/office/drawing/2014/main" xmlns="" id="{F8E215EF-60C0-CD42-8B8A-BA1CB73E52D9}"/>
              </a:ext>
            </a:extLst>
          </p:cNvPr>
          <p:cNvSpPr>
            <a:spLocks noGrp="1"/>
          </p:cNvSpPr>
          <p:nvPr>
            <p:ph idx="1"/>
          </p:nvPr>
        </p:nvSpPr>
        <p:spPr/>
        <p:txBody>
          <a:bodyPr/>
          <a:lstStyle/>
          <a:p>
            <a:r>
              <a:rPr lang="en-US" dirty="0"/>
              <a:t>The resources can be shared between computer systems by three ways.</a:t>
            </a:r>
          </a:p>
          <a:p>
            <a:pPr marL="457200" indent="-457200">
              <a:buFont typeface="+mj-lt"/>
              <a:buAutoNum type="arabicPeriod"/>
            </a:pPr>
            <a:r>
              <a:rPr lang="en-US" dirty="0"/>
              <a:t>By shared RAM</a:t>
            </a:r>
          </a:p>
          <a:p>
            <a:pPr marL="457200" indent="-457200">
              <a:buFont typeface="+mj-lt"/>
              <a:buAutoNum type="arabicPeriod"/>
            </a:pPr>
            <a:r>
              <a:rPr lang="en-US" dirty="0"/>
              <a:t>By shared disk</a:t>
            </a:r>
          </a:p>
          <a:p>
            <a:pPr marL="457200" indent="-457200">
              <a:buFont typeface="+mj-lt"/>
              <a:buAutoNum type="arabicPeriod"/>
            </a:pPr>
            <a:r>
              <a:rPr lang="en-US" dirty="0"/>
              <a:t>By share nothing</a:t>
            </a:r>
          </a:p>
        </p:txBody>
      </p:sp>
    </p:spTree>
    <p:extLst>
      <p:ext uri="{BB962C8B-B14F-4D97-AF65-F5344CB8AC3E}">
        <p14:creationId xmlns:p14="http://schemas.microsoft.com/office/powerpoint/2010/main" val="374962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95DA6-4631-5045-AFAF-8A6D0D30E2C2}"/>
              </a:ext>
            </a:extLst>
          </p:cNvPr>
          <p:cNvSpPr>
            <a:spLocks noGrp="1"/>
          </p:cNvSpPr>
          <p:nvPr>
            <p:ph type="title"/>
          </p:nvPr>
        </p:nvSpPr>
        <p:spPr/>
        <p:txBody>
          <a:bodyPr/>
          <a:lstStyle/>
          <a:p>
            <a:r>
              <a:rPr lang="en-US" dirty="0"/>
              <a:t>Three Ways to Share Resource </a:t>
            </a:r>
          </a:p>
        </p:txBody>
      </p:sp>
      <p:sp>
        <p:nvSpPr>
          <p:cNvPr id="3" name="Content Placeholder 2">
            <a:extLst>
              <a:ext uri="{FF2B5EF4-FFF2-40B4-BE49-F238E27FC236}">
                <a16:creationId xmlns:a16="http://schemas.microsoft.com/office/drawing/2014/main" xmlns="" id="{61F575EA-6DA5-654E-8106-AD4E95680C34}"/>
              </a:ext>
            </a:extLst>
          </p:cNvPr>
          <p:cNvSpPr>
            <a:spLocks noGrp="1"/>
          </p:cNvSpPr>
          <p:nvPr>
            <p:ph idx="1"/>
          </p:nvPr>
        </p:nvSpPr>
        <p:spPr/>
        <p:txBody>
          <a:bodyPr/>
          <a:lstStyle/>
          <a:p>
            <a:endParaRPr lang="en-US"/>
          </a:p>
        </p:txBody>
      </p:sp>
      <p:pic>
        <p:nvPicPr>
          <p:cNvPr id="4" name="Picture 4" descr="Distributed Databases - ML Wiki">
            <a:extLst>
              <a:ext uri="{FF2B5EF4-FFF2-40B4-BE49-F238E27FC236}">
                <a16:creationId xmlns:a16="http://schemas.microsoft.com/office/drawing/2014/main" xmlns="" id="{46A2E41B-8666-8047-97A6-3B3ED8C44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546" y="1570531"/>
            <a:ext cx="8382907" cy="44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9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4C1D1-1AA9-AE49-AAB1-4AFE24B76496}"/>
              </a:ext>
            </a:extLst>
          </p:cNvPr>
          <p:cNvSpPr>
            <a:spLocks noGrp="1"/>
          </p:cNvSpPr>
          <p:nvPr>
            <p:ph type="title"/>
          </p:nvPr>
        </p:nvSpPr>
        <p:spPr/>
        <p:txBody>
          <a:bodyPr/>
          <a:lstStyle/>
          <a:p>
            <a:r>
              <a:rPr lang="en-US" dirty="0"/>
              <a:t>Distributed Model</a:t>
            </a:r>
          </a:p>
        </p:txBody>
      </p:sp>
      <p:sp>
        <p:nvSpPr>
          <p:cNvPr id="3" name="Content Placeholder 2">
            <a:extLst>
              <a:ext uri="{FF2B5EF4-FFF2-40B4-BE49-F238E27FC236}">
                <a16:creationId xmlns:a16="http://schemas.microsoft.com/office/drawing/2014/main" xmlns="" id="{8E5DCE43-8667-D041-8E37-7E95B95C15A2}"/>
              </a:ext>
            </a:extLst>
          </p:cNvPr>
          <p:cNvSpPr>
            <a:spLocks noGrp="1"/>
          </p:cNvSpPr>
          <p:nvPr>
            <p:ph idx="1"/>
          </p:nvPr>
        </p:nvSpPr>
        <p:spPr/>
        <p:txBody>
          <a:bodyPr/>
          <a:lstStyle/>
          <a:p>
            <a:r>
              <a:rPr lang="en-US" dirty="0"/>
              <a:t>From a distribution perspective, there are two main models: </a:t>
            </a:r>
          </a:p>
          <a:p>
            <a:pPr marL="457200" indent="-457200">
              <a:buFont typeface="+mj-lt"/>
              <a:buAutoNum type="arabicPeriod"/>
            </a:pPr>
            <a:r>
              <a:rPr lang="en-US" dirty="0"/>
              <a:t>Peer-to-Peer Model</a:t>
            </a:r>
          </a:p>
          <a:p>
            <a:pPr marL="457200" indent="-457200">
              <a:buFont typeface="+mj-lt"/>
              <a:buAutoNum type="arabicPeriod"/>
            </a:pPr>
            <a:r>
              <a:rPr lang="en-US" dirty="0"/>
              <a:t>Master-Slave Model</a:t>
            </a:r>
          </a:p>
          <a:p>
            <a:r>
              <a:rPr lang="en-US" dirty="0">
                <a:solidFill>
                  <a:schemeClr val="accent6"/>
                </a:solidFill>
              </a:rPr>
              <a:t>Distribution models </a:t>
            </a:r>
            <a:r>
              <a:rPr lang="en-US" dirty="0"/>
              <a:t>determine the responsibility for processing data when a request is made.</a:t>
            </a:r>
          </a:p>
          <a:p>
            <a:r>
              <a:rPr lang="en-US" dirty="0">
                <a:solidFill>
                  <a:schemeClr val="accent6"/>
                </a:solidFill>
              </a:rPr>
              <a:t>Peer-to-peer models </a:t>
            </a:r>
            <a:r>
              <a:rPr lang="en-US" dirty="0"/>
              <a:t>may be more resilient to failure than master-slave models. </a:t>
            </a:r>
          </a:p>
          <a:p>
            <a:r>
              <a:rPr lang="en-US" dirty="0"/>
              <a:t>Some master-slave distribution models have single points of failure that might impact your system availability, so you might need to take special care when configuring these systems.</a:t>
            </a:r>
          </a:p>
          <a:p>
            <a:r>
              <a:rPr lang="en-US" dirty="0"/>
              <a:t>In the master-slave model, one node is in charge (master) rest are slave node.</a:t>
            </a:r>
          </a:p>
          <a:p>
            <a:r>
              <a:rPr lang="en-US" dirty="0"/>
              <a:t>Using the right distribution model will depend on your business requirements: </a:t>
            </a:r>
          </a:p>
          <a:p>
            <a:pPr lvl="1"/>
            <a:r>
              <a:rPr lang="en-US" dirty="0"/>
              <a:t>If high availability is a concern, a peer-to-peer network might be the best solution. </a:t>
            </a:r>
          </a:p>
          <a:p>
            <a:pPr lvl="1"/>
            <a:r>
              <a:rPr lang="en-US" dirty="0"/>
              <a:t>If you can manage your big data using batch jobs that run in off hours, then the simpler master-slave model might be best. </a:t>
            </a:r>
          </a:p>
          <a:p>
            <a:pPr marL="457200" indent="-457200">
              <a:buFont typeface="+mj-lt"/>
              <a:buAutoNum type="arabicPeriod"/>
            </a:pPr>
            <a:endParaRPr lang="en-US" dirty="0"/>
          </a:p>
        </p:txBody>
      </p:sp>
    </p:spTree>
    <p:extLst>
      <p:ext uri="{BB962C8B-B14F-4D97-AF65-F5344CB8AC3E}">
        <p14:creationId xmlns:p14="http://schemas.microsoft.com/office/powerpoint/2010/main" val="8048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two kinds of communicator models. Top: the peer-to-peer model;... |  Download Scientific Diagram">
            <a:extLst>
              <a:ext uri="{FF2B5EF4-FFF2-40B4-BE49-F238E27FC236}">
                <a16:creationId xmlns:a16="http://schemas.microsoft.com/office/drawing/2014/main" xmlns="" id="{EF94592A-432F-D847-ACFC-C2772B6138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62" b="51428"/>
          <a:stretch/>
        </p:blipFill>
        <p:spPr bwMode="auto">
          <a:xfrm>
            <a:off x="6988629" y="1058492"/>
            <a:ext cx="5072191" cy="3497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6AA08417-D867-1F48-8F4D-8D9A213190D4}"/>
              </a:ext>
            </a:extLst>
          </p:cNvPr>
          <p:cNvSpPr>
            <a:spLocks noGrp="1"/>
          </p:cNvSpPr>
          <p:nvPr>
            <p:ph type="title"/>
          </p:nvPr>
        </p:nvSpPr>
        <p:spPr/>
        <p:txBody>
          <a:bodyPr/>
          <a:lstStyle/>
          <a:p>
            <a:r>
              <a:rPr lang="en-US" dirty="0"/>
              <a:t>Peer-to-Peer Model</a:t>
            </a:r>
          </a:p>
        </p:txBody>
      </p:sp>
      <p:sp>
        <p:nvSpPr>
          <p:cNvPr id="3" name="Content Placeholder 2">
            <a:extLst>
              <a:ext uri="{FF2B5EF4-FFF2-40B4-BE49-F238E27FC236}">
                <a16:creationId xmlns:a16="http://schemas.microsoft.com/office/drawing/2014/main" xmlns="" id="{52747AC7-46E0-8143-BD43-74EEC746C3F8}"/>
              </a:ext>
            </a:extLst>
          </p:cNvPr>
          <p:cNvSpPr>
            <a:spLocks noGrp="1"/>
          </p:cNvSpPr>
          <p:nvPr>
            <p:ph idx="1"/>
          </p:nvPr>
        </p:nvSpPr>
        <p:spPr>
          <a:xfrm>
            <a:off x="131180" y="863444"/>
            <a:ext cx="7445277" cy="5590565"/>
          </a:xfrm>
        </p:spPr>
        <p:txBody>
          <a:bodyPr/>
          <a:lstStyle/>
          <a:p>
            <a:r>
              <a:rPr lang="en-US" dirty="0"/>
              <a:t>Peer-to-peer systems distribute the responsibility of the </a:t>
            </a:r>
            <a:r>
              <a:rPr lang="en-US" dirty="0">
                <a:solidFill>
                  <a:schemeClr val="accent6"/>
                </a:solidFill>
              </a:rPr>
              <a:t>master to each node </a:t>
            </a:r>
            <a:r>
              <a:rPr lang="en-US" dirty="0"/>
              <a:t>in the cluster. </a:t>
            </a:r>
          </a:p>
          <a:p>
            <a:r>
              <a:rPr lang="en-US" dirty="0"/>
              <a:t>In this situation, testing is much easier since you can remove any node in the cluster and the other nodes will continue to function. </a:t>
            </a:r>
          </a:p>
          <a:p>
            <a:r>
              <a:rPr lang="en-US" dirty="0"/>
              <a:t>The disadvantage of peer-to-peer networks is that there’s an </a:t>
            </a:r>
            <a:r>
              <a:rPr lang="en-US" dirty="0">
                <a:solidFill>
                  <a:schemeClr val="accent6"/>
                </a:solidFill>
              </a:rPr>
              <a:t>increased complexity </a:t>
            </a:r>
            <a:r>
              <a:rPr lang="en-US" dirty="0"/>
              <a:t>and </a:t>
            </a:r>
            <a:r>
              <a:rPr lang="en-US" dirty="0">
                <a:solidFill>
                  <a:schemeClr val="accent6"/>
                </a:solidFill>
              </a:rPr>
              <a:t>communication</a:t>
            </a:r>
            <a:r>
              <a:rPr lang="en-US" dirty="0"/>
              <a:t> </a:t>
            </a:r>
            <a:r>
              <a:rPr lang="en-US" dirty="0">
                <a:solidFill>
                  <a:schemeClr val="accent6"/>
                </a:solidFill>
              </a:rPr>
              <a:t>overhead</a:t>
            </a:r>
            <a:r>
              <a:rPr lang="en-US" dirty="0"/>
              <a:t> that must occur for all nodes to be kept up to date with the cluster status.</a:t>
            </a:r>
          </a:p>
        </p:txBody>
      </p:sp>
    </p:spTree>
    <p:extLst>
      <p:ext uri="{BB962C8B-B14F-4D97-AF65-F5344CB8AC3E}">
        <p14:creationId xmlns:p14="http://schemas.microsoft.com/office/powerpoint/2010/main" val="87114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C066D-FA0E-A144-A453-8D4B84777A5B}"/>
              </a:ext>
            </a:extLst>
          </p:cNvPr>
          <p:cNvSpPr>
            <a:spLocks noGrp="1"/>
          </p:cNvSpPr>
          <p:nvPr>
            <p:ph type="title"/>
          </p:nvPr>
        </p:nvSpPr>
        <p:spPr/>
        <p:txBody>
          <a:bodyPr>
            <a:normAutofit/>
          </a:bodyPr>
          <a:lstStyle/>
          <a:p>
            <a:r>
              <a:rPr lang="en-US" dirty="0"/>
              <a:t>Master-Slave Model</a:t>
            </a:r>
          </a:p>
        </p:txBody>
      </p:sp>
      <p:sp>
        <p:nvSpPr>
          <p:cNvPr id="3" name="Content Placeholder 2">
            <a:extLst>
              <a:ext uri="{FF2B5EF4-FFF2-40B4-BE49-F238E27FC236}">
                <a16:creationId xmlns:a16="http://schemas.microsoft.com/office/drawing/2014/main" xmlns="" id="{04F96886-0142-EA4E-91DB-6A32BA2B167D}"/>
              </a:ext>
            </a:extLst>
          </p:cNvPr>
          <p:cNvSpPr>
            <a:spLocks noGrp="1"/>
          </p:cNvSpPr>
          <p:nvPr>
            <p:ph idx="1"/>
          </p:nvPr>
        </p:nvSpPr>
        <p:spPr>
          <a:xfrm>
            <a:off x="131180" y="863444"/>
            <a:ext cx="7760963" cy="5590565"/>
          </a:xfrm>
        </p:spPr>
        <p:txBody>
          <a:bodyPr/>
          <a:lstStyle/>
          <a:p>
            <a:r>
              <a:rPr lang="en-US" dirty="0"/>
              <a:t>Hadoop were designed to use a </a:t>
            </a:r>
            <a:r>
              <a:rPr lang="en-US" dirty="0">
                <a:solidFill>
                  <a:schemeClr val="accent6"/>
                </a:solidFill>
              </a:rPr>
              <a:t>master-slave architecture </a:t>
            </a:r>
            <a:r>
              <a:rPr lang="en-US" dirty="0"/>
              <a:t>with the Name-Node of a cluster being responsible for managing the status of the cluster. </a:t>
            </a:r>
          </a:p>
          <a:p>
            <a:r>
              <a:rPr lang="en-US" dirty="0"/>
              <a:t>Their job is to </a:t>
            </a:r>
            <a:r>
              <a:rPr lang="en-US" dirty="0">
                <a:solidFill>
                  <a:schemeClr val="accent6"/>
                </a:solidFill>
              </a:rPr>
              <a:t>manage</a:t>
            </a:r>
            <a:r>
              <a:rPr lang="en-US" dirty="0"/>
              <a:t> and </a:t>
            </a:r>
            <a:r>
              <a:rPr lang="en-US" dirty="0">
                <a:solidFill>
                  <a:schemeClr val="accent6"/>
                </a:solidFill>
              </a:rPr>
              <a:t>distribute</a:t>
            </a:r>
            <a:r>
              <a:rPr lang="en-US" dirty="0"/>
              <a:t> </a:t>
            </a:r>
            <a:r>
              <a:rPr lang="en-US" dirty="0">
                <a:solidFill>
                  <a:schemeClr val="accent6"/>
                </a:solidFill>
              </a:rPr>
              <a:t>queries</a:t>
            </a:r>
            <a:r>
              <a:rPr lang="en-US" dirty="0"/>
              <a:t> to the correct nodes on the cluster. </a:t>
            </a:r>
          </a:p>
          <a:p>
            <a:r>
              <a:rPr lang="en-US" dirty="0"/>
              <a:t>Hadoop are also designed to remove single points of failure from a Hadoop cluster.</a:t>
            </a:r>
          </a:p>
        </p:txBody>
      </p:sp>
      <p:pic>
        <p:nvPicPr>
          <p:cNvPr id="6146" name="Picture 2" descr="The two kinds of communicator models. Top: the peer-to-peer model;... |  Download Scientific Diagram">
            <a:extLst>
              <a:ext uri="{FF2B5EF4-FFF2-40B4-BE49-F238E27FC236}">
                <a16:creationId xmlns:a16="http://schemas.microsoft.com/office/drawing/2014/main" xmlns="" id="{ED101DE5-D81B-A74D-AE1F-64D1299BFC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333"/>
          <a:stretch/>
        </p:blipFill>
        <p:spPr bwMode="auto">
          <a:xfrm>
            <a:off x="7937064" y="1097319"/>
            <a:ext cx="3774259" cy="27719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E63BE764-FD6F-5D44-B3F6-C611F59B2E8C}"/>
              </a:ext>
            </a:extLst>
          </p:cNvPr>
          <p:cNvSpPr txBox="1"/>
          <p:nvPr/>
        </p:nvSpPr>
        <p:spPr>
          <a:xfrm>
            <a:off x="11212286" y="787322"/>
            <a:ext cx="675185" cy="369332"/>
          </a:xfrm>
          <a:prstGeom prst="rect">
            <a:avLst/>
          </a:prstGeom>
          <a:noFill/>
        </p:spPr>
        <p:txBody>
          <a:bodyPr wrap="none" rtlCol="0">
            <a:spAutoFit/>
          </a:bodyPr>
          <a:lstStyle/>
          <a:p>
            <a:r>
              <a:rPr lang="en-US" dirty="0"/>
              <a:t>Slave</a:t>
            </a:r>
          </a:p>
        </p:txBody>
      </p:sp>
      <p:sp>
        <p:nvSpPr>
          <p:cNvPr id="7" name="TextBox 6">
            <a:extLst>
              <a:ext uri="{FF2B5EF4-FFF2-40B4-BE49-F238E27FC236}">
                <a16:creationId xmlns:a16="http://schemas.microsoft.com/office/drawing/2014/main" xmlns="" id="{E1E425BE-02FD-0D46-A615-2E0012BB6353}"/>
              </a:ext>
            </a:extLst>
          </p:cNvPr>
          <p:cNvSpPr txBox="1"/>
          <p:nvPr/>
        </p:nvSpPr>
        <p:spPr>
          <a:xfrm>
            <a:off x="11138547" y="1513493"/>
            <a:ext cx="822661" cy="369332"/>
          </a:xfrm>
          <a:prstGeom prst="rect">
            <a:avLst/>
          </a:prstGeom>
          <a:noFill/>
        </p:spPr>
        <p:txBody>
          <a:bodyPr wrap="none" rtlCol="0">
            <a:spAutoFit/>
          </a:bodyPr>
          <a:lstStyle/>
          <a:p>
            <a:r>
              <a:rPr lang="en-US" dirty="0"/>
              <a:t>Master</a:t>
            </a:r>
          </a:p>
        </p:txBody>
      </p:sp>
      <p:sp>
        <p:nvSpPr>
          <p:cNvPr id="8" name="Freeform 7">
            <a:extLst>
              <a:ext uri="{FF2B5EF4-FFF2-40B4-BE49-F238E27FC236}">
                <a16:creationId xmlns:a16="http://schemas.microsoft.com/office/drawing/2014/main" xmlns="" id="{C2F004BA-9DED-7D4F-8917-8210766B0757}"/>
              </a:ext>
            </a:extLst>
          </p:cNvPr>
          <p:cNvSpPr/>
          <p:nvPr/>
        </p:nvSpPr>
        <p:spPr>
          <a:xfrm>
            <a:off x="9984336" y="1733737"/>
            <a:ext cx="1154211" cy="565262"/>
          </a:xfrm>
          <a:custGeom>
            <a:avLst/>
            <a:gdLst>
              <a:gd name="connsiteX0" fmla="*/ 1981200 w 1981200"/>
              <a:gd name="connsiteY0" fmla="*/ 0 h 870857"/>
              <a:gd name="connsiteX1" fmla="*/ 0 w 1981200"/>
              <a:gd name="connsiteY1" fmla="*/ 870857 h 870857"/>
            </a:gdLst>
            <a:ahLst/>
            <a:cxnLst>
              <a:cxn ang="0">
                <a:pos x="connsiteX0" y="connsiteY0"/>
              </a:cxn>
              <a:cxn ang="0">
                <a:pos x="connsiteX1" y="connsiteY1"/>
              </a:cxn>
            </a:cxnLst>
            <a:rect l="l" t="t" r="r" b="b"/>
            <a:pathLst>
              <a:path w="1981200" h="870857">
                <a:moveTo>
                  <a:pt x="1981200" y="0"/>
                </a:moveTo>
                <a:cubicBezTo>
                  <a:pt x="1141185" y="336550"/>
                  <a:pt x="301171" y="673100"/>
                  <a:pt x="0" y="870857"/>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44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ECA4A-36DF-BD49-8B75-324148501CC8}"/>
              </a:ext>
            </a:extLst>
          </p:cNvPr>
          <p:cNvSpPr>
            <a:spLocks noGrp="1"/>
          </p:cNvSpPr>
          <p:nvPr>
            <p:ph type="title"/>
          </p:nvPr>
        </p:nvSpPr>
        <p:spPr/>
        <p:txBody>
          <a:bodyPr/>
          <a:lstStyle/>
          <a:p>
            <a:r>
              <a:rPr lang="en-US" dirty="0"/>
              <a:t>Four ways that NoSQL System handle Big Data Problems</a:t>
            </a:r>
          </a:p>
        </p:txBody>
      </p:sp>
      <p:sp>
        <p:nvSpPr>
          <p:cNvPr id="3" name="Content Placeholder 2">
            <a:extLst>
              <a:ext uri="{FF2B5EF4-FFF2-40B4-BE49-F238E27FC236}">
                <a16:creationId xmlns:a16="http://schemas.microsoft.com/office/drawing/2014/main" xmlns="" id="{8C54AB69-8719-5843-8358-CCA3A3BDF298}"/>
              </a:ext>
            </a:extLst>
          </p:cNvPr>
          <p:cNvSpPr>
            <a:spLocks noGrp="1"/>
          </p:cNvSpPr>
          <p:nvPr>
            <p:ph idx="1"/>
          </p:nvPr>
        </p:nvSpPr>
        <p:spPr/>
        <p:txBody>
          <a:bodyPr/>
          <a:lstStyle/>
          <a:p>
            <a:pPr marL="457200" indent="-457200">
              <a:buFont typeface="+mj-lt"/>
              <a:buAutoNum type="arabicPeriod"/>
            </a:pPr>
            <a:r>
              <a:rPr lang="en-US" dirty="0"/>
              <a:t>Moving Queries to the data, Not Data to the Queries</a:t>
            </a:r>
          </a:p>
          <a:p>
            <a:pPr marL="457200" indent="-457200">
              <a:buFont typeface="+mj-lt"/>
              <a:buAutoNum type="arabicPeriod"/>
            </a:pPr>
            <a:r>
              <a:rPr lang="en-US" dirty="0"/>
              <a:t>Using Hash Rings to Evenly Distribute Data on a Cluster</a:t>
            </a:r>
          </a:p>
          <a:p>
            <a:pPr marL="457200" indent="-457200">
              <a:buFont typeface="+mj-lt"/>
              <a:buAutoNum type="arabicPeriod"/>
            </a:pPr>
            <a:r>
              <a:rPr lang="en-US" dirty="0"/>
              <a:t>Using Replication to Scale Reads</a:t>
            </a:r>
          </a:p>
          <a:p>
            <a:pPr marL="457200" indent="-457200">
              <a:buFont typeface="+mj-lt"/>
              <a:buAutoNum type="arabicPeriod"/>
            </a:pPr>
            <a:r>
              <a:rPr lang="en-US" dirty="0"/>
              <a:t>Letting the Database Distribute Queries Evenly to Data Nodes</a:t>
            </a:r>
          </a:p>
        </p:txBody>
      </p:sp>
    </p:spTree>
    <p:extLst>
      <p:ext uri="{BB962C8B-B14F-4D97-AF65-F5344CB8AC3E}">
        <p14:creationId xmlns:p14="http://schemas.microsoft.com/office/powerpoint/2010/main" val="311953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DE0EE8-3D04-214A-8519-DFA11488E4B2}"/>
              </a:ext>
            </a:extLst>
          </p:cNvPr>
          <p:cNvSpPr>
            <a:spLocks noGrp="1"/>
          </p:cNvSpPr>
          <p:nvPr>
            <p:ph type="title"/>
          </p:nvPr>
        </p:nvSpPr>
        <p:spPr/>
        <p:txBody>
          <a:bodyPr/>
          <a:lstStyle/>
          <a:p>
            <a:r>
              <a:rPr lang="en-US" dirty="0"/>
              <a:t>SQL Vs. </a:t>
            </a:r>
            <a:r>
              <a:rPr lang="en-US"/>
              <a:t>NoSQL</a:t>
            </a:r>
          </a:p>
        </p:txBody>
      </p:sp>
      <p:graphicFrame>
        <p:nvGraphicFramePr>
          <p:cNvPr id="6" name="Table 6">
            <a:extLst>
              <a:ext uri="{FF2B5EF4-FFF2-40B4-BE49-F238E27FC236}">
                <a16:creationId xmlns:a16="http://schemas.microsoft.com/office/drawing/2014/main" xmlns="" id="{9C656B04-C1AD-B841-8A59-443CBF2D43D3}"/>
              </a:ext>
            </a:extLst>
          </p:cNvPr>
          <p:cNvGraphicFramePr>
            <a:graphicFrameLocks noGrp="1"/>
          </p:cNvGraphicFramePr>
          <p:nvPr>
            <p:ph idx="1"/>
            <p:extLst>
              <p:ext uri="{D42A27DB-BD31-4B8C-83A1-F6EECF244321}">
                <p14:modId xmlns:p14="http://schemas.microsoft.com/office/powerpoint/2010/main" val="753538068"/>
              </p:ext>
            </p:extLst>
          </p:nvPr>
        </p:nvGraphicFramePr>
        <p:xfrm>
          <a:off x="131763" y="820059"/>
          <a:ext cx="11928474" cy="5445760"/>
        </p:xfrm>
        <a:graphic>
          <a:graphicData uri="http://schemas.openxmlformats.org/drawingml/2006/table">
            <a:tbl>
              <a:tblPr firstRow="1" bandRow="1">
                <a:tableStyleId>{93296810-A885-4BE3-A3E7-6D5BEEA58F35}</a:tableStyleId>
              </a:tblPr>
              <a:tblGrid>
                <a:gridCol w="4440237">
                  <a:extLst>
                    <a:ext uri="{9D8B030D-6E8A-4147-A177-3AD203B41FA5}">
                      <a16:colId xmlns:a16="http://schemas.microsoft.com/office/drawing/2014/main" xmlns="" val="1021344326"/>
                    </a:ext>
                  </a:extLst>
                </a:gridCol>
                <a:gridCol w="7488237">
                  <a:extLst>
                    <a:ext uri="{9D8B030D-6E8A-4147-A177-3AD203B41FA5}">
                      <a16:colId xmlns:a16="http://schemas.microsoft.com/office/drawing/2014/main" xmlns="" val="4285871204"/>
                    </a:ext>
                  </a:extLst>
                </a:gridCol>
              </a:tblGrid>
              <a:tr h="370840">
                <a:tc>
                  <a:txBody>
                    <a:bodyPr/>
                    <a:lstStyle/>
                    <a:p>
                      <a:r>
                        <a:rPr lang="en-US" sz="1600" dirty="0"/>
                        <a:t>SQL</a:t>
                      </a:r>
                    </a:p>
                  </a:txBody>
                  <a:tcPr/>
                </a:tc>
                <a:tc>
                  <a:txBody>
                    <a:bodyPr/>
                    <a:lstStyle/>
                    <a:p>
                      <a:r>
                        <a:rPr lang="en-US" sz="1600" dirty="0"/>
                        <a:t>NoSQL</a:t>
                      </a:r>
                    </a:p>
                  </a:txBody>
                  <a:tcPr/>
                </a:tc>
                <a:extLst>
                  <a:ext uri="{0D108BD9-81ED-4DB2-BD59-A6C34878D82A}">
                    <a16:rowId xmlns:a16="http://schemas.microsoft.com/office/drawing/2014/main" xmlns="" val="1809977899"/>
                  </a:ext>
                </a:extLst>
              </a:tr>
              <a:tr h="370840">
                <a:tc>
                  <a:txBody>
                    <a:bodyPr/>
                    <a:lstStyle/>
                    <a:p>
                      <a:r>
                        <a:rPr lang="en-US" sz="1600" dirty="0"/>
                        <a:t>Relational database</a:t>
                      </a:r>
                    </a:p>
                  </a:txBody>
                  <a:tcPr/>
                </a:tc>
                <a:tc>
                  <a:txBody>
                    <a:bodyPr/>
                    <a:lstStyle/>
                    <a:p>
                      <a:r>
                        <a:rPr lang="en-US" sz="1600" dirty="0"/>
                        <a:t>Non-relational, distributed database</a:t>
                      </a:r>
                    </a:p>
                  </a:txBody>
                  <a:tcPr/>
                </a:tc>
                <a:extLst>
                  <a:ext uri="{0D108BD9-81ED-4DB2-BD59-A6C34878D82A}">
                    <a16:rowId xmlns:a16="http://schemas.microsoft.com/office/drawing/2014/main" xmlns="" val="1789963905"/>
                  </a:ext>
                </a:extLst>
              </a:tr>
              <a:tr h="370840">
                <a:tc>
                  <a:txBody>
                    <a:bodyPr/>
                    <a:lstStyle/>
                    <a:p>
                      <a:r>
                        <a:rPr lang="en-US" sz="1600" dirty="0"/>
                        <a:t>Relational model</a:t>
                      </a:r>
                    </a:p>
                  </a:txBody>
                  <a:tcPr/>
                </a:tc>
                <a:tc>
                  <a:txBody>
                    <a:bodyPr/>
                    <a:lstStyle/>
                    <a:p>
                      <a:r>
                        <a:rPr lang="en-US" sz="1600" dirty="0"/>
                        <a:t>Model-less approach</a:t>
                      </a:r>
                    </a:p>
                  </a:txBody>
                  <a:tcPr/>
                </a:tc>
                <a:extLst>
                  <a:ext uri="{0D108BD9-81ED-4DB2-BD59-A6C34878D82A}">
                    <a16:rowId xmlns:a16="http://schemas.microsoft.com/office/drawing/2014/main" xmlns="" val="3376593480"/>
                  </a:ext>
                </a:extLst>
              </a:tr>
              <a:tr h="370840">
                <a:tc>
                  <a:txBody>
                    <a:bodyPr/>
                    <a:lstStyle/>
                    <a:p>
                      <a:r>
                        <a:rPr lang="en-US" sz="1600" dirty="0"/>
                        <a:t>Pre-</a:t>
                      </a:r>
                      <a:r>
                        <a:rPr lang="en-US" sz="1600" dirty="0" err="1"/>
                        <a:t>defned</a:t>
                      </a:r>
                      <a:r>
                        <a:rPr lang="en-US" sz="1600" dirty="0"/>
                        <a:t> schema</a:t>
                      </a:r>
                    </a:p>
                  </a:txBody>
                  <a:tcPr/>
                </a:tc>
                <a:tc>
                  <a:txBody>
                    <a:bodyPr/>
                    <a:lstStyle/>
                    <a:p>
                      <a:r>
                        <a:rPr lang="en-US" sz="1600" dirty="0"/>
                        <a:t>Dynamic schema for unstructured data</a:t>
                      </a:r>
                    </a:p>
                  </a:txBody>
                  <a:tcPr/>
                </a:tc>
                <a:extLst>
                  <a:ext uri="{0D108BD9-81ED-4DB2-BD59-A6C34878D82A}">
                    <a16:rowId xmlns:a16="http://schemas.microsoft.com/office/drawing/2014/main" xmlns="" val="2090887462"/>
                  </a:ext>
                </a:extLst>
              </a:tr>
              <a:tr h="370840">
                <a:tc>
                  <a:txBody>
                    <a:bodyPr/>
                    <a:lstStyle/>
                    <a:p>
                      <a:r>
                        <a:rPr lang="en-US" sz="1600" dirty="0"/>
                        <a:t>Table based databases</a:t>
                      </a:r>
                    </a:p>
                  </a:txBody>
                  <a:tcPr/>
                </a:tc>
                <a:tc>
                  <a:txBody>
                    <a:bodyPr/>
                    <a:lstStyle/>
                    <a:p>
                      <a:r>
                        <a:rPr lang="en-US" sz="1600" dirty="0"/>
                        <a:t>Document-based or graph-based or wide column store or key–value pairs databases</a:t>
                      </a:r>
                    </a:p>
                  </a:txBody>
                  <a:tcPr/>
                </a:tc>
                <a:extLst>
                  <a:ext uri="{0D108BD9-81ED-4DB2-BD59-A6C34878D82A}">
                    <a16:rowId xmlns:a16="http://schemas.microsoft.com/office/drawing/2014/main" xmlns="" val="1733151150"/>
                  </a:ext>
                </a:extLst>
              </a:tr>
              <a:tr h="370840">
                <a:tc>
                  <a:txBody>
                    <a:bodyPr/>
                    <a:lstStyle/>
                    <a:p>
                      <a:r>
                        <a:rPr lang="en-US" sz="1600" dirty="0"/>
                        <a:t>Vertically scalable (by increasing system resources)</a:t>
                      </a:r>
                    </a:p>
                  </a:txBody>
                  <a:tcPr/>
                </a:tc>
                <a:tc>
                  <a:txBody>
                    <a:bodyPr/>
                    <a:lstStyle/>
                    <a:p>
                      <a:r>
                        <a:rPr lang="en-US" sz="1600" dirty="0"/>
                        <a:t>Horizontally scalable (by creating a cluster of commodity machines)</a:t>
                      </a:r>
                    </a:p>
                  </a:txBody>
                  <a:tcPr/>
                </a:tc>
                <a:extLst>
                  <a:ext uri="{0D108BD9-81ED-4DB2-BD59-A6C34878D82A}">
                    <a16:rowId xmlns:a16="http://schemas.microsoft.com/office/drawing/2014/main" xmlns="" val="1537058114"/>
                  </a:ext>
                </a:extLst>
              </a:tr>
              <a:tr h="370840">
                <a:tc>
                  <a:txBody>
                    <a:bodyPr/>
                    <a:lstStyle/>
                    <a:p>
                      <a:r>
                        <a:rPr lang="en-US" sz="1600" dirty="0"/>
                        <a:t>Uses SQL</a:t>
                      </a:r>
                    </a:p>
                  </a:txBody>
                  <a:tcPr/>
                </a:tc>
                <a:tc>
                  <a:txBody>
                    <a:bodyPr/>
                    <a:lstStyle/>
                    <a:p>
                      <a:r>
                        <a:rPr lang="en-US" sz="1600" dirty="0"/>
                        <a:t>Uses </a:t>
                      </a:r>
                      <a:r>
                        <a:rPr lang="en-US" sz="1600" dirty="0" err="1"/>
                        <a:t>UnQL</a:t>
                      </a:r>
                      <a:r>
                        <a:rPr lang="en-US" sz="1600" dirty="0"/>
                        <a:t> (Unstructured Query Language)</a:t>
                      </a:r>
                    </a:p>
                  </a:txBody>
                  <a:tcPr/>
                </a:tc>
                <a:extLst>
                  <a:ext uri="{0D108BD9-81ED-4DB2-BD59-A6C34878D82A}">
                    <a16:rowId xmlns:a16="http://schemas.microsoft.com/office/drawing/2014/main" xmlns="" val="3610717698"/>
                  </a:ext>
                </a:extLst>
              </a:tr>
              <a:tr h="370840">
                <a:tc>
                  <a:txBody>
                    <a:bodyPr/>
                    <a:lstStyle/>
                    <a:p>
                      <a:r>
                        <a:rPr lang="en-US" sz="1600" dirty="0"/>
                        <a:t>Not preferred for large datasets</a:t>
                      </a:r>
                    </a:p>
                  </a:txBody>
                  <a:tcPr/>
                </a:tc>
                <a:tc>
                  <a:txBody>
                    <a:bodyPr/>
                    <a:lstStyle/>
                    <a:p>
                      <a:r>
                        <a:rPr lang="en-US" sz="1600" dirty="0"/>
                        <a:t>Largely preferred for large datasets</a:t>
                      </a:r>
                    </a:p>
                  </a:txBody>
                  <a:tcPr/>
                </a:tc>
                <a:extLst>
                  <a:ext uri="{0D108BD9-81ED-4DB2-BD59-A6C34878D82A}">
                    <a16:rowId xmlns:a16="http://schemas.microsoft.com/office/drawing/2014/main" xmlns="" val="3618815643"/>
                  </a:ext>
                </a:extLst>
              </a:tr>
              <a:tr h="370840">
                <a:tc>
                  <a:txBody>
                    <a:bodyPr/>
                    <a:lstStyle/>
                    <a:p>
                      <a:r>
                        <a:rPr lang="en-US" sz="1600" dirty="0"/>
                        <a:t>Not a best ft for hierarchical data</a:t>
                      </a:r>
                    </a:p>
                  </a:txBody>
                  <a:tcPr/>
                </a:tc>
                <a:tc>
                  <a:txBody>
                    <a:bodyPr/>
                    <a:lstStyle/>
                    <a:p>
                      <a:r>
                        <a:rPr lang="en-US" sz="1600" dirty="0"/>
                        <a:t>Best ft for hierarchical storage as it follows the key–value pair of storing data similar to JSON (Java Script Object Notation)</a:t>
                      </a:r>
                    </a:p>
                  </a:txBody>
                  <a:tcPr/>
                </a:tc>
                <a:extLst>
                  <a:ext uri="{0D108BD9-81ED-4DB2-BD59-A6C34878D82A}">
                    <a16:rowId xmlns:a16="http://schemas.microsoft.com/office/drawing/2014/main" xmlns="" val="1284011605"/>
                  </a:ext>
                </a:extLst>
              </a:tr>
              <a:tr h="370840">
                <a:tc>
                  <a:txBody>
                    <a:bodyPr/>
                    <a:lstStyle/>
                    <a:p>
                      <a:r>
                        <a:rPr lang="en-US" sz="1600" dirty="0"/>
                        <a:t>Excellent support from vendors</a:t>
                      </a:r>
                    </a:p>
                  </a:txBody>
                  <a:tcPr/>
                </a:tc>
                <a:tc>
                  <a:txBody>
                    <a:bodyPr/>
                    <a:lstStyle/>
                    <a:p>
                      <a:r>
                        <a:rPr lang="en-US" sz="1600" dirty="0"/>
                        <a:t>Relies heavily on community support</a:t>
                      </a:r>
                    </a:p>
                  </a:txBody>
                  <a:tcPr/>
                </a:tc>
                <a:extLst>
                  <a:ext uri="{0D108BD9-81ED-4DB2-BD59-A6C34878D82A}">
                    <a16:rowId xmlns:a16="http://schemas.microsoft.com/office/drawing/2014/main" xmlns="" val="3318186082"/>
                  </a:ext>
                </a:extLst>
              </a:tr>
              <a:tr h="370840">
                <a:tc>
                  <a:txBody>
                    <a:bodyPr/>
                    <a:lstStyle/>
                    <a:p>
                      <a:r>
                        <a:rPr lang="en-US" sz="1600" dirty="0"/>
                        <a:t>Supports complex querying and data keeping needs</a:t>
                      </a:r>
                    </a:p>
                  </a:txBody>
                  <a:tcPr/>
                </a:tc>
                <a:tc>
                  <a:txBody>
                    <a:bodyPr/>
                    <a:lstStyle/>
                    <a:p>
                      <a:r>
                        <a:rPr lang="en-US" sz="1600" dirty="0"/>
                        <a:t>Does not have good support for complex querying</a:t>
                      </a:r>
                    </a:p>
                  </a:txBody>
                  <a:tcPr/>
                </a:tc>
                <a:extLst>
                  <a:ext uri="{0D108BD9-81ED-4DB2-BD59-A6C34878D82A}">
                    <a16:rowId xmlns:a16="http://schemas.microsoft.com/office/drawing/2014/main" xmlns="" val="2240518778"/>
                  </a:ext>
                </a:extLst>
              </a:tr>
              <a:tr h="370840">
                <a:tc>
                  <a:txBody>
                    <a:bodyPr/>
                    <a:lstStyle/>
                    <a:p>
                      <a:r>
                        <a:rPr lang="en-US" sz="1600" dirty="0"/>
                        <a:t>Can be </a:t>
                      </a:r>
                      <a:r>
                        <a:rPr lang="en-US" sz="1600" dirty="0" err="1"/>
                        <a:t>confgured</a:t>
                      </a:r>
                      <a:r>
                        <a:rPr lang="en-US" sz="1600" dirty="0"/>
                        <a:t> for strong consistency</a:t>
                      </a:r>
                    </a:p>
                  </a:txBody>
                  <a:tcPr/>
                </a:tc>
                <a:tc>
                  <a:txBody>
                    <a:bodyPr/>
                    <a:lstStyle/>
                    <a:p>
                      <a:r>
                        <a:rPr lang="en-US" sz="1600" dirty="0"/>
                        <a:t>Few support strong consistency (e.g., MongoDB), some others can be </a:t>
                      </a:r>
                      <a:r>
                        <a:rPr lang="en-US" sz="1600" dirty="0" err="1"/>
                        <a:t>confgured</a:t>
                      </a:r>
                      <a:r>
                        <a:rPr lang="en-US" sz="1600" dirty="0"/>
                        <a:t> for eventual consistency (e.g., Cassandra)</a:t>
                      </a:r>
                    </a:p>
                  </a:txBody>
                  <a:tcPr/>
                </a:tc>
                <a:extLst>
                  <a:ext uri="{0D108BD9-81ED-4DB2-BD59-A6C34878D82A}">
                    <a16:rowId xmlns:a16="http://schemas.microsoft.com/office/drawing/2014/main" xmlns="" val="1680496565"/>
                  </a:ext>
                </a:extLst>
              </a:tr>
              <a:tr h="370840">
                <a:tc>
                  <a:txBody>
                    <a:bodyPr/>
                    <a:lstStyle/>
                    <a:p>
                      <a:r>
                        <a:rPr lang="en-US" sz="1600" dirty="0"/>
                        <a:t>Examples: Oracle, DB2, MySQL, MS SQL, PostgreSQL, etc.</a:t>
                      </a:r>
                    </a:p>
                  </a:txBody>
                  <a:tcPr/>
                </a:tc>
                <a:tc>
                  <a:txBody>
                    <a:bodyPr/>
                    <a:lstStyle/>
                    <a:p>
                      <a:r>
                        <a:rPr lang="en-US" sz="1600" dirty="0"/>
                        <a:t>Examples: MongoDB, HBase, Cassandra, Redis, Neo4j, CouchDB, Couchbase, </a:t>
                      </a:r>
                      <a:r>
                        <a:rPr lang="en-US" sz="1600" dirty="0" err="1"/>
                        <a:t>Riak</a:t>
                      </a:r>
                      <a:r>
                        <a:rPr lang="en-US" sz="1600" dirty="0"/>
                        <a:t>, etc.</a:t>
                      </a:r>
                    </a:p>
                  </a:txBody>
                  <a:tcPr/>
                </a:tc>
                <a:extLst>
                  <a:ext uri="{0D108BD9-81ED-4DB2-BD59-A6C34878D82A}">
                    <a16:rowId xmlns:a16="http://schemas.microsoft.com/office/drawing/2014/main" xmlns="" val="244530913"/>
                  </a:ext>
                </a:extLst>
              </a:tr>
            </a:tbl>
          </a:graphicData>
        </a:graphic>
      </p:graphicFrame>
    </p:spTree>
    <p:extLst>
      <p:ext uri="{BB962C8B-B14F-4D97-AF65-F5344CB8AC3E}">
        <p14:creationId xmlns:p14="http://schemas.microsoft.com/office/powerpoint/2010/main" val="158779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nchor="ctr">
            <a:normAutofit/>
          </a:bodyPr>
          <a:lstStyle/>
          <a:p>
            <a:pPr>
              <a:spcAft>
                <a:spcPts val="600"/>
              </a:spcAft>
            </a:pPr>
            <a:r>
              <a:rPr lang="en-US" b="1" dirty="0"/>
              <a:t>Big Data Analytics</a:t>
            </a:r>
            <a:r>
              <a:rPr lang="en-US" dirty="0"/>
              <a:t>(BDA)</a:t>
            </a:r>
          </a:p>
          <a:p>
            <a:pPr>
              <a:spcAft>
                <a:spcPts val="600"/>
              </a:spcAft>
            </a:pPr>
            <a:r>
              <a:rPr lang="en-US" dirty="0"/>
              <a:t>GTU #3170722</a:t>
            </a:r>
          </a:p>
        </p:txBody>
      </p:sp>
      <p:sp>
        <p:nvSpPr>
          <p:cNvPr id="28"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nchor="ctr">
            <a:normAutofit/>
          </a:bodyPr>
          <a:lstStyle/>
          <a:p>
            <a:pPr>
              <a:spcAft>
                <a:spcPts val="600"/>
              </a:spcAft>
            </a:pPr>
            <a:r>
              <a:rPr lang="en-US" sz="1400" err="1"/>
              <a:t>maulik.trivedi@darshan.ac.in</a:t>
            </a:r>
            <a:endParaRPr lang="en-US" sz="1400"/>
          </a:p>
        </p:txBody>
      </p:sp>
      <p:sp>
        <p:nvSpPr>
          <p:cNvPr id="29"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nchor="ctr">
            <a:normAutofit/>
          </a:bodyPr>
          <a:lstStyle/>
          <a:p>
            <a:pPr>
              <a:spcAft>
                <a:spcPts val="600"/>
              </a:spcAft>
            </a:pPr>
            <a:r>
              <a:rPr lang="en-US" sz="1400"/>
              <a:t>9998 265 805</a:t>
            </a:r>
          </a:p>
        </p:txBody>
      </p:sp>
      <p:sp>
        <p:nvSpPr>
          <p:cNvPr id="30"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nchor="ctr">
            <a:normAutofit/>
          </a:bodyPr>
          <a:lstStyle/>
          <a:p>
            <a:pPr>
              <a:spcAft>
                <a:spcPts val="600"/>
              </a:spcAft>
            </a:pPr>
            <a:r>
              <a:rPr lang="en-US" sz="1400" dirty="0"/>
              <a:t>Computer Engineering Department</a:t>
            </a:r>
          </a:p>
        </p:txBody>
      </p:sp>
      <p:sp>
        <p:nvSpPr>
          <p:cNvPr id="31"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p:txBody>
          <a:bodyPr anchor="ctr">
            <a:normAutofit/>
          </a:bodyPr>
          <a:lstStyle/>
          <a:p>
            <a:pPr>
              <a:spcAft>
                <a:spcPts val="600"/>
              </a:spcAft>
            </a:pPr>
            <a:r>
              <a:rPr lang="en-US" sz="1400"/>
              <a:t>Prof. Maulik D Trivedi</a:t>
            </a:r>
          </a:p>
        </p:txBody>
      </p:sp>
      <p:pic>
        <p:nvPicPr>
          <p:cNvPr id="32" name="Picture Placeholder 1" descr="A person wearing glasses&#10;&#10;Description automatically generated with medium confidence"/>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noFill/>
        </p:spPr>
      </p:pic>
    </p:spTree>
    <p:extLst>
      <p:ext uri="{BB962C8B-B14F-4D97-AF65-F5344CB8AC3E}">
        <p14:creationId xmlns:p14="http://schemas.microsoft.com/office/powerpoint/2010/main" val="145345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01185-F55F-C640-BEEA-7BA85B1319F0}"/>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xmlns="" id="{8FDF759D-5000-3D49-B761-9268DC199EE0}"/>
              </a:ext>
            </a:extLst>
          </p:cNvPr>
          <p:cNvSpPr>
            <a:spLocks noGrp="1"/>
          </p:cNvSpPr>
          <p:nvPr>
            <p:ph idx="1"/>
          </p:nvPr>
        </p:nvSpPr>
        <p:spPr/>
        <p:txBody>
          <a:bodyPr/>
          <a:lstStyle/>
          <a:p>
            <a:r>
              <a:rPr lang="en-US" dirty="0"/>
              <a:t>NoSQL (commonly known as "</a:t>
            </a:r>
            <a:r>
              <a:rPr lang="en-US" dirty="0">
                <a:solidFill>
                  <a:schemeClr val="accent6"/>
                </a:solidFill>
              </a:rPr>
              <a:t>Not Just SQL</a:t>
            </a:r>
            <a:r>
              <a:rPr lang="en-US" dirty="0"/>
              <a:t>") represents a completely different database framework that can achieve </a:t>
            </a:r>
            <a:r>
              <a:rPr lang="en-US" dirty="0">
                <a:solidFill>
                  <a:schemeClr val="accent6"/>
                </a:solidFill>
              </a:rPr>
              <a:t>high-performance and agile processing of large-scale </a:t>
            </a:r>
            <a:r>
              <a:rPr lang="en-US" dirty="0"/>
              <a:t>information. </a:t>
            </a:r>
          </a:p>
          <a:p>
            <a:r>
              <a:rPr lang="en-US" dirty="0"/>
              <a:t>In other words, it is a database infrastructure, very suitable for the </a:t>
            </a:r>
            <a:r>
              <a:rPr lang="en-US" dirty="0">
                <a:solidFill>
                  <a:schemeClr val="accent6"/>
                </a:solidFill>
              </a:rPr>
              <a:t>huge needs of big data</a:t>
            </a:r>
            <a:r>
              <a:rPr lang="en-US" dirty="0"/>
              <a:t>. </a:t>
            </a:r>
          </a:p>
          <a:p>
            <a:r>
              <a:rPr lang="en-US" dirty="0"/>
              <a:t>The efficiency of NoSQL can be achieved because, unlike highly structured relational databases, NoSQL databases are inherently </a:t>
            </a:r>
            <a:r>
              <a:rPr lang="en-US" dirty="0">
                <a:solidFill>
                  <a:schemeClr val="accent6"/>
                </a:solidFill>
              </a:rPr>
              <a:t>unstructured</a:t>
            </a:r>
            <a:r>
              <a:rPr lang="en-US" dirty="0"/>
              <a:t>, which makes up for the strict consistency requirements for </a:t>
            </a:r>
            <a:r>
              <a:rPr lang="en-US" dirty="0">
                <a:solidFill>
                  <a:schemeClr val="accent6"/>
                </a:solidFill>
              </a:rPr>
              <a:t>speed and agility</a:t>
            </a:r>
            <a:r>
              <a:rPr lang="en-US" dirty="0"/>
              <a:t>. </a:t>
            </a:r>
          </a:p>
          <a:p>
            <a:r>
              <a:rPr lang="en-US" dirty="0"/>
              <a:t>NoSQL focuses on the concept of </a:t>
            </a:r>
            <a:r>
              <a:rPr lang="en-US" dirty="0">
                <a:solidFill>
                  <a:schemeClr val="accent6"/>
                </a:solidFill>
              </a:rPr>
              <a:t>distributed databases</a:t>
            </a:r>
            <a:r>
              <a:rPr lang="en-US" dirty="0"/>
              <a:t>, where unstructured data can be stored on multiple processing nodes, and usually on multiple servers. </a:t>
            </a:r>
          </a:p>
          <a:p>
            <a:r>
              <a:rPr lang="en-US" dirty="0"/>
              <a:t>This distributed architecture allows NoSQL databases </a:t>
            </a:r>
            <a:r>
              <a:rPr lang="en-US" dirty="0">
                <a:solidFill>
                  <a:schemeClr val="accent6"/>
                </a:solidFill>
              </a:rPr>
              <a:t>to scale horizontally</a:t>
            </a:r>
            <a:r>
              <a:rPr lang="en-US" dirty="0"/>
              <a:t>; as the data continues to grow, just add more hardware to keep up without reducing performance. </a:t>
            </a:r>
          </a:p>
          <a:p>
            <a:r>
              <a:rPr lang="en-US" dirty="0"/>
              <a:t>NoSQL Distributed Database Infrastructure has always been a solution for handling some of the largest data warehouses on the planet, such as </a:t>
            </a:r>
            <a:r>
              <a:rPr lang="en-US" dirty="0">
                <a:solidFill>
                  <a:schemeClr val="accent6"/>
                </a:solidFill>
              </a:rPr>
              <a:t>Google</a:t>
            </a:r>
            <a:r>
              <a:rPr lang="en-US" dirty="0"/>
              <a:t>, </a:t>
            </a:r>
            <a:r>
              <a:rPr lang="en-US" dirty="0">
                <a:solidFill>
                  <a:schemeClr val="accent6"/>
                </a:solidFill>
              </a:rPr>
              <a:t>Amazon</a:t>
            </a:r>
            <a:r>
              <a:rPr lang="en-US" dirty="0"/>
              <a:t>, and the </a:t>
            </a:r>
            <a:r>
              <a:rPr lang="en-US" dirty="0">
                <a:solidFill>
                  <a:schemeClr val="accent6"/>
                </a:solidFill>
              </a:rPr>
              <a:t>Central Intelligence Agency</a:t>
            </a:r>
            <a:r>
              <a:rPr lang="en-US" dirty="0"/>
              <a:t>.</a:t>
            </a:r>
          </a:p>
        </p:txBody>
      </p:sp>
    </p:spTree>
    <p:extLst>
      <p:ext uri="{BB962C8B-B14F-4D97-AF65-F5344CB8AC3E}">
        <p14:creationId xmlns:p14="http://schemas.microsoft.com/office/powerpoint/2010/main" val="373430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7DCFE-0037-D845-BB21-D6DB35CED51C}"/>
              </a:ext>
            </a:extLst>
          </p:cNvPr>
          <p:cNvSpPr>
            <a:spLocks noGrp="1"/>
          </p:cNvSpPr>
          <p:nvPr>
            <p:ph type="title"/>
          </p:nvPr>
        </p:nvSpPr>
        <p:spPr/>
        <p:txBody>
          <a:bodyPr/>
          <a:lstStyle/>
          <a:p>
            <a:r>
              <a:rPr lang="en-US" dirty="0"/>
              <a:t>Where is NoSQL used?</a:t>
            </a:r>
          </a:p>
        </p:txBody>
      </p:sp>
      <p:sp>
        <p:nvSpPr>
          <p:cNvPr id="3" name="Content Placeholder 2">
            <a:extLst>
              <a:ext uri="{FF2B5EF4-FFF2-40B4-BE49-F238E27FC236}">
                <a16:creationId xmlns:a16="http://schemas.microsoft.com/office/drawing/2014/main" xmlns="" id="{924FC760-C9B1-4D48-B19D-FF1719088B84}"/>
              </a:ext>
            </a:extLst>
          </p:cNvPr>
          <p:cNvSpPr>
            <a:spLocks noGrp="1"/>
          </p:cNvSpPr>
          <p:nvPr>
            <p:ph idx="1"/>
          </p:nvPr>
        </p:nvSpPr>
        <p:spPr/>
        <p:txBody>
          <a:bodyPr/>
          <a:lstStyle/>
          <a:p>
            <a:r>
              <a:rPr lang="en-US" dirty="0"/>
              <a:t>NoSQL databases are widely used in big data and other real-time web applications. </a:t>
            </a:r>
          </a:p>
          <a:p>
            <a:r>
              <a:rPr lang="en-US" dirty="0"/>
              <a:t>NoSQL databases is used to stock log data which can then be pulled for analysis. Likewise, it is used to store social media data and all such data which cannot be stored and analyzed comfortably in RDBMS.</a:t>
            </a:r>
          </a:p>
        </p:txBody>
      </p:sp>
      <p:graphicFrame>
        <p:nvGraphicFramePr>
          <p:cNvPr id="6" name="Content Placeholder 4">
            <a:extLst>
              <a:ext uri="{FF2B5EF4-FFF2-40B4-BE49-F238E27FC236}">
                <a16:creationId xmlns:a16="http://schemas.microsoft.com/office/drawing/2014/main" xmlns="" id="{AD6132A0-ACA7-B849-A72B-8494600CCCCB}"/>
              </a:ext>
            </a:extLst>
          </p:cNvPr>
          <p:cNvGraphicFramePr>
            <a:graphicFrameLocks noChangeAspect="1"/>
          </p:cNvGraphicFramePr>
          <p:nvPr>
            <p:extLst>
              <p:ext uri="{D42A27DB-BD31-4B8C-83A1-F6EECF244321}">
                <p14:modId xmlns:p14="http://schemas.microsoft.com/office/powerpoint/2010/main" val="3616815795"/>
              </p:ext>
            </p:extLst>
          </p:nvPr>
        </p:nvGraphicFramePr>
        <p:xfrm>
          <a:off x="574763" y="2319866"/>
          <a:ext cx="5199018" cy="3709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4">
            <a:extLst>
              <a:ext uri="{FF2B5EF4-FFF2-40B4-BE49-F238E27FC236}">
                <a16:creationId xmlns:a16="http://schemas.microsoft.com/office/drawing/2014/main" xmlns="" id="{EA559F9B-516C-2145-B7D9-B6C65374BE7C}"/>
              </a:ext>
            </a:extLst>
          </p:cNvPr>
          <p:cNvGraphicFramePr>
            <a:graphicFrameLocks noChangeAspect="1"/>
          </p:cNvGraphicFramePr>
          <p:nvPr>
            <p:extLst>
              <p:ext uri="{D42A27DB-BD31-4B8C-83A1-F6EECF244321}">
                <p14:modId xmlns:p14="http://schemas.microsoft.com/office/powerpoint/2010/main" val="2501302437"/>
              </p:ext>
            </p:extLst>
          </p:nvPr>
        </p:nvGraphicFramePr>
        <p:xfrm>
          <a:off x="6418219" y="2319866"/>
          <a:ext cx="5199018" cy="37093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598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1CE670A8-A4B7-CB4E-B639-CDBE71DBE72F}"/>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dgm id="{4ED74735-48D3-3846-86D5-AF3B2CAC59CE}"/>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5478566A-E054-9148-82DA-6B0E7436C19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01E04D5C-0DD6-2B42-9863-A0D54E975F6B}"/>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7944124A-DD21-0843-B4FE-97493A1216B1}"/>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graphicEl>
                                              <a:dgm id="{2AADAF0E-4981-D44F-95BF-BFB0F553A232}"/>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graphicEl>
                                              <a:dgm id="{B43F52A3-F38D-9743-B3A9-2E5CC9AE833D}"/>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graphicEl>
                                              <a:dgm id="{1CE670A8-A4B7-CB4E-B639-CDBE71DBE72F}"/>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graphicEl>
                                              <a:dgm id="{4ED74735-48D3-3846-86D5-AF3B2CAC59CE}"/>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graphicEl>
                                              <a:dgm id="{5478566A-E054-9148-82DA-6B0E7436C19D}"/>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graphicEl>
                                              <a:dgm id="{01E04D5C-0DD6-2B42-9863-A0D54E975F6B}"/>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graphicEl>
                                              <a:dgm id="{7944124A-DD21-0843-B4FE-97493A1216B1}"/>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graphicEl>
                                              <a:dgm id="{2AADAF0E-4981-D44F-95BF-BFB0F553A232}"/>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graphicEl>
                                              <a:dgm id="{B43F52A3-F38D-9743-B3A9-2E5CC9AE833D}"/>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graphicEl>
                                              <a:dgm id="{EE9A4B90-7CD8-DC45-B29E-A89B2933D912}"/>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graphicEl>
                                              <a:dgm id="{BF33FFB1-E3CB-8540-94BF-376E6C684CAB}"/>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graphicEl>
                                              <a:dgm id="{F1F1A508-901E-FA47-8A7E-F161EE9454B7}"/>
                                            </p:graphic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graphicEl>
                                              <a:dgm id="{0912FF7F-2F83-BE48-BA55-262C7F00E1F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Sub>
          <a:bldDgm bld="one"/>
        </p:bldSub>
      </p:bldGraphic>
      <p:bldGraphic spid="7"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0938E7-4AF0-3548-B371-B99F13EB578E}"/>
              </a:ext>
            </a:extLst>
          </p:cNvPr>
          <p:cNvSpPr>
            <a:spLocks noGrp="1"/>
          </p:cNvSpPr>
          <p:nvPr>
            <p:ph type="title"/>
          </p:nvPr>
        </p:nvSpPr>
        <p:spPr/>
        <p:txBody>
          <a:bodyPr/>
          <a:lstStyle/>
          <a:p>
            <a:r>
              <a:rPr lang="en-US" dirty="0"/>
              <a:t>Features &amp; Advantages of NoSQL</a:t>
            </a:r>
          </a:p>
        </p:txBody>
      </p:sp>
      <p:sp>
        <p:nvSpPr>
          <p:cNvPr id="3" name="Content Placeholder 2">
            <a:extLst>
              <a:ext uri="{FF2B5EF4-FFF2-40B4-BE49-F238E27FC236}">
                <a16:creationId xmlns:a16="http://schemas.microsoft.com/office/drawing/2014/main" xmlns="" id="{4BA95704-05CB-1D4A-9365-67F27AD92897}"/>
              </a:ext>
            </a:extLst>
          </p:cNvPr>
          <p:cNvSpPr>
            <a:spLocks noGrp="1"/>
          </p:cNvSpPr>
          <p:nvPr>
            <p:ph idx="1"/>
          </p:nvPr>
        </p:nvSpPr>
        <p:spPr/>
        <p:txBody>
          <a:bodyPr/>
          <a:lstStyle/>
          <a:p>
            <a:r>
              <a:rPr lang="en-US" dirty="0"/>
              <a:t>Few features of NoSQL databases are as follows:</a:t>
            </a:r>
          </a:p>
          <a:p>
            <a:pPr marL="457200" indent="-457200">
              <a:buFont typeface="+mj-lt"/>
              <a:buAutoNum type="arabicPeriod"/>
            </a:pPr>
            <a:r>
              <a:rPr lang="en-US" dirty="0"/>
              <a:t>They are open source.</a:t>
            </a:r>
          </a:p>
          <a:p>
            <a:pPr marL="457200" indent="-457200">
              <a:buFont typeface="+mj-lt"/>
              <a:buAutoNum type="arabicPeriod"/>
            </a:pPr>
            <a:r>
              <a:rPr lang="en-US" dirty="0"/>
              <a:t>They are non-relational.</a:t>
            </a:r>
          </a:p>
          <a:p>
            <a:pPr marL="457200" indent="-457200">
              <a:buFont typeface="+mj-lt"/>
              <a:buAutoNum type="arabicPeriod"/>
            </a:pPr>
            <a:r>
              <a:rPr lang="en-US" dirty="0"/>
              <a:t>They are distributed.</a:t>
            </a:r>
          </a:p>
          <a:p>
            <a:pPr marL="457200" indent="-457200">
              <a:buFont typeface="+mj-lt"/>
              <a:buAutoNum type="arabicPeriod"/>
            </a:pPr>
            <a:r>
              <a:rPr lang="en-US" dirty="0"/>
              <a:t>They are schema-less.</a:t>
            </a:r>
          </a:p>
          <a:p>
            <a:pPr marL="457200" indent="-457200">
              <a:buFont typeface="+mj-lt"/>
              <a:buAutoNum type="arabicPeriod"/>
            </a:pPr>
            <a:r>
              <a:rPr lang="en-US" dirty="0"/>
              <a:t>They are cluster friendly.</a:t>
            </a:r>
          </a:p>
          <a:p>
            <a:pPr marL="457200" indent="-457200">
              <a:buFont typeface="+mj-lt"/>
              <a:buAutoNum type="arabicPeriod"/>
            </a:pPr>
            <a:r>
              <a:rPr lang="en-US" dirty="0"/>
              <a:t>They are born out of 21</a:t>
            </a:r>
            <a:r>
              <a:rPr lang="en-US" baseline="30000" dirty="0"/>
              <a:t>st</a:t>
            </a:r>
            <a:r>
              <a:rPr lang="en-US" dirty="0"/>
              <a:t> century web applications.</a:t>
            </a:r>
          </a:p>
          <a:p>
            <a:r>
              <a:rPr lang="en-US" dirty="0"/>
              <a:t>NoSQL databases provide various important advantages over traditional relational databases. </a:t>
            </a:r>
          </a:p>
          <a:p>
            <a:r>
              <a:rPr lang="en-US" dirty="0"/>
              <a:t>A few core features of NoSQL are listed here, which apply to most NoSQL databases.</a:t>
            </a:r>
          </a:p>
          <a:p>
            <a:endParaRPr lang="en-US" dirty="0"/>
          </a:p>
          <a:p>
            <a:endParaRPr lang="en-US" dirty="0"/>
          </a:p>
        </p:txBody>
      </p:sp>
    </p:spTree>
    <p:extLst>
      <p:ext uri="{BB962C8B-B14F-4D97-AF65-F5344CB8AC3E}">
        <p14:creationId xmlns:p14="http://schemas.microsoft.com/office/powerpoint/2010/main" val="7180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09763-87C6-BC42-92A5-020CDDD79D41}"/>
              </a:ext>
            </a:extLst>
          </p:cNvPr>
          <p:cNvSpPr>
            <a:spLocks noGrp="1"/>
          </p:cNvSpPr>
          <p:nvPr>
            <p:ph type="title"/>
          </p:nvPr>
        </p:nvSpPr>
        <p:spPr/>
        <p:txBody>
          <a:bodyPr/>
          <a:lstStyle/>
          <a:p>
            <a:r>
              <a:rPr lang="en-US" dirty="0"/>
              <a:t>Advantages of NoSQL Database</a:t>
            </a:r>
          </a:p>
        </p:txBody>
      </p:sp>
      <p:sp>
        <p:nvSpPr>
          <p:cNvPr id="3" name="Content Placeholder 2">
            <a:extLst>
              <a:ext uri="{FF2B5EF4-FFF2-40B4-BE49-F238E27FC236}">
                <a16:creationId xmlns:a16="http://schemas.microsoft.com/office/drawing/2014/main" xmlns="" id="{548F39DE-4907-3F4C-987C-3665039B1555}"/>
              </a:ext>
            </a:extLst>
          </p:cNvPr>
          <p:cNvSpPr>
            <a:spLocks noGrp="1"/>
          </p:cNvSpPr>
          <p:nvPr>
            <p:ph idx="1"/>
          </p:nvPr>
        </p:nvSpPr>
        <p:spPr/>
        <p:txBody>
          <a:bodyPr/>
          <a:lstStyle/>
          <a:p>
            <a:r>
              <a:rPr lang="en-US" dirty="0">
                <a:solidFill>
                  <a:schemeClr val="accent6"/>
                </a:solidFill>
              </a:rPr>
              <a:t>Schema Agnostic</a:t>
            </a:r>
          </a:p>
          <a:p>
            <a:pPr lvl="1"/>
            <a:r>
              <a:rPr lang="en-US" dirty="0"/>
              <a:t>NoSQL databases are schema agnostic. </a:t>
            </a:r>
          </a:p>
          <a:p>
            <a:pPr lvl="1"/>
            <a:r>
              <a:rPr lang="en-US" dirty="0"/>
              <a:t>Easy to designing your schema before you can store data in NoSQL databases. </a:t>
            </a:r>
          </a:p>
          <a:p>
            <a:pPr lvl="1"/>
            <a:r>
              <a:rPr lang="en-US" dirty="0"/>
              <a:t>You can start coding, and store and retrieve data without knowing how the database stores and works internally. </a:t>
            </a:r>
          </a:p>
          <a:p>
            <a:pPr lvl="1"/>
            <a:r>
              <a:rPr lang="en-US" dirty="0"/>
              <a:t>Schema agnosticism may be the most significant difference between NoSQL and relational databases.</a:t>
            </a:r>
          </a:p>
          <a:p>
            <a:r>
              <a:rPr lang="en-US" dirty="0">
                <a:solidFill>
                  <a:schemeClr val="accent6"/>
                </a:solidFill>
              </a:rPr>
              <a:t>Scalability</a:t>
            </a:r>
          </a:p>
          <a:p>
            <a:pPr lvl="1"/>
            <a:r>
              <a:rPr lang="en-US" dirty="0"/>
              <a:t>NoSQL databases support horizontal scaling methodology that makes it easy to add or reduce capacity quickly without tinkering with commodity hardware. </a:t>
            </a:r>
          </a:p>
          <a:p>
            <a:pPr lvl="1"/>
            <a:r>
              <a:rPr lang="en-US" dirty="0"/>
              <a:t>This eliminates the tremendous cost and complexity of manual sharing that is necessary when attempting to scale RDBMS.</a:t>
            </a:r>
          </a:p>
          <a:p>
            <a:endParaRPr lang="en-US" dirty="0"/>
          </a:p>
        </p:txBody>
      </p:sp>
    </p:spTree>
    <p:extLst>
      <p:ext uri="{BB962C8B-B14F-4D97-AF65-F5344CB8AC3E}">
        <p14:creationId xmlns:p14="http://schemas.microsoft.com/office/powerpoint/2010/main" val="23839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F0230C-3168-EF42-B7C3-8D8DEE97A818}"/>
              </a:ext>
            </a:extLst>
          </p:cNvPr>
          <p:cNvSpPr>
            <a:spLocks noGrp="1"/>
          </p:cNvSpPr>
          <p:nvPr>
            <p:ph type="title"/>
          </p:nvPr>
        </p:nvSpPr>
        <p:spPr/>
        <p:txBody>
          <a:bodyPr/>
          <a:lstStyle/>
          <a:p>
            <a:r>
              <a:rPr lang="en-US" dirty="0"/>
              <a:t>Advantages of NoSQL Database – Cont.</a:t>
            </a:r>
          </a:p>
        </p:txBody>
      </p:sp>
      <p:sp>
        <p:nvSpPr>
          <p:cNvPr id="3" name="Content Placeholder 2">
            <a:extLst>
              <a:ext uri="{FF2B5EF4-FFF2-40B4-BE49-F238E27FC236}">
                <a16:creationId xmlns:a16="http://schemas.microsoft.com/office/drawing/2014/main" xmlns="" id="{F3EEDF3E-CAF1-444E-8479-A3D39F6F7BE3}"/>
              </a:ext>
            </a:extLst>
          </p:cNvPr>
          <p:cNvSpPr>
            <a:spLocks noGrp="1"/>
          </p:cNvSpPr>
          <p:nvPr>
            <p:ph idx="1"/>
          </p:nvPr>
        </p:nvSpPr>
        <p:spPr/>
        <p:txBody>
          <a:bodyPr/>
          <a:lstStyle/>
          <a:p>
            <a:r>
              <a:rPr lang="en-US" dirty="0">
                <a:solidFill>
                  <a:schemeClr val="accent6"/>
                </a:solidFill>
              </a:rPr>
              <a:t>Performance</a:t>
            </a:r>
          </a:p>
          <a:p>
            <a:pPr lvl="1"/>
            <a:r>
              <a:rPr lang="en-US" dirty="0"/>
              <a:t>Some databases are designed to operate best (or only) with specialized storage and processing hardware. </a:t>
            </a:r>
          </a:p>
          <a:p>
            <a:pPr lvl="1"/>
            <a:r>
              <a:rPr lang="en-US" dirty="0"/>
              <a:t>With a NoSQL database, you can increase performance by simply adding cheaper servers, called commodity servers. </a:t>
            </a:r>
          </a:p>
          <a:p>
            <a:pPr lvl="1"/>
            <a:r>
              <a:rPr lang="en-US" dirty="0"/>
              <a:t>This helps organizations to continue to deliver reliably fast user experiences with a predictable return on investment for adding resources again, without the overhead associated with manual sharing.</a:t>
            </a:r>
          </a:p>
          <a:p>
            <a:r>
              <a:rPr lang="en-US" dirty="0">
                <a:solidFill>
                  <a:schemeClr val="accent6"/>
                </a:solidFill>
              </a:rPr>
              <a:t>High Availability</a:t>
            </a:r>
          </a:p>
          <a:p>
            <a:pPr lvl="1"/>
            <a:r>
              <a:rPr lang="en-US" dirty="0"/>
              <a:t>NoSQL databases are generally designed to ensure high availability and avoid the complexity that comes with a typical RDBMS architecture, which relies on primary and secondary nodes. </a:t>
            </a:r>
          </a:p>
          <a:p>
            <a:pPr lvl="1"/>
            <a:r>
              <a:rPr lang="en-US" dirty="0"/>
              <a:t>Some ‘distributed’ NoSQL databases use a masterless architecture that automatically distributes data equally among multiple resources so that the application remains available for both read and write operations, even when one node fails.</a:t>
            </a:r>
          </a:p>
          <a:p>
            <a:endParaRPr lang="en-US" dirty="0"/>
          </a:p>
        </p:txBody>
      </p:sp>
    </p:spTree>
    <p:extLst>
      <p:ext uri="{BB962C8B-B14F-4D97-AF65-F5344CB8AC3E}">
        <p14:creationId xmlns:p14="http://schemas.microsoft.com/office/powerpoint/2010/main" val="124723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281AB7B-0DC2-544C-BD72-2D1A811D167E}"/>
              </a:ext>
            </a:extLst>
          </p:cNvPr>
          <p:cNvSpPr>
            <a:spLocks noGrp="1"/>
          </p:cNvSpPr>
          <p:nvPr>
            <p:ph type="title"/>
          </p:nvPr>
        </p:nvSpPr>
        <p:spPr/>
        <p:txBody>
          <a:bodyPr/>
          <a:lstStyle/>
          <a:p>
            <a:r>
              <a:rPr lang="en-US" dirty="0"/>
              <a:t>NoSQL Business Drivers</a:t>
            </a:r>
          </a:p>
        </p:txBody>
      </p:sp>
      <p:sp>
        <p:nvSpPr>
          <p:cNvPr id="5" name="Text Placeholder 4">
            <a:extLst>
              <a:ext uri="{FF2B5EF4-FFF2-40B4-BE49-F238E27FC236}">
                <a16:creationId xmlns:a16="http://schemas.microsoft.com/office/drawing/2014/main" xmlns="" id="{29D36478-91D8-4544-B306-E004991B6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9855194"/>
      </p:ext>
    </p:extLst>
  </p:cSld>
  <p:clrMapOvr>
    <a:masterClrMapping/>
  </p:clrMapOvr>
</p:sld>
</file>

<file path=ppt/theme/theme1.xml><?xml version="1.0" encoding="utf-8"?>
<a:theme xmlns:a="http://schemas.openxmlformats.org/drawingml/2006/main" name="VIdeo Lecture 16x9 Light Templat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eo Lecture 16x9 Light Template" id="{9B038876-6117-C44D-A8E1-0C9F5A6D484A}" vid="{1BA50858-3F7D-8A4C-807F-EF4253F7F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7082</TotalTime>
  <Words>2286</Words>
  <Application>Microsoft Office PowerPoint</Application>
  <PresentationFormat>Widescreen</PresentationFormat>
  <Paragraphs>269</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Roboto Condensed Light</vt:lpstr>
      <vt:lpstr>Calibri</vt:lpstr>
      <vt:lpstr>Wingdings</vt:lpstr>
      <vt:lpstr>Wingdings 3</vt:lpstr>
      <vt:lpstr>Roboto Condensed</vt:lpstr>
      <vt:lpstr>Arial</vt:lpstr>
      <vt:lpstr>Segoe UI Black</vt:lpstr>
      <vt:lpstr>Wingdings 2</vt:lpstr>
      <vt:lpstr>VIdeo Lecture 16x9 Light Template</vt:lpstr>
      <vt:lpstr>Unit-3  NoSQL </vt:lpstr>
      <vt:lpstr>PowerPoint Presentation</vt:lpstr>
      <vt:lpstr>What is NoSQL? </vt:lpstr>
      <vt:lpstr>What is NoSQL?</vt:lpstr>
      <vt:lpstr>Where is NoSQL used?</vt:lpstr>
      <vt:lpstr>Features &amp; Advantages of NoSQL</vt:lpstr>
      <vt:lpstr>Advantages of NoSQL Database</vt:lpstr>
      <vt:lpstr>Advantages of NoSQL Database – Cont.</vt:lpstr>
      <vt:lpstr>NoSQL Business Drivers</vt:lpstr>
      <vt:lpstr>NoSQL Business Driver</vt:lpstr>
      <vt:lpstr>NoSQL Business Driver - Volume</vt:lpstr>
      <vt:lpstr>NoSQL Business Driver - Volume</vt:lpstr>
      <vt:lpstr>NoSQL Business Driver - Velocity</vt:lpstr>
      <vt:lpstr>NoSQL Business Driver - Variability</vt:lpstr>
      <vt:lpstr>NoSQL Business Driver - Agility</vt:lpstr>
      <vt:lpstr>NoSQL Case Studies</vt:lpstr>
      <vt:lpstr>NoSQL Case Studies</vt:lpstr>
      <vt:lpstr>NoSQL Data Architecture Patterns</vt:lpstr>
      <vt:lpstr>Types of NoSQL</vt:lpstr>
      <vt:lpstr>Key-Value Pair Oriented</vt:lpstr>
      <vt:lpstr>Document Oriented</vt:lpstr>
      <vt:lpstr>Column-Oriented</vt:lpstr>
      <vt:lpstr>Graph Oriented</vt:lpstr>
      <vt:lpstr>NoSQL @Glance</vt:lpstr>
      <vt:lpstr>Using NoSQL to Manage Big Data</vt:lpstr>
      <vt:lpstr>Using NoSQL to Manage Big Data</vt:lpstr>
      <vt:lpstr>Big Data Use-case</vt:lpstr>
      <vt:lpstr>Bigdata Use-case Solutions </vt:lpstr>
      <vt:lpstr>Sample Big Data Types Taxonomy</vt:lpstr>
      <vt:lpstr>Three Ways to Share Resource </vt:lpstr>
      <vt:lpstr>Three Ways to Share Resource </vt:lpstr>
      <vt:lpstr>Distributed Model</vt:lpstr>
      <vt:lpstr>Peer-to-Peer Model</vt:lpstr>
      <vt:lpstr>Master-Slave Model</vt:lpstr>
      <vt:lpstr>Four ways that NoSQL System handle Big Data Problems</vt:lpstr>
      <vt:lpstr>SQL Vs. NoSQL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Introduction to Big Data</dc:title>
  <dc:creator>maulik trivedi</dc:creator>
  <cp:lastModifiedBy>umesh patel</cp:lastModifiedBy>
  <cp:revision>375</cp:revision>
  <dcterms:created xsi:type="dcterms:W3CDTF">2021-06-25T10:21:07Z</dcterms:created>
  <dcterms:modified xsi:type="dcterms:W3CDTF">2021-09-29T04:12:21Z</dcterms:modified>
</cp:coreProperties>
</file>