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1"/>
  </p:sldMasterIdLst>
  <p:notesMasterIdLst>
    <p:notesMasterId r:id="rId25"/>
  </p:notesMasterIdLst>
  <p:sldIdLst>
    <p:sldId id="309" r:id="rId2"/>
    <p:sldId id="583" r:id="rId3"/>
    <p:sldId id="310" r:id="rId4"/>
    <p:sldId id="651" r:id="rId5"/>
    <p:sldId id="745" r:id="rId6"/>
    <p:sldId id="747" r:id="rId7"/>
    <p:sldId id="753" r:id="rId8"/>
    <p:sldId id="748" r:id="rId9"/>
    <p:sldId id="749" r:id="rId10"/>
    <p:sldId id="750" r:id="rId11"/>
    <p:sldId id="751" r:id="rId12"/>
    <p:sldId id="752" r:id="rId13"/>
    <p:sldId id="746" r:id="rId14"/>
    <p:sldId id="754" r:id="rId15"/>
    <p:sldId id="755" r:id="rId16"/>
    <p:sldId id="756" r:id="rId17"/>
    <p:sldId id="757" r:id="rId18"/>
    <p:sldId id="758" r:id="rId19"/>
    <p:sldId id="759" r:id="rId20"/>
    <p:sldId id="760" r:id="rId21"/>
    <p:sldId id="761" r:id="rId22"/>
    <p:sldId id="762" r:id="rId23"/>
    <p:sldId id="345" r:id="rId24"/>
  </p:sldIdLst>
  <p:sldSz cx="12192000" cy="6858000"/>
  <p:notesSz cx="6954838" cy="9309100"/>
  <p:embeddedFontLst>
    <p:embeddedFont>
      <p:font typeface="Roboto Condensed Light" panose="02000000000000000000" pitchFamily="2" charset="0"/>
      <p:regular r:id="rId26"/>
      <p:italic r:id="rId27"/>
    </p:embeddedFont>
    <p:embeddedFont>
      <p:font typeface="Wingdings 2" panose="05020102010507070707" pitchFamily="18" charset="2"/>
      <p:regular r:id="rId28"/>
    </p:embeddedFont>
    <p:embeddedFont>
      <p:font typeface="Roboto Condensed" panose="02000000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
      <p:font typeface="Segoe UI Black" panose="020B0A02040204020203" pitchFamily="34" charset="0"/>
      <p:bold r:id="rId37"/>
      <p:boldItalic r:id="rId38"/>
    </p:embeddedFont>
    <p:embeddedFont>
      <p:font typeface="Wingdings 3" panose="05040102010807070707" pitchFamily="18" charset="2"/>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BGv0dKnD0Kwhpstbywaxg==" hashData="IwBQ/CvJ6G9GsFkzPSKqEQ5Otlrz/CA1T/24+Tyj0qeiGXqD6mZDQ/9Z1/i3iOolhVwFIy2zIeF/lZcTvmDplQ=="/>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F54337"/>
    <a:srgbClr val="D8243F"/>
    <a:srgbClr val="301B92"/>
    <a:srgbClr val="673BB7"/>
    <a:srgbClr val="607D8B"/>
    <a:srgbClr val="B71B1C"/>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4492C-C1A9-46CC-956A-F3FE387936C3}" v="397" dt="2021-09-09T16:54:03.923"/>
    <p1510:client id="{5EDA28EB-3B1F-47FC-8901-118A96866D96}" v="38" dt="2021-09-09T15:11:12.595"/>
    <p1510:client id="{B024FC09-EE31-4032-91C2-0A734A12E99E}" v="1" dt="2021-09-12T16:34:46.147"/>
    <p1510:client id="{C297D332-1FCE-4CCF-B423-F59D9B2EB150}" v="476" dt="2021-09-12T16:31:47.291"/>
    <p1510:client id="{CC71D4F0-913D-4261-990A-9934C9BB8B17}" v="757" dt="2021-09-11T05:02:3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67" d="100"/>
          <a:sy n="67" d="100"/>
        </p:scale>
        <p:origin x="75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ulik Trivedi" userId="8a6ba1b5f6a32a03" providerId="Windows Live" clId="Web-{CC71D4F0-913D-4261-990A-9934C9BB8B17}"/>
    <pc:docChg chg="addSld modSld">
      <pc:chgData name="Maulik Trivedi" userId="8a6ba1b5f6a32a03" providerId="Windows Live" clId="Web-{CC71D4F0-913D-4261-990A-9934C9BB8B17}" dt="2021-09-11T05:02:39.780" v="576" actId="14100"/>
      <pc:docMkLst>
        <pc:docMk/>
      </pc:docMkLst>
      <pc:sldChg chg="addSp delSp modSp new">
        <pc:chgData name="Maulik Trivedi" userId="8a6ba1b5f6a32a03" providerId="Windows Live" clId="Web-{CC71D4F0-913D-4261-990A-9934C9BB8B17}" dt="2021-09-11T04:17:31.945" v="194"/>
        <pc:sldMkLst>
          <pc:docMk/>
          <pc:sldMk cId="3136236941" sldId="710"/>
        </pc:sldMkLst>
        <pc:spChg chg="mod">
          <ac:chgData name="Maulik Trivedi" userId="8a6ba1b5f6a32a03" providerId="Windows Live" clId="Web-{CC71D4F0-913D-4261-990A-9934C9BB8B17}" dt="2021-09-11T02:54:41.829" v="34" actId="20577"/>
          <ac:spMkLst>
            <pc:docMk/>
            <pc:sldMk cId="3136236941" sldId="710"/>
            <ac:spMk id="2" creationId="{2B8478EB-430C-41E0-9EC8-5D8F85F42884}"/>
          </ac:spMkLst>
        </pc:spChg>
        <pc:spChg chg="mod">
          <ac:chgData name="Maulik Trivedi" userId="8a6ba1b5f6a32a03" providerId="Windows Live" clId="Web-{CC71D4F0-913D-4261-990A-9934C9BB8B17}" dt="2021-09-11T04:15:55.178" v="165" actId="20577"/>
          <ac:spMkLst>
            <pc:docMk/>
            <pc:sldMk cId="3136236941" sldId="710"/>
            <ac:spMk id="3" creationId="{ACA928D1-A2C8-4410-884E-7FAC7302256A}"/>
          </ac:spMkLst>
        </pc:spChg>
        <pc:spChg chg="add del mod">
          <ac:chgData name="Maulik Trivedi" userId="8a6ba1b5f6a32a03" providerId="Windows Live" clId="Web-{CC71D4F0-913D-4261-990A-9934C9BB8B17}" dt="2021-09-11T02:57:31.380" v="46"/>
          <ac:spMkLst>
            <pc:docMk/>
            <pc:sldMk cId="3136236941" sldId="710"/>
            <ac:spMk id="5" creationId="{458ECBF1-B266-4F3C-BC9B-8F521BDACA12}"/>
          </ac:spMkLst>
        </pc:spChg>
        <pc:spChg chg="add mod">
          <ac:chgData name="Maulik Trivedi" userId="8a6ba1b5f6a32a03" providerId="Windows Live" clId="Web-{CC71D4F0-913D-4261-990A-9934C9BB8B17}" dt="2021-09-11T04:17:31.945" v="194"/>
          <ac:spMkLst>
            <pc:docMk/>
            <pc:sldMk cId="3136236941" sldId="710"/>
            <ac:spMk id="5" creationId="{DE221355-58B9-4F3B-8CE9-BE61A61F085F}"/>
          </ac:spMkLst>
        </pc:spChg>
        <pc:picChg chg="add mod">
          <ac:chgData name="Maulik Trivedi" userId="8a6ba1b5f6a32a03" providerId="Windows Live" clId="Web-{CC71D4F0-913D-4261-990A-9934C9BB8B17}" dt="2021-09-11T02:57:35.083" v="47" actId="1076"/>
          <ac:picMkLst>
            <pc:docMk/>
            <pc:sldMk cId="3136236941" sldId="710"/>
            <ac:picMk id="4" creationId="{02E09F13-3671-40B8-B3C0-4968E6D07037}"/>
          </ac:picMkLst>
        </pc:picChg>
      </pc:sldChg>
      <pc:sldChg chg="modSp new mod modClrScheme chgLayout">
        <pc:chgData name="Maulik Trivedi" userId="8a6ba1b5f6a32a03" providerId="Windows Live" clId="Web-{CC71D4F0-913D-4261-990A-9934C9BB8B17}" dt="2021-09-11T02:54:29.142" v="28" actId="20577"/>
        <pc:sldMkLst>
          <pc:docMk/>
          <pc:sldMk cId="3055816846" sldId="711"/>
        </pc:sldMkLst>
        <pc:spChg chg="mod ord">
          <ac:chgData name="Maulik Trivedi" userId="8a6ba1b5f6a32a03" providerId="Windows Live" clId="Web-{CC71D4F0-913D-4261-990A-9934C9BB8B17}" dt="2021-09-11T02:54:29.142" v="28" actId="20577"/>
          <ac:spMkLst>
            <pc:docMk/>
            <pc:sldMk cId="3055816846" sldId="711"/>
            <ac:spMk id="2" creationId="{4FB54344-6BA5-474F-8B80-1EC89096C92F}"/>
          </ac:spMkLst>
        </pc:spChg>
        <pc:spChg chg="mod ord">
          <ac:chgData name="Maulik Trivedi" userId="8a6ba1b5f6a32a03" providerId="Windows Live" clId="Web-{CC71D4F0-913D-4261-990A-9934C9BB8B17}" dt="2021-09-11T02:54:11.157" v="27"/>
          <ac:spMkLst>
            <pc:docMk/>
            <pc:sldMk cId="3055816846" sldId="711"/>
            <ac:spMk id="3" creationId="{E55F28C6-522D-4123-8F11-24C134F1C2C8}"/>
          </ac:spMkLst>
        </pc:spChg>
      </pc:sldChg>
      <pc:sldChg chg="modSp new">
        <pc:chgData name="Maulik Trivedi" userId="8a6ba1b5f6a32a03" providerId="Windows Live" clId="Web-{CC71D4F0-913D-4261-990A-9934C9BB8B17}" dt="2021-09-11T03:01:45.697" v="105" actId="20577"/>
        <pc:sldMkLst>
          <pc:docMk/>
          <pc:sldMk cId="1254800289" sldId="712"/>
        </pc:sldMkLst>
        <pc:spChg chg="mod">
          <ac:chgData name="Maulik Trivedi" userId="8a6ba1b5f6a32a03" providerId="Windows Live" clId="Web-{CC71D4F0-913D-4261-990A-9934C9BB8B17}" dt="2021-09-11T02:58:13.724" v="64" actId="20577"/>
          <ac:spMkLst>
            <pc:docMk/>
            <pc:sldMk cId="1254800289" sldId="712"/>
            <ac:spMk id="2" creationId="{C8CE9D91-52E0-4CD0-80F9-A888870510E8}"/>
          </ac:spMkLst>
        </pc:spChg>
        <pc:spChg chg="mod">
          <ac:chgData name="Maulik Trivedi" userId="8a6ba1b5f6a32a03" providerId="Windows Live" clId="Web-{CC71D4F0-913D-4261-990A-9934C9BB8B17}" dt="2021-09-11T03:01:45.697" v="105" actId="20577"/>
          <ac:spMkLst>
            <pc:docMk/>
            <pc:sldMk cId="1254800289" sldId="712"/>
            <ac:spMk id="3" creationId="{852F26BE-D8AA-435D-AD40-813C0E48B2F9}"/>
          </ac:spMkLst>
        </pc:spChg>
      </pc:sldChg>
      <pc:sldChg chg="modSp new">
        <pc:chgData name="Maulik Trivedi" userId="8a6ba1b5f6a32a03" providerId="Windows Live" clId="Web-{CC71D4F0-913D-4261-990A-9934C9BB8B17}" dt="2021-09-11T03:42:29.753" v="148" actId="14100"/>
        <pc:sldMkLst>
          <pc:docMk/>
          <pc:sldMk cId="1104037288" sldId="713"/>
        </pc:sldMkLst>
        <pc:spChg chg="mod">
          <ac:chgData name="Maulik Trivedi" userId="8a6ba1b5f6a32a03" providerId="Windows Live" clId="Web-{CC71D4F0-913D-4261-990A-9934C9BB8B17}" dt="2021-09-11T03:02:08.182" v="127" actId="20577"/>
          <ac:spMkLst>
            <pc:docMk/>
            <pc:sldMk cId="1104037288" sldId="713"/>
            <ac:spMk id="2" creationId="{6F7227D1-9968-4915-9A0E-4F65DD745657}"/>
          </ac:spMkLst>
        </pc:spChg>
        <pc:spChg chg="mod">
          <ac:chgData name="Maulik Trivedi" userId="8a6ba1b5f6a32a03" providerId="Windows Live" clId="Web-{CC71D4F0-913D-4261-990A-9934C9BB8B17}" dt="2021-09-11T03:42:29.753" v="148" actId="14100"/>
          <ac:spMkLst>
            <pc:docMk/>
            <pc:sldMk cId="1104037288" sldId="713"/>
            <ac:spMk id="3" creationId="{74F9C835-D6D4-41D8-90F3-53164F0397E1}"/>
          </ac:spMkLst>
        </pc:spChg>
      </pc:sldChg>
      <pc:sldChg chg="modSp new">
        <pc:chgData name="Maulik Trivedi" userId="8a6ba1b5f6a32a03" providerId="Windows Live" clId="Web-{CC71D4F0-913D-4261-990A-9934C9BB8B17}" dt="2021-09-11T03:43:19.613" v="159" actId="20577"/>
        <pc:sldMkLst>
          <pc:docMk/>
          <pc:sldMk cId="558837985" sldId="714"/>
        </pc:sldMkLst>
        <pc:spChg chg="mod">
          <ac:chgData name="Maulik Trivedi" userId="8a6ba1b5f6a32a03" providerId="Windows Live" clId="Web-{CC71D4F0-913D-4261-990A-9934C9BB8B17}" dt="2021-09-11T03:42:48.394" v="152" actId="20577"/>
          <ac:spMkLst>
            <pc:docMk/>
            <pc:sldMk cId="558837985" sldId="714"/>
            <ac:spMk id="2" creationId="{14C3EBE2-F5A6-4082-88C8-0DF517A083A2}"/>
          </ac:spMkLst>
        </pc:spChg>
        <pc:spChg chg="mod">
          <ac:chgData name="Maulik Trivedi" userId="8a6ba1b5f6a32a03" providerId="Windows Live" clId="Web-{CC71D4F0-913D-4261-990A-9934C9BB8B17}" dt="2021-09-11T03:43:19.613" v="159" actId="20577"/>
          <ac:spMkLst>
            <pc:docMk/>
            <pc:sldMk cId="558837985" sldId="714"/>
            <ac:spMk id="3" creationId="{A808A81C-9DD9-4586-9EDD-0C4D6745FD26}"/>
          </ac:spMkLst>
        </pc:spChg>
      </pc:sldChg>
      <pc:sldChg chg="addSp delSp modSp new">
        <pc:chgData name="Maulik Trivedi" userId="8a6ba1b5f6a32a03" providerId="Windows Live" clId="Web-{CC71D4F0-913D-4261-990A-9934C9BB8B17}" dt="2021-09-11T04:49:10.116" v="465" actId="1076"/>
        <pc:sldMkLst>
          <pc:docMk/>
          <pc:sldMk cId="3493640125" sldId="715"/>
        </pc:sldMkLst>
        <pc:spChg chg="mod">
          <ac:chgData name="Maulik Trivedi" userId="8a6ba1b5f6a32a03" providerId="Windows Live" clId="Web-{CC71D4F0-913D-4261-990A-9934C9BB8B17}" dt="2021-09-11T04:19:30.401" v="223" actId="20577"/>
          <ac:spMkLst>
            <pc:docMk/>
            <pc:sldMk cId="3493640125" sldId="715"/>
            <ac:spMk id="2" creationId="{3264307A-7300-41B4-AA2F-CCD932B59E34}"/>
          </ac:spMkLst>
        </pc:spChg>
        <pc:spChg chg="mod">
          <ac:chgData name="Maulik Trivedi" userId="8a6ba1b5f6a32a03" providerId="Windows Live" clId="Web-{CC71D4F0-913D-4261-990A-9934C9BB8B17}" dt="2021-09-11T04:19:39.245" v="225" actId="20577"/>
          <ac:spMkLst>
            <pc:docMk/>
            <pc:sldMk cId="3493640125" sldId="715"/>
            <ac:spMk id="3" creationId="{7E2CC94B-633A-4C98-B4C5-D90674ABBF0B}"/>
          </ac:spMkLst>
        </pc:spChg>
        <pc:spChg chg="add del mod">
          <ac:chgData name="Maulik Trivedi" userId="8a6ba1b5f6a32a03" providerId="Windows Live" clId="Web-{CC71D4F0-913D-4261-990A-9934C9BB8B17}" dt="2021-09-11T04:49:06.506" v="464"/>
          <ac:spMkLst>
            <pc:docMk/>
            <pc:sldMk cId="3493640125" sldId="715"/>
            <ac:spMk id="401" creationId="{B6D09915-4412-4B9F-8950-9761561E970B}"/>
          </ac:spMkLst>
        </pc:spChg>
        <pc:graphicFrameChg chg="add mod modGraphic">
          <ac:chgData name="Maulik Trivedi" userId="8a6ba1b5f6a32a03" providerId="Windows Live" clId="Web-{CC71D4F0-913D-4261-990A-9934C9BB8B17}" dt="2021-09-11T04:49:10.116" v="465" actId="1076"/>
          <ac:graphicFrameMkLst>
            <pc:docMk/>
            <pc:sldMk cId="3493640125" sldId="715"/>
            <ac:graphicFrameMk id="4" creationId="{405D6AE2-5038-452D-97E7-DCDA52368497}"/>
          </ac:graphicFrameMkLst>
        </pc:graphicFrameChg>
      </pc:sldChg>
      <pc:sldChg chg="addSp modSp new">
        <pc:chgData name="Maulik Trivedi" userId="8a6ba1b5f6a32a03" providerId="Windows Live" clId="Web-{CC71D4F0-913D-4261-990A-9934C9BB8B17}" dt="2021-09-11T04:30:54.386" v="420" actId="20577"/>
        <pc:sldMkLst>
          <pc:docMk/>
          <pc:sldMk cId="4034374475" sldId="716"/>
        </pc:sldMkLst>
        <pc:spChg chg="mod">
          <ac:chgData name="Maulik Trivedi" userId="8a6ba1b5f6a32a03" providerId="Windows Live" clId="Web-{CC71D4F0-913D-4261-990A-9934C9BB8B17}" dt="2021-09-11T04:30:54.386" v="420" actId="20577"/>
          <ac:spMkLst>
            <pc:docMk/>
            <pc:sldMk cId="4034374475" sldId="716"/>
            <ac:spMk id="2" creationId="{A6548A73-0A47-43A4-91E2-E77E4F24DA7D}"/>
          </ac:spMkLst>
        </pc:spChg>
        <pc:spChg chg="add mod">
          <ac:chgData name="Maulik Trivedi" userId="8a6ba1b5f6a32a03" providerId="Windows Live" clId="Web-{CC71D4F0-913D-4261-990A-9934C9BB8B17}" dt="2021-09-11T04:25:19.457" v="294" actId="20577"/>
          <ac:spMkLst>
            <pc:docMk/>
            <pc:sldMk cId="4034374475" sldId="716"/>
            <ac:spMk id="5" creationId="{55C530C1-1445-4C66-A18C-56640C77F630}"/>
          </ac:spMkLst>
        </pc:spChg>
        <pc:spChg chg="add mod">
          <ac:chgData name="Maulik Trivedi" userId="8a6ba1b5f6a32a03" providerId="Windows Live" clId="Web-{CC71D4F0-913D-4261-990A-9934C9BB8B17}" dt="2021-09-11T04:25:26.269" v="309" actId="20577"/>
          <ac:spMkLst>
            <pc:docMk/>
            <pc:sldMk cId="4034374475" sldId="716"/>
            <ac:spMk id="6" creationId="{6A9BE0E4-6E85-4967-8D50-0410421E0AC8}"/>
          </ac:spMkLst>
        </pc:spChg>
        <pc:spChg chg="add mod">
          <ac:chgData name="Maulik Trivedi" userId="8a6ba1b5f6a32a03" providerId="Windows Live" clId="Web-{CC71D4F0-913D-4261-990A-9934C9BB8B17}" dt="2021-09-11T04:29:48.244" v="402" actId="20577"/>
          <ac:spMkLst>
            <pc:docMk/>
            <pc:sldMk cId="4034374475" sldId="716"/>
            <ac:spMk id="8" creationId="{88F218F4-C50B-456B-8236-4A66F2254AC4}"/>
          </ac:spMkLst>
        </pc:spChg>
        <pc:spChg chg="add mod">
          <ac:chgData name="Maulik Trivedi" userId="8a6ba1b5f6a32a03" providerId="Windows Live" clId="Web-{CC71D4F0-913D-4261-990A-9934C9BB8B17}" dt="2021-09-11T04:29:42.119" v="400" actId="20577"/>
          <ac:spMkLst>
            <pc:docMk/>
            <pc:sldMk cId="4034374475" sldId="716"/>
            <ac:spMk id="9" creationId="{59A59EF7-E060-4C98-8138-272F7B9D1C0E}"/>
          </ac:spMkLst>
        </pc:spChg>
        <pc:cxnChg chg="add mod">
          <ac:chgData name="Maulik Trivedi" userId="8a6ba1b5f6a32a03" providerId="Windows Live" clId="Web-{CC71D4F0-913D-4261-990A-9934C9BB8B17}" dt="2021-09-11T04:24:22.971" v="276" actId="1076"/>
          <ac:cxnSpMkLst>
            <pc:docMk/>
            <pc:sldMk cId="4034374475" sldId="716"/>
            <ac:cxnSpMk id="4" creationId="{70EF6473-0D56-4BA9-A973-7F332629B7A2}"/>
          </ac:cxnSpMkLst>
        </pc:cxnChg>
        <pc:cxnChg chg="add mod">
          <ac:chgData name="Maulik Trivedi" userId="8a6ba1b5f6a32a03" providerId="Windows Live" clId="Web-{CC71D4F0-913D-4261-990A-9934C9BB8B17}" dt="2021-09-11T04:26:29.427" v="319"/>
          <ac:cxnSpMkLst>
            <pc:docMk/>
            <pc:sldMk cId="4034374475" sldId="716"/>
            <ac:cxnSpMk id="7" creationId="{7A09EA9C-07B2-4218-A19C-2EBBB99F59EE}"/>
          </ac:cxnSpMkLst>
        </pc:cxnChg>
      </pc:sldChg>
      <pc:sldChg chg="addSp delSp modSp new">
        <pc:chgData name="Maulik Trivedi" userId="8a6ba1b5f6a32a03" providerId="Windows Live" clId="Web-{CC71D4F0-913D-4261-990A-9934C9BB8B17}" dt="2021-09-11T04:45:04.235" v="455" actId="1076"/>
        <pc:sldMkLst>
          <pc:docMk/>
          <pc:sldMk cId="1152041682" sldId="717"/>
        </pc:sldMkLst>
        <pc:spChg chg="mod">
          <ac:chgData name="Maulik Trivedi" userId="8a6ba1b5f6a32a03" providerId="Windows Live" clId="Web-{CC71D4F0-913D-4261-990A-9934C9BB8B17}" dt="2021-09-11T04:44:22.046" v="447" actId="20577"/>
          <ac:spMkLst>
            <pc:docMk/>
            <pc:sldMk cId="1152041682" sldId="717"/>
            <ac:spMk id="2" creationId="{82413F44-492B-4443-AD4D-80E9A9E765DD}"/>
          </ac:spMkLst>
        </pc:spChg>
        <pc:spChg chg="del">
          <ac:chgData name="Maulik Trivedi" userId="8a6ba1b5f6a32a03" providerId="Windows Live" clId="Web-{CC71D4F0-913D-4261-990A-9934C9BB8B17}" dt="2021-09-11T04:42:10.496" v="422"/>
          <ac:spMkLst>
            <pc:docMk/>
            <pc:sldMk cId="1152041682" sldId="717"/>
            <ac:spMk id="3" creationId="{A0F0D8A3-093E-493D-A113-ED4425233222}"/>
          </ac:spMkLst>
        </pc:spChg>
        <pc:picChg chg="add mod ord modCrop">
          <ac:chgData name="Maulik Trivedi" userId="8a6ba1b5f6a32a03" providerId="Windows Live" clId="Web-{CC71D4F0-913D-4261-990A-9934C9BB8B17}" dt="2021-09-11T04:45:04.235" v="455" actId="1076"/>
          <ac:picMkLst>
            <pc:docMk/>
            <pc:sldMk cId="1152041682" sldId="717"/>
            <ac:picMk id="4" creationId="{2C4E50CF-7749-4820-98C1-7F4262B489AB}"/>
          </ac:picMkLst>
        </pc:picChg>
        <pc:picChg chg="add mod">
          <ac:chgData name="Maulik Trivedi" userId="8a6ba1b5f6a32a03" providerId="Windows Live" clId="Web-{CC71D4F0-913D-4261-990A-9934C9BB8B17}" dt="2021-09-11T04:44:46.984" v="451" actId="1076"/>
          <ac:picMkLst>
            <pc:docMk/>
            <pc:sldMk cId="1152041682" sldId="717"/>
            <ac:picMk id="5" creationId="{87468F4A-8965-49FD-9EB4-5DF5286C6219}"/>
          </ac:picMkLst>
        </pc:picChg>
      </pc:sldChg>
      <pc:sldChg chg="addSp delSp modSp new">
        <pc:chgData name="Maulik Trivedi" userId="8a6ba1b5f6a32a03" providerId="Windows Live" clId="Web-{CC71D4F0-913D-4261-990A-9934C9BB8B17}" dt="2021-09-11T04:50:40.790" v="494" actId="20577"/>
        <pc:sldMkLst>
          <pc:docMk/>
          <pc:sldMk cId="1362034792" sldId="718"/>
        </pc:sldMkLst>
        <pc:spChg chg="mod">
          <ac:chgData name="Maulik Trivedi" userId="8a6ba1b5f6a32a03" providerId="Windows Live" clId="Web-{CC71D4F0-913D-4261-990A-9934C9BB8B17}" dt="2021-09-11T04:49:30.272" v="472" actId="20577"/>
          <ac:spMkLst>
            <pc:docMk/>
            <pc:sldMk cId="1362034792" sldId="718"/>
            <ac:spMk id="2" creationId="{7A5AA73E-099E-4937-8731-F6B2E62993D0}"/>
          </ac:spMkLst>
        </pc:spChg>
        <pc:spChg chg="mod">
          <ac:chgData name="Maulik Trivedi" userId="8a6ba1b5f6a32a03" providerId="Windows Live" clId="Web-{CC71D4F0-913D-4261-990A-9934C9BB8B17}" dt="2021-09-11T04:50:40.790" v="494" actId="20577"/>
          <ac:spMkLst>
            <pc:docMk/>
            <pc:sldMk cId="1362034792" sldId="718"/>
            <ac:spMk id="3" creationId="{0B03BCAE-F9A9-4A97-9692-E24F5A1E88A6}"/>
          </ac:spMkLst>
        </pc:spChg>
        <pc:spChg chg="add del mod">
          <ac:chgData name="Maulik Trivedi" userId="8a6ba1b5f6a32a03" providerId="Windows Live" clId="Web-{CC71D4F0-913D-4261-990A-9934C9BB8B17}" dt="2021-09-11T04:50:25.711" v="489"/>
          <ac:spMkLst>
            <pc:docMk/>
            <pc:sldMk cId="1362034792" sldId="718"/>
            <ac:spMk id="4" creationId="{45971D57-07C6-4C58-9E73-F44B14B45058}"/>
          </ac:spMkLst>
        </pc:spChg>
      </pc:sldChg>
      <pc:sldChg chg="modSp new">
        <pc:chgData name="Maulik Trivedi" userId="8a6ba1b5f6a32a03" providerId="Windows Live" clId="Web-{CC71D4F0-913D-4261-990A-9934C9BB8B17}" dt="2021-09-11T04:57:46.722" v="558" actId="20577"/>
        <pc:sldMkLst>
          <pc:docMk/>
          <pc:sldMk cId="2326596783" sldId="719"/>
        </pc:sldMkLst>
        <pc:spChg chg="mod">
          <ac:chgData name="Maulik Trivedi" userId="8a6ba1b5f6a32a03" providerId="Windows Live" clId="Web-{CC71D4F0-913D-4261-990A-9934C9BB8B17}" dt="2021-09-11T04:57:46.722" v="558" actId="20577"/>
          <ac:spMkLst>
            <pc:docMk/>
            <pc:sldMk cId="2326596783" sldId="719"/>
            <ac:spMk id="3" creationId="{EAF6A307-69BA-4996-B886-1B8DB9DEADB3}"/>
          </ac:spMkLst>
        </pc:spChg>
      </pc:sldChg>
      <pc:sldChg chg="addSp delSp modSp new">
        <pc:chgData name="Maulik Trivedi" userId="8a6ba1b5f6a32a03" providerId="Windows Live" clId="Web-{CC71D4F0-913D-4261-990A-9934C9BB8B17}" dt="2021-09-11T05:02:39.780" v="576" actId="14100"/>
        <pc:sldMkLst>
          <pc:docMk/>
          <pc:sldMk cId="197098245" sldId="720"/>
        </pc:sldMkLst>
        <pc:spChg chg="mod">
          <ac:chgData name="Maulik Trivedi" userId="8a6ba1b5f6a32a03" providerId="Windows Live" clId="Web-{CC71D4F0-913D-4261-990A-9934C9BB8B17}" dt="2021-09-11T04:58:11.941" v="561" actId="20577"/>
          <ac:spMkLst>
            <pc:docMk/>
            <pc:sldMk cId="197098245" sldId="720"/>
            <ac:spMk id="2" creationId="{8481374F-47FF-4936-AA20-5EBEA515E975}"/>
          </ac:spMkLst>
        </pc:spChg>
        <pc:spChg chg="del">
          <ac:chgData name="Maulik Trivedi" userId="8a6ba1b5f6a32a03" providerId="Windows Live" clId="Web-{CC71D4F0-913D-4261-990A-9934C9BB8B17}" dt="2021-09-11T04:59:20.427" v="562"/>
          <ac:spMkLst>
            <pc:docMk/>
            <pc:sldMk cId="197098245" sldId="720"/>
            <ac:spMk id="3" creationId="{83C1CDD3-8BAB-45AD-A8A2-A7E69152DD48}"/>
          </ac:spMkLst>
        </pc:spChg>
        <pc:picChg chg="add mod ord modCrop">
          <ac:chgData name="Maulik Trivedi" userId="8a6ba1b5f6a32a03" providerId="Windows Live" clId="Web-{CC71D4F0-913D-4261-990A-9934C9BB8B17}" dt="2021-09-11T05:02:32.796" v="575"/>
          <ac:picMkLst>
            <pc:docMk/>
            <pc:sldMk cId="197098245" sldId="720"/>
            <ac:picMk id="4" creationId="{DFFEBE66-868A-4013-AFE8-CD89B11BF3E5}"/>
          </ac:picMkLst>
        </pc:picChg>
        <pc:picChg chg="add del mod">
          <ac:chgData name="Maulik Trivedi" userId="8a6ba1b5f6a32a03" providerId="Windows Live" clId="Web-{CC71D4F0-913D-4261-990A-9934C9BB8B17}" dt="2021-09-11T05:01:40.654" v="567"/>
          <ac:picMkLst>
            <pc:docMk/>
            <pc:sldMk cId="197098245" sldId="720"/>
            <ac:picMk id="5" creationId="{85D42DD9-8945-47F2-90E4-983ADC85FC19}"/>
          </ac:picMkLst>
        </pc:picChg>
        <pc:picChg chg="add mod">
          <ac:chgData name="Maulik Trivedi" userId="8a6ba1b5f6a32a03" providerId="Windows Live" clId="Web-{CC71D4F0-913D-4261-990A-9934C9BB8B17}" dt="2021-09-11T05:02:39.780" v="576" actId="14100"/>
          <ac:picMkLst>
            <pc:docMk/>
            <pc:sldMk cId="197098245" sldId="720"/>
            <ac:picMk id="6" creationId="{9C684AD9-08E1-43D2-B4BF-A2B5EF1FB5E6}"/>
          </ac:picMkLst>
        </pc:picChg>
      </pc:sldChg>
    </pc:docChg>
  </pc:docChgLst>
  <pc:docChgLst>
    <pc:chgData name="Maulik Trivedi" userId="8a6ba1b5f6a32a03" providerId="Windows Live" clId="Web-{B024FC09-EE31-4032-91C2-0A734A12E99E}"/>
    <pc:docChg chg="modSld">
      <pc:chgData name="Maulik Trivedi" userId="8a6ba1b5f6a32a03" providerId="Windows Live" clId="Web-{B024FC09-EE31-4032-91C2-0A734A12E99E}" dt="2021-09-12T16:34:46.147" v="0"/>
      <pc:docMkLst>
        <pc:docMk/>
      </pc:docMkLst>
      <pc:sldChg chg="modSp mod modClrScheme chgLayout">
        <pc:chgData name="Maulik Trivedi" userId="8a6ba1b5f6a32a03" providerId="Windows Live" clId="Web-{B024FC09-EE31-4032-91C2-0A734A12E99E}" dt="2021-09-12T16:34:46.147" v="0"/>
        <pc:sldMkLst>
          <pc:docMk/>
          <pc:sldMk cId="3090555867" sldId="727"/>
        </pc:sldMkLst>
        <pc:spChg chg="mod ord">
          <ac:chgData name="Maulik Trivedi" userId="8a6ba1b5f6a32a03" providerId="Windows Live" clId="Web-{B024FC09-EE31-4032-91C2-0A734A12E99E}" dt="2021-09-12T16:34:46.147" v="0"/>
          <ac:spMkLst>
            <pc:docMk/>
            <pc:sldMk cId="3090555867" sldId="727"/>
            <ac:spMk id="2" creationId="{1F4B5C63-496A-4BCA-995D-C9E9F8F77E53}"/>
          </ac:spMkLst>
        </pc:spChg>
        <pc:spChg chg="mod ord">
          <ac:chgData name="Maulik Trivedi" userId="8a6ba1b5f6a32a03" providerId="Windows Live" clId="Web-{B024FC09-EE31-4032-91C2-0A734A12E99E}" dt="2021-09-12T16:34:46.147" v="0"/>
          <ac:spMkLst>
            <pc:docMk/>
            <pc:sldMk cId="3090555867" sldId="727"/>
            <ac:spMk id="3" creationId="{9A444756-70C5-4D8F-8F23-7E8FBA48B942}"/>
          </ac:spMkLst>
        </pc:spChg>
      </pc:sldChg>
    </pc:docChg>
  </pc:docChgLst>
  <pc:docChgLst>
    <pc:chgData name="Maulik Trivedi" userId="8a6ba1b5f6a32a03" providerId="Windows Live" clId="Web-{C297D332-1FCE-4CCF-B423-F59D9B2EB150}"/>
    <pc:docChg chg="addSld delSld modSld">
      <pc:chgData name="Maulik Trivedi" userId="8a6ba1b5f6a32a03" providerId="Windows Live" clId="Web-{C297D332-1FCE-4CCF-B423-F59D9B2EB150}" dt="2021-09-12T16:31:47.291" v="363"/>
      <pc:docMkLst>
        <pc:docMk/>
      </pc:docMkLst>
      <pc:sldChg chg="addSp delSp modSp new">
        <pc:chgData name="Maulik Trivedi" userId="8a6ba1b5f6a32a03" providerId="Windows Live" clId="Web-{C297D332-1FCE-4CCF-B423-F59D9B2EB150}" dt="2021-09-12T14:33:54.342" v="185"/>
        <pc:sldMkLst>
          <pc:docMk/>
          <pc:sldMk cId="3092184045" sldId="721"/>
        </pc:sldMkLst>
        <pc:spChg chg="mod">
          <ac:chgData name="Maulik Trivedi" userId="8a6ba1b5f6a32a03" providerId="Windows Live" clId="Web-{C297D332-1FCE-4CCF-B423-F59D9B2EB150}" dt="2021-09-12T14:23:05.656" v="52" actId="20577"/>
          <ac:spMkLst>
            <pc:docMk/>
            <pc:sldMk cId="3092184045" sldId="721"/>
            <ac:spMk id="2" creationId="{C67BAD3F-B792-498C-AF08-FC410719C59B}"/>
          </ac:spMkLst>
        </pc:spChg>
        <pc:spChg chg="del">
          <ac:chgData name="Maulik Trivedi" userId="8a6ba1b5f6a32a03" providerId="Windows Live" clId="Web-{C297D332-1FCE-4CCF-B423-F59D9B2EB150}" dt="2021-09-12T14:21:42.451" v="1"/>
          <ac:spMkLst>
            <pc:docMk/>
            <pc:sldMk cId="3092184045" sldId="721"/>
            <ac:spMk id="3" creationId="{F56B21D9-C003-481A-B0D5-35B210CB0F82}"/>
          </ac:spMkLst>
        </pc:spChg>
        <pc:spChg chg="add del mod">
          <ac:chgData name="Maulik Trivedi" userId="8a6ba1b5f6a32a03" providerId="Windows Live" clId="Web-{C297D332-1FCE-4CCF-B423-F59D9B2EB150}" dt="2021-09-12T14:28:29.944" v="134"/>
          <ac:spMkLst>
            <pc:docMk/>
            <pc:sldMk cId="3092184045" sldId="721"/>
            <ac:spMk id="15" creationId="{4D498B12-4539-4ED7-B5D4-5522F78E835A}"/>
          </ac:spMkLst>
        </pc:spChg>
        <pc:graphicFrameChg chg="add del mod ord modGraphic">
          <ac:chgData name="Maulik Trivedi" userId="8a6ba1b5f6a32a03" providerId="Windows Live" clId="Web-{C297D332-1FCE-4CCF-B423-F59D9B2EB150}" dt="2021-09-12T14:27:51.553" v="126"/>
          <ac:graphicFrameMkLst>
            <pc:docMk/>
            <pc:sldMk cId="3092184045" sldId="721"/>
            <ac:graphicFrameMk id="5" creationId="{D600A10F-1D5C-4B5E-A724-3B14C2ED2DC5}"/>
          </ac:graphicFrameMkLst>
        </pc:graphicFrameChg>
        <pc:graphicFrameChg chg="add del mod modGraphic">
          <ac:chgData name="Maulik Trivedi" userId="8a6ba1b5f6a32a03" providerId="Windows Live" clId="Web-{C297D332-1FCE-4CCF-B423-F59D9B2EB150}" dt="2021-09-12T14:28:01.944" v="129"/>
          <ac:graphicFrameMkLst>
            <pc:docMk/>
            <pc:sldMk cId="3092184045" sldId="721"/>
            <ac:graphicFrameMk id="6" creationId="{389FC44D-62C3-4452-85C7-DB550A13E932}"/>
          </ac:graphicFrameMkLst>
        </pc:graphicFrameChg>
        <pc:graphicFrameChg chg="add del mod modGraphic">
          <ac:chgData name="Maulik Trivedi" userId="8a6ba1b5f6a32a03" providerId="Windows Live" clId="Web-{C297D332-1FCE-4CCF-B423-F59D9B2EB150}" dt="2021-09-12T14:28:00.741" v="128"/>
          <ac:graphicFrameMkLst>
            <pc:docMk/>
            <pc:sldMk cId="3092184045" sldId="721"/>
            <ac:graphicFrameMk id="7" creationId="{6B95FCFC-8E10-4B78-A92F-95CAE9EDFB33}"/>
          </ac:graphicFrameMkLst>
        </pc:graphicFrameChg>
        <pc:graphicFrameChg chg="add del mod modGraphic">
          <ac:chgData name="Maulik Trivedi" userId="8a6ba1b5f6a32a03" providerId="Windows Live" clId="Web-{C297D332-1FCE-4CCF-B423-F59D9B2EB150}" dt="2021-09-12T14:28:06.350" v="133"/>
          <ac:graphicFrameMkLst>
            <pc:docMk/>
            <pc:sldMk cId="3092184045" sldId="721"/>
            <ac:graphicFrameMk id="8" creationId="{28F2F2BB-C0F1-441B-B9F3-E2CA853B3594}"/>
          </ac:graphicFrameMkLst>
        </pc:graphicFrameChg>
        <pc:graphicFrameChg chg="add del mod">
          <ac:chgData name="Maulik Trivedi" userId="8a6ba1b5f6a32a03" providerId="Windows Live" clId="Web-{C297D332-1FCE-4CCF-B423-F59D9B2EB150}" dt="2021-09-12T14:28:03.428" v="130"/>
          <ac:graphicFrameMkLst>
            <pc:docMk/>
            <pc:sldMk cId="3092184045" sldId="721"/>
            <ac:graphicFrameMk id="9" creationId="{F4C6C6AD-A43E-42C0-A812-9FE3958F759E}"/>
          </ac:graphicFrameMkLst>
        </pc:graphicFrameChg>
        <pc:graphicFrameChg chg="add del mod">
          <ac:chgData name="Maulik Trivedi" userId="8a6ba1b5f6a32a03" providerId="Windows Live" clId="Web-{C297D332-1FCE-4CCF-B423-F59D9B2EB150}" dt="2021-09-12T14:27:32.896" v="123"/>
          <ac:graphicFrameMkLst>
            <pc:docMk/>
            <pc:sldMk cId="3092184045" sldId="721"/>
            <ac:graphicFrameMk id="11" creationId="{2032F98A-D67C-4F41-9BFD-3334A050CE1B}"/>
          </ac:graphicFrameMkLst>
        </pc:graphicFrameChg>
        <pc:graphicFrameChg chg="add del mod">
          <ac:chgData name="Maulik Trivedi" userId="8a6ba1b5f6a32a03" providerId="Windows Live" clId="Web-{C297D332-1FCE-4CCF-B423-F59D9B2EB150}" dt="2021-09-12T14:27:46.975" v="125"/>
          <ac:graphicFrameMkLst>
            <pc:docMk/>
            <pc:sldMk cId="3092184045" sldId="721"/>
            <ac:graphicFrameMk id="13" creationId="{152A2D97-671D-4A82-ACB7-FD8AB7DC2F74}"/>
          </ac:graphicFrameMkLst>
        </pc:graphicFrameChg>
        <pc:graphicFrameChg chg="add mod ord modGraphic">
          <ac:chgData name="Maulik Trivedi" userId="8a6ba1b5f6a32a03" providerId="Windows Live" clId="Web-{C297D332-1FCE-4CCF-B423-F59D9B2EB150}" dt="2021-09-12T14:33:16.404" v="173"/>
          <ac:graphicFrameMkLst>
            <pc:docMk/>
            <pc:sldMk cId="3092184045" sldId="721"/>
            <ac:graphicFrameMk id="17" creationId="{22CC6EDE-684E-4682-95B8-66BC1180A7F0}"/>
          </ac:graphicFrameMkLst>
        </pc:graphicFrameChg>
        <pc:graphicFrameChg chg="add mod modGraphic">
          <ac:chgData name="Maulik Trivedi" userId="8a6ba1b5f6a32a03" providerId="Windows Live" clId="Web-{C297D332-1FCE-4CCF-B423-F59D9B2EB150}" dt="2021-09-12T14:33:22.529" v="175"/>
          <ac:graphicFrameMkLst>
            <pc:docMk/>
            <pc:sldMk cId="3092184045" sldId="721"/>
            <ac:graphicFrameMk id="19" creationId="{5B97847E-F705-42B4-8209-E0105321F8CC}"/>
          </ac:graphicFrameMkLst>
        </pc:graphicFrameChg>
        <pc:graphicFrameChg chg="add mod modGraphic">
          <ac:chgData name="Maulik Trivedi" userId="8a6ba1b5f6a32a03" providerId="Windows Live" clId="Web-{C297D332-1FCE-4CCF-B423-F59D9B2EB150}" dt="2021-09-12T14:33:28.451" v="177"/>
          <ac:graphicFrameMkLst>
            <pc:docMk/>
            <pc:sldMk cId="3092184045" sldId="721"/>
            <ac:graphicFrameMk id="21" creationId="{1390EA72-E8EA-4D7F-9480-4C175717552D}"/>
          </ac:graphicFrameMkLst>
        </pc:graphicFrameChg>
        <pc:graphicFrameChg chg="add mod modGraphic">
          <ac:chgData name="Maulik Trivedi" userId="8a6ba1b5f6a32a03" providerId="Windows Live" clId="Web-{C297D332-1FCE-4CCF-B423-F59D9B2EB150}" dt="2021-09-12T14:33:32.810" v="179"/>
          <ac:graphicFrameMkLst>
            <pc:docMk/>
            <pc:sldMk cId="3092184045" sldId="721"/>
            <ac:graphicFrameMk id="23" creationId="{32AC12B2-7EF2-4789-896D-020608A11869}"/>
          </ac:graphicFrameMkLst>
        </pc:graphicFrameChg>
        <pc:graphicFrameChg chg="add mod modGraphic">
          <ac:chgData name="Maulik Trivedi" userId="8a6ba1b5f6a32a03" providerId="Windows Live" clId="Web-{C297D332-1FCE-4CCF-B423-F59D9B2EB150}" dt="2021-09-12T14:33:54.342" v="185"/>
          <ac:graphicFrameMkLst>
            <pc:docMk/>
            <pc:sldMk cId="3092184045" sldId="721"/>
            <ac:graphicFrameMk id="25" creationId="{46BB110A-648D-4FB5-BA36-1274B4F8D16A}"/>
          </ac:graphicFrameMkLst>
        </pc:graphicFrameChg>
        <pc:graphicFrameChg chg="add mod modGraphic">
          <ac:chgData name="Maulik Trivedi" userId="8a6ba1b5f6a32a03" providerId="Windows Live" clId="Web-{C297D332-1FCE-4CCF-B423-F59D9B2EB150}" dt="2021-09-12T14:33:41.170" v="183"/>
          <ac:graphicFrameMkLst>
            <pc:docMk/>
            <pc:sldMk cId="3092184045" sldId="721"/>
            <ac:graphicFrameMk id="27" creationId="{60A23368-A4C3-487B-91A1-3B3C7317E36D}"/>
          </ac:graphicFrameMkLst>
        </pc:graphicFrameChg>
      </pc:sldChg>
      <pc:sldChg chg="add del replId">
        <pc:chgData name="Maulik Trivedi" userId="8a6ba1b5f6a32a03" providerId="Windows Live" clId="Web-{C297D332-1FCE-4CCF-B423-F59D9B2EB150}" dt="2021-09-12T14:50:27.896" v="248"/>
        <pc:sldMkLst>
          <pc:docMk/>
          <pc:sldMk cId="1466487912" sldId="722"/>
        </pc:sldMkLst>
      </pc:sldChg>
      <pc:sldChg chg="new del">
        <pc:chgData name="Maulik Trivedi" userId="8a6ba1b5f6a32a03" providerId="Windows Live" clId="Web-{C297D332-1FCE-4CCF-B423-F59D9B2EB150}" dt="2021-09-12T14:44:30.560" v="187"/>
        <pc:sldMkLst>
          <pc:docMk/>
          <pc:sldMk cId="1961863098" sldId="722"/>
        </pc:sldMkLst>
      </pc:sldChg>
      <pc:sldChg chg="addSp delSp modSp new">
        <pc:chgData name="Maulik Trivedi" userId="8a6ba1b5f6a32a03" providerId="Windows Live" clId="Web-{C297D332-1FCE-4CCF-B423-F59D9B2EB150}" dt="2021-09-12T14:50:11.645" v="245" actId="1076"/>
        <pc:sldMkLst>
          <pc:docMk/>
          <pc:sldMk cId="1427837333" sldId="723"/>
        </pc:sldMkLst>
        <pc:spChg chg="mod">
          <ac:chgData name="Maulik Trivedi" userId="8a6ba1b5f6a32a03" providerId="Windows Live" clId="Web-{C297D332-1FCE-4CCF-B423-F59D9B2EB150}" dt="2021-09-12T14:49:53.270" v="242" actId="20577"/>
          <ac:spMkLst>
            <pc:docMk/>
            <pc:sldMk cId="1427837333" sldId="723"/>
            <ac:spMk id="2" creationId="{4486F237-9A6A-4AA1-8AEE-4A00D8D11B62}"/>
          </ac:spMkLst>
        </pc:spChg>
        <pc:spChg chg="del">
          <ac:chgData name="Maulik Trivedi" userId="8a6ba1b5f6a32a03" providerId="Windows Live" clId="Web-{C297D332-1FCE-4CCF-B423-F59D9B2EB150}" dt="2021-09-12T14:45:26.545" v="190"/>
          <ac:spMkLst>
            <pc:docMk/>
            <pc:sldMk cId="1427837333" sldId="723"/>
            <ac:spMk id="3" creationId="{9BA135D4-4D59-4BEF-80DA-2E20B8DF4372}"/>
          </ac:spMkLst>
        </pc:spChg>
        <pc:graphicFrameChg chg="add mod ord modGraphic">
          <ac:chgData name="Maulik Trivedi" userId="8a6ba1b5f6a32a03" providerId="Windows Live" clId="Web-{C297D332-1FCE-4CCF-B423-F59D9B2EB150}" dt="2021-09-12T14:49:38.192" v="232"/>
          <ac:graphicFrameMkLst>
            <pc:docMk/>
            <pc:sldMk cId="1427837333" sldId="723"/>
            <ac:graphicFrameMk id="5" creationId="{6EE32290-D9A6-4839-A420-E61FBDE39868}"/>
          </ac:graphicFrameMkLst>
        </pc:graphicFrameChg>
        <pc:graphicFrameChg chg="add mod modGraphic">
          <ac:chgData name="Maulik Trivedi" userId="8a6ba1b5f6a32a03" providerId="Windows Live" clId="Web-{C297D332-1FCE-4CCF-B423-F59D9B2EB150}" dt="2021-09-12T14:50:11.645" v="245" actId="1076"/>
          <ac:graphicFrameMkLst>
            <pc:docMk/>
            <pc:sldMk cId="1427837333" sldId="723"/>
            <ac:graphicFrameMk id="7" creationId="{A0323E3C-3134-46EA-BC4B-35986EFE8A5A}"/>
          </ac:graphicFrameMkLst>
        </pc:graphicFrameChg>
        <pc:graphicFrameChg chg="add mod modGraphic">
          <ac:chgData name="Maulik Trivedi" userId="8a6ba1b5f6a32a03" providerId="Windows Live" clId="Web-{C297D332-1FCE-4CCF-B423-F59D9B2EB150}" dt="2021-09-12T14:50:03.989" v="243" actId="1076"/>
          <ac:graphicFrameMkLst>
            <pc:docMk/>
            <pc:sldMk cId="1427837333" sldId="723"/>
            <ac:graphicFrameMk id="9" creationId="{46A524B6-30B4-4802-895F-8201C453474B}"/>
          </ac:graphicFrameMkLst>
        </pc:graphicFrameChg>
        <pc:graphicFrameChg chg="add mod modGraphic">
          <ac:chgData name="Maulik Trivedi" userId="8a6ba1b5f6a32a03" providerId="Windows Live" clId="Web-{C297D332-1FCE-4CCF-B423-F59D9B2EB150}" dt="2021-09-12T14:50:08.302" v="244" actId="1076"/>
          <ac:graphicFrameMkLst>
            <pc:docMk/>
            <pc:sldMk cId="1427837333" sldId="723"/>
            <ac:graphicFrameMk id="11" creationId="{8F940BAA-940D-4C6E-91AF-91FACAB72E6B}"/>
          </ac:graphicFrameMkLst>
        </pc:graphicFrameChg>
      </pc:sldChg>
      <pc:sldChg chg="add del replId">
        <pc:chgData name="Maulik Trivedi" userId="8a6ba1b5f6a32a03" providerId="Windows Live" clId="Web-{C297D332-1FCE-4CCF-B423-F59D9B2EB150}" dt="2021-09-12T14:50:25.552" v="247"/>
        <pc:sldMkLst>
          <pc:docMk/>
          <pc:sldMk cId="1832424084" sldId="724"/>
        </pc:sldMkLst>
      </pc:sldChg>
      <pc:sldChg chg="addSp delSp modSp new">
        <pc:chgData name="Maulik Trivedi" userId="8a6ba1b5f6a32a03" providerId="Windows Live" clId="Web-{C297D332-1FCE-4CCF-B423-F59D9B2EB150}" dt="2021-09-12T14:59:39.236" v="277"/>
        <pc:sldMkLst>
          <pc:docMk/>
          <pc:sldMk cId="4171111619" sldId="724"/>
        </pc:sldMkLst>
        <pc:spChg chg="mod">
          <ac:chgData name="Maulik Trivedi" userId="8a6ba1b5f6a32a03" providerId="Windows Live" clId="Web-{C297D332-1FCE-4CCF-B423-F59D9B2EB150}" dt="2021-09-12T14:50:55.537" v="251" actId="20577"/>
          <ac:spMkLst>
            <pc:docMk/>
            <pc:sldMk cId="4171111619" sldId="724"/>
            <ac:spMk id="2" creationId="{7F3AEC8C-C3EC-4FF0-B3BD-46E5A1F91DCE}"/>
          </ac:spMkLst>
        </pc:spChg>
        <pc:spChg chg="del">
          <ac:chgData name="Maulik Trivedi" userId="8a6ba1b5f6a32a03" providerId="Windows Live" clId="Web-{C297D332-1FCE-4CCF-B423-F59D9B2EB150}" dt="2021-09-12T14:53:14.853" v="252"/>
          <ac:spMkLst>
            <pc:docMk/>
            <pc:sldMk cId="4171111619" sldId="724"/>
            <ac:spMk id="3" creationId="{F7B3CBA2-A78A-48F7-9BFA-F44CE6939E38}"/>
          </ac:spMkLst>
        </pc:spChg>
        <pc:graphicFrameChg chg="add mod ord modGraphic">
          <ac:chgData name="Maulik Trivedi" userId="8a6ba1b5f6a32a03" providerId="Windows Live" clId="Web-{C297D332-1FCE-4CCF-B423-F59D9B2EB150}" dt="2021-09-12T14:59:01.110" v="270"/>
          <ac:graphicFrameMkLst>
            <pc:docMk/>
            <pc:sldMk cId="4171111619" sldId="724"/>
            <ac:graphicFrameMk id="5" creationId="{35EDCED3-7361-4A9F-948C-C178E83740EF}"/>
          </ac:graphicFrameMkLst>
        </pc:graphicFrameChg>
        <pc:graphicFrameChg chg="add mod modGraphic">
          <ac:chgData name="Maulik Trivedi" userId="8a6ba1b5f6a32a03" providerId="Windows Live" clId="Web-{C297D332-1FCE-4CCF-B423-F59D9B2EB150}" dt="2021-09-12T14:59:39.236" v="277"/>
          <ac:graphicFrameMkLst>
            <pc:docMk/>
            <pc:sldMk cId="4171111619" sldId="724"/>
            <ac:graphicFrameMk id="7" creationId="{9609EF3A-B222-4246-B0F9-2868206D061D}"/>
          </ac:graphicFrameMkLst>
        </pc:graphicFrameChg>
        <pc:graphicFrameChg chg="add mod modGraphic">
          <ac:chgData name="Maulik Trivedi" userId="8a6ba1b5f6a32a03" providerId="Windows Live" clId="Web-{C297D332-1FCE-4CCF-B423-F59D9B2EB150}" dt="2021-09-12T14:59:39.236" v="277"/>
          <ac:graphicFrameMkLst>
            <pc:docMk/>
            <pc:sldMk cId="4171111619" sldId="724"/>
            <ac:graphicFrameMk id="9" creationId="{9B8C9EC3-C9A4-44D4-AA02-2624338D2FB0}"/>
          </ac:graphicFrameMkLst>
        </pc:graphicFrameChg>
        <pc:graphicFrameChg chg="add mod modGraphic">
          <ac:chgData name="Maulik Trivedi" userId="8a6ba1b5f6a32a03" providerId="Windows Live" clId="Web-{C297D332-1FCE-4CCF-B423-F59D9B2EB150}" dt="2021-09-12T14:59:13.876" v="276"/>
          <ac:graphicFrameMkLst>
            <pc:docMk/>
            <pc:sldMk cId="4171111619" sldId="724"/>
            <ac:graphicFrameMk id="11" creationId="{19DD7203-B88E-4AC1-B0F2-3806023A72F3}"/>
          </ac:graphicFrameMkLst>
        </pc:graphicFrameChg>
      </pc:sldChg>
      <pc:sldChg chg="modSp new">
        <pc:chgData name="Maulik Trivedi" userId="8a6ba1b5f6a32a03" providerId="Windows Live" clId="Web-{C297D332-1FCE-4CCF-B423-F59D9B2EB150}" dt="2021-09-12T15:04:53.525" v="359" actId="20577"/>
        <pc:sldMkLst>
          <pc:docMk/>
          <pc:sldMk cId="1125129206" sldId="725"/>
        </pc:sldMkLst>
        <pc:spChg chg="mod">
          <ac:chgData name="Maulik Trivedi" userId="8a6ba1b5f6a32a03" providerId="Windows Live" clId="Web-{C297D332-1FCE-4CCF-B423-F59D9B2EB150}" dt="2021-09-12T15:04:53.525" v="359" actId="20577"/>
          <ac:spMkLst>
            <pc:docMk/>
            <pc:sldMk cId="1125129206" sldId="725"/>
            <ac:spMk id="2" creationId="{D5598849-BD93-4056-B014-F0A159CA5A05}"/>
          </ac:spMkLst>
        </pc:spChg>
        <pc:spChg chg="mod">
          <ac:chgData name="Maulik Trivedi" userId="8a6ba1b5f6a32a03" providerId="Windows Live" clId="Web-{C297D332-1FCE-4CCF-B423-F59D9B2EB150}" dt="2021-09-12T15:03:10.772" v="333" actId="20577"/>
          <ac:spMkLst>
            <pc:docMk/>
            <pc:sldMk cId="1125129206" sldId="725"/>
            <ac:spMk id="3" creationId="{06197DE1-5059-4E4B-8B2E-78CA51B087D6}"/>
          </ac:spMkLst>
        </pc:spChg>
      </pc:sldChg>
      <pc:sldChg chg="modSp new">
        <pc:chgData name="Maulik Trivedi" userId="8a6ba1b5f6a32a03" providerId="Windows Live" clId="Web-{C297D332-1FCE-4CCF-B423-F59D9B2EB150}" dt="2021-09-12T15:04:56.822" v="361" actId="20577"/>
        <pc:sldMkLst>
          <pc:docMk/>
          <pc:sldMk cId="771184252" sldId="726"/>
        </pc:sldMkLst>
        <pc:spChg chg="mod">
          <ac:chgData name="Maulik Trivedi" userId="8a6ba1b5f6a32a03" providerId="Windows Live" clId="Web-{C297D332-1FCE-4CCF-B423-F59D9B2EB150}" dt="2021-09-12T15:04:56.822" v="361" actId="20577"/>
          <ac:spMkLst>
            <pc:docMk/>
            <pc:sldMk cId="771184252" sldId="726"/>
            <ac:spMk id="2" creationId="{F3E8B94F-3F14-45F7-917D-017FC6F9BCA8}"/>
          </ac:spMkLst>
        </pc:spChg>
        <pc:spChg chg="mod">
          <ac:chgData name="Maulik Trivedi" userId="8a6ba1b5f6a32a03" providerId="Windows Live" clId="Web-{C297D332-1FCE-4CCF-B423-F59D9B2EB150}" dt="2021-09-12T15:04:40.962" v="356" actId="20577"/>
          <ac:spMkLst>
            <pc:docMk/>
            <pc:sldMk cId="771184252" sldId="726"/>
            <ac:spMk id="3" creationId="{247599EE-F999-4EB0-B003-59EA831AA9F3}"/>
          </ac:spMkLst>
        </pc:spChg>
      </pc:sldChg>
      <pc:sldChg chg="new del">
        <pc:chgData name="Maulik Trivedi" userId="8a6ba1b5f6a32a03" providerId="Windows Live" clId="Web-{C297D332-1FCE-4CCF-B423-F59D9B2EB150}" dt="2021-09-12T15:04:42.571" v="357"/>
        <pc:sldMkLst>
          <pc:docMk/>
          <pc:sldMk cId="6156822" sldId="727"/>
        </pc:sldMkLst>
      </pc:sldChg>
      <pc:sldChg chg="new mod modShow">
        <pc:chgData name="Maulik Trivedi" userId="8a6ba1b5f6a32a03" providerId="Windows Live" clId="Web-{C297D332-1FCE-4CCF-B423-F59D9B2EB150}" dt="2021-09-12T16:31:47.291" v="363"/>
        <pc:sldMkLst>
          <pc:docMk/>
          <pc:sldMk cId="3090555867" sldId="727"/>
        </pc:sldMkLst>
      </pc:sldChg>
    </pc:docChg>
  </pc:docChgLst>
  <pc:docChgLst>
    <pc:chgData name="Maulik Trivedi" userId="8a6ba1b5f6a32a03" providerId="Windows Live" clId="Web-{5EDA28EB-3B1F-47FC-8901-118A96866D96}"/>
    <pc:docChg chg="addSld modSld">
      <pc:chgData name="Maulik Trivedi" userId="8a6ba1b5f6a32a03" providerId="Windows Live" clId="Web-{5EDA28EB-3B1F-47FC-8901-118A96866D96}" dt="2021-09-09T15:11:12.595" v="22" actId="20577"/>
      <pc:docMkLst>
        <pc:docMk/>
      </pc:docMkLst>
      <pc:sldChg chg="modSp new">
        <pc:chgData name="Maulik Trivedi" userId="8a6ba1b5f6a32a03" providerId="Windows Live" clId="Web-{5EDA28EB-3B1F-47FC-8901-118A96866D96}" dt="2021-09-09T15:11:00.283" v="16" actId="20577"/>
        <pc:sldMkLst>
          <pc:docMk/>
          <pc:sldMk cId="2444436079" sldId="704"/>
        </pc:sldMkLst>
        <pc:spChg chg="mod">
          <ac:chgData name="Maulik Trivedi" userId="8a6ba1b5f6a32a03" providerId="Windows Live" clId="Web-{5EDA28EB-3B1F-47FC-8901-118A96866D96}" dt="2021-09-09T15:05:29.728" v="8" actId="20577"/>
          <ac:spMkLst>
            <pc:docMk/>
            <pc:sldMk cId="2444436079" sldId="704"/>
            <ac:spMk id="2" creationId="{4315A762-A604-4BEA-B3BC-73B681025BD1}"/>
          </ac:spMkLst>
        </pc:spChg>
        <pc:spChg chg="mod">
          <ac:chgData name="Maulik Trivedi" userId="8a6ba1b5f6a32a03" providerId="Windows Live" clId="Web-{5EDA28EB-3B1F-47FC-8901-118A96866D96}" dt="2021-09-09T15:11:00.283" v="16" actId="20577"/>
          <ac:spMkLst>
            <pc:docMk/>
            <pc:sldMk cId="2444436079" sldId="704"/>
            <ac:spMk id="3" creationId="{0542A5A8-3418-48E5-905A-1E147461381F}"/>
          </ac:spMkLst>
        </pc:spChg>
      </pc:sldChg>
      <pc:sldChg chg="modSp new">
        <pc:chgData name="Maulik Trivedi" userId="8a6ba1b5f6a32a03" providerId="Windows Live" clId="Web-{5EDA28EB-3B1F-47FC-8901-118A96866D96}" dt="2021-09-09T15:11:12.595" v="22" actId="20577"/>
        <pc:sldMkLst>
          <pc:docMk/>
          <pc:sldMk cId="2938329118" sldId="705"/>
        </pc:sldMkLst>
        <pc:spChg chg="mod">
          <ac:chgData name="Maulik Trivedi" userId="8a6ba1b5f6a32a03" providerId="Windows Live" clId="Web-{5EDA28EB-3B1F-47FC-8901-118A96866D96}" dt="2021-09-09T15:11:12.595" v="22" actId="20577"/>
          <ac:spMkLst>
            <pc:docMk/>
            <pc:sldMk cId="2938329118" sldId="705"/>
            <ac:spMk id="2" creationId="{DDDC5798-827C-4307-B9C6-2E169E1EA6BC}"/>
          </ac:spMkLst>
        </pc:spChg>
      </pc:sldChg>
    </pc:docChg>
  </pc:docChgLst>
  <pc:docChgLst>
    <pc:chgData name="Maulik Trivedi" userId="8a6ba1b5f6a32a03" providerId="Windows Live" clId="Web-{0E94492C-C1A9-46CC-956A-F3FE387936C3}"/>
    <pc:docChg chg="addSld modSld sldOrd">
      <pc:chgData name="Maulik Trivedi" userId="8a6ba1b5f6a32a03" providerId="Windows Live" clId="Web-{0E94492C-C1A9-46CC-956A-F3FE387936C3}" dt="2021-09-09T16:54:03.033" v="337" actId="20577"/>
      <pc:docMkLst>
        <pc:docMk/>
      </pc:docMkLst>
      <pc:sldChg chg="addSp modSp ord">
        <pc:chgData name="Maulik Trivedi" userId="8a6ba1b5f6a32a03" providerId="Windows Live" clId="Web-{0E94492C-C1A9-46CC-956A-F3FE387936C3}" dt="2021-09-09T16:31:25.975" v="119" actId="1076"/>
        <pc:sldMkLst>
          <pc:docMk/>
          <pc:sldMk cId="3205030428" sldId="703"/>
        </pc:sldMkLst>
        <pc:picChg chg="add mod modCrop">
          <ac:chgData name="Maulik Trivedi" userId="8a6ba1b5f6a32a03" providerId="Windows Live" clId="Web-{0E94492C-C1A9-46CC-956A-F3FE387936C3}" dt="2021-09-09T16:31:25.975" v="119" actId="1076"/>
          <ac:picMkLst>
            <pc:docMk/>
            <pc:sldMk cId="3205030428" sldId="703"/>
            <ac:picMk id="2" creationId="{970C1B3C-A48C-4D6F-976A-048F890AB8EF}"/>
          </ac:picMkLst>
        </pc:picChg>
        <pc:picChg chg="mod">
          <ac:chgData name="Maulik Trivedi" userId="8a6ba1b5f6a32a03" providerId="Windows Live" clId="Web-{0E94492C-C1A9-46CC-956A-F3FE387936C3}" dt="2021-09-09T16:31:20.631" v="117" actId="1076"/>
          <ac:picMkLst>
            <pc:docMk/>
            <pc:sldMk cId="3205030428" sldId="703"/>
            <ac:picMk id="1026" creationId="{4C9B7C7B-BB6C-804B-B984-F5D3E1BBA28C}"/>
          </ac:picMkLst>
        </pc:picChg>
      </pc:sldChg>
      <pc:sldChg chg="modSp">
        <pc:chgData name="Maulik Trivedi" userId="8a6ba1b5f6a32a03" providerId="Windows Live" clId="Web-{0E94492C-C1A9-46CC-956A-F3FE387936C3}" dt="2021-09-09T16:20:10.416" v="44" actId="20577"/>
        <pc:sldMkLst>
          <pc:docMk/>
          <pc:sldMk cId="2938329118" sldId="705"/>
        </pc:sldMkLst>
        <pc:spChg chg="mod">
          <ac:chgData name="Maulik Trivedi" userId="8a6ba1b5f6a32a03" providerId="Windows Live" clId="Web-{0E94492C-C1A9-46CC-956A-F3FE387936C3}" dt="2021-09-09T16:20:10.416" v="44" actId="20577"/>
          <ac:spMkLst>
            <pc:docMk/>
            <pc:sldMk cId="2938329118" sldId="705"/>
            <ac:spMk id="3" creationId="{A98A8C61-87D0-484A-97AD-486A0F281214}"/>
          </ac:spMkLst>
        </pc:spChg>
      </pc:sldChg>
      <pc:sldChg chg="modSp new">
        <pc:chgData name="Maulik Trivedi" userId="8a6ba1b5f6a32a03" providerId="Windows Live" clId="Web-{0E94492C-C1A9-46CC-956A-F3FE387936C3}" dt="2021-09-09T16:27:55.518" v="103" actId="20577"/>
        <pc:sldMkLst>
          <pc:docMk/>
          <pc:sldMk cId="2186816174" sldId="706"/>
        </pc:sldMkLst>
        <pc:spChg chg="mod">
          <ac:chgData name="Maulik Trivedi" userId="8a6ba1b5f6a32a03" providerId="Windows Live" clId="Web-{0E94492C-C1A9-46CC-956A-F3FE387936C3}" dt="2021-09-09T16:22:34.215" v="63" actId="20577"/>
          <ac:spMkLst>
            <pc:docMk/>
            <pc:sldMk cId="2186816174" sldId="706"/>
            <ac:spMk id="2" creationId="{299D87B1-2258-412B-B117-B233D4D4C4E5}"/>
          </ac:spMkLst>
        </pc:spChg>
        <pc:spChg chg="mod">
          <ac:chgData name="Maulik Trivedi" userId="8a6ba1b5f6a32a03" providerId="Windows Live" clId="Web-{0E94492C-C1A9-46CC-956A-F3FE387936C3}" dt="2021-09-09T16:27:55.518" v="103" actId="20577"/>
          <ac:spMkLst>
            <pc:docMk/>
            <pc:sldMk cId="2186816174" sldId="706"/>
            <ac:spMk id="3" creationId="{944FDBC2-62D4-455E-885E-3B148F1F6515}"/>
          </ac:spMkLst>
        </pc:spChg>
      </pc:sldChg>
      <pc:sldChg chg="modSp new">
        <pc:chgData name="Maulik Trivedi" userId="8a6ba1b5f6a32a03" providerId="Windows Live" clId="Web-{0E94492C-C1A9-46CC-956A-F3FE387936C3}" dt="2021-09-09T16:41:25.112" v="180" actId="20577"/>
        <pc:sldMkLst>
          <pc:docMk/>
          <pc:sldMk cId="310863043" sldId="707"/>
        </pc:sldMkLst>
        <pc:spChg chg="mod">
          <ac:chgData name="Maulik Trivedi" userId="8a6ba1b5f6a32a03" providerId="Windows Live" clId="Web-{0E94492C-C1A9-46CC-956A-F3FE387936C3}" dt="2021-09-09T16:32:50.258" v="132" actId="20577"/>
          <ac:spMkLst>
            <pc:docMk/>
            <pc:sldMk cId="310863043" sldId="707"/>
            <ac:spMk id="2" creationId="{793CAC99-4E5C-4A63-A070-0AA0D6A00628}"/>
          </ac:spMkLst>
        </pc:spChg>
        <pc:spChg chg="mod">
          <ac:chgData name="Maulik Trivedi" userId="8a6ba1b5f6a32a03" providerId="Windows Live" clId="Web-{0E94492C-C1A9-46CC-956A-F3FE387936C3}" dt="2021-09-09T16:41:25.112" v="180" actId="20577"/>
          <ac:spMkLst>
            <pc:docMk/>
            <pc:sldMk cId="310863043" sldId="707"/>
            <ac:spMk id="3" creationId="{34A3175B-FA98-4D9F-9CF5-CEDF8B5DCBBC}"/>
          </ac:spMkLst>
        </pc:spChg>
      </pc:sldChg>
      <pc:sldChg chg="modSp new">
        <pc:chgData name="Maulik Trivedi" userId="8a6ba1b5f6a32a03" providerId="Windows Live" clId="Web-{0E94492C-C1A9-46CC-956A-F3FE387936C3}" dt="2021-09-09T16:47:16.697" v="249" actId="20577"/>
        <pc:sldMkLst>
          <pc:docMk/>
          <pc:sldMk cId="105126555" sldId="708"/>
        </pc:sldMkLst>
        <pc:spChg chg="mod">
          <ac:chgData name="Maulik Trivedi" userId="8a6ba1b5f6a32a03" providerId="Windows Live" clId="Web-{0E94492C-C1A9-46CC-956A-F3FE387936C3}" dt="2021-09-09T16:41:38.347" v="200" actId="20577"/>
          <ac:spMkLst>
            <pc:docMk/>
            <pc:sldMk cId="105126555" sldId="708"/>
            <ac:spMk id="2" creationId="{8AD93E40-3D97-4B46-AD4F-218BD9C2BB1D}"/>
          </ac:spMkLst>
        </pc:spChg>
        <pc:spChg chg="mod">
          <ac:chgData name="Maulik Trivedi" userId="8a6ba1b5f6a32a03" providerId="Windows Live" clId="Web-{0E94492C-C1A9-46CC-956A-F3FE387936C3}" dt="2021-09-09T16:47:16.697" v="249" actId="20577"/>
          <ac:spMkLst>
            <pc:docMk/>
            <pc:sldMk cId="105126555" sldId="708"/>
            <ac:spMk id="3" creationId="{1A02CFC9-6D1D-4828-AD9A-D0A7A56305FF}"/>
          </ac:spMkLst>
        </pc:spChg>
      </pc:sldChg>
      <pc:sldChg chg="modSp new">
        <pc:chgData name="Maulik Trivedi" userId="8a6ba1b5f6a32a03" providerId="Windows Live" clId="Web-{0E94492C-C1A9-46CC-956A-F3FE387936C3}" dt="2021-09-09T16:54:03.033" v="337" actId="20577"/>
        <pc:sldMkLst>
          <pc:docMk/>
          <pc:sldMk cId="537781754" sldId="709"/>
        </pc:sldMkLst>
        <pc:spChg chg="mod">
          <ac:chgData name="Maulik Trivedi" userId="8a6ba1b5f6a32a03" providerId="Windows Live" clId="Web-{0E94492C-C1A9-46CC-956A-F3FE387936C3}" dt="2021-09-09T16:54:03.033" v="337" actId="20577"/>
          <ac:spMkLst>
            <pc:docMk/>
            <pc:sldMk cId="537781754" sldId="709"/>
            <ac:spMk id="2" creationId="{3AD4F565-7040-4804-9DF3-BF31C1CBFD31}"/>
          </ac:spMkLst>
        </pc:spChg>
        <pc:spChg chg="mod">
          <ac:chgData name="Maulik Trivedi" userId="8a6ba1b5f6a32a03" providerId="Windows Live" clId="Web-{0E94492C-C1A9-46CC-956A-F3FE387936C3}" dt="2021-09-09T16:53:50.939" v="329" actId="20577"/>
          <ac:spMkLst>
            <pc:docMk/>
            <pc:sldMk cId="537781754" sldId="709"/>
            <ac:spMk id="3" creationId="{2FE4BCC8-BBBD-4474-9C9E-AAA40E145F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t>10/3/2021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edureka.co/apache-spark-scala-certification-train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Now you might be wondering about its working. Well, the data in an RDD is split into chunks based on a key. RDDs are highly resilient, </a:t>
            </a:r>
            <a:r>
              <a:rPr lang="en-US" sz="1200" b="0" i="0" kern="1200" dirty="0" err="1">
                <a:solidFill>
                  <a:schemeClr val="tx1"/>
                </a:solidFill>
                <a:effectLst/>
                <a:latin typeface="+mn-lt"/>
                <a:ea typeface="+mn-ea"/>
                <a:cs typeface="+mn-cs"/>
              </a:rPr>
              <a:t>i.e</a:t>
            </a:r>
            <a:r>
              <a:rPr lang="en-US" sz="1200" b="0" i="0" kern="1200" dirty="0">
                <a:solidFill>
                  <a:schemeClr val="tx1"/>
                </a:solidFill>
                <a:effectLst/>
                <a:latin typeface="+mn-lt"/>
                <a:ea typeface="+mn-ea"/>
                <a:cs typeface="+mn-cs"/>
              </a:rPr>
              <a:t>, they are able to recover quickly from any issues as the same data chunks are replicated across multiple executor nodes. Thus, even if one executor node fails, another will still process the data. This allows you to perform your functional calculations against your dataset very quickly by harnessing the power of multiple nodes. </a:t>
            </a:r>
          </a:p>
          <a:p>
            <a:r>
              <a:rPr lang="en-US" sz="1200" b="0" i="0" u="none" strike="noStrike" kern="1200" dirty="0">
                <a:solidFill>
                  <a:schemeClr val="tx1"/>
                </a:solidFill>
                <a:effectLst/>
                <a:latin typeface="+mn-lt"/>
                <a:ea typeface="+mn-ea"/>
                <a:cs typeface="+mn-cs"/>
                <a:hlinkClick r:id="rId3"/>
              </a:rPr>
              <a:t/>
            </a:r>
            <a:br>
              <a:rPr lang="en-US" sz="1200" b="0" i="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14</a:t>
            </a:fld>
            <a:endParaRPr lang="en-US"/>
          </a:p>
        </p:txBody>
      </p:sp>
    </p:spTree>
    <p:extLst>
      <p:ext uri="{BB962C8B-B14F-4D97-AF65-F5344CB8AC3E}">
        <p14:creationId xmlns:p14="http://schemas.microsoft.com/office/powerpoint/2010/main" val="351034857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6.jpeg"/><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15.jpe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7.jpeg"/><Relationship Id="rId14"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6.png"/><Relationship Id="rId4" Type="http://schemas.openxmlformats.org/officeDocument/2006/relationships/image" Target="../media/image20.png"/><Relationship Id="rId9" Type="http://schemas.openxmlformats.org/officeDocument/2006/relationships/image" Target="../media/image9.jpe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8.jpe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17.jpe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FE3530F3-E595-EA48-AA18-0E0EA367D42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9705EAF9-7E28-6840-B3F3-400CC3AA94E3}"/>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4" name="Freeform 13">
            <a:extLst>
              <a:ext uri="{FF2B5EF4-FFF2-40B4-BE49-F238E27FC236}">
                <a16:creationId xmlns:a16="http://schemas.microsoft.com/office/drawing/2014/main" xmlns="" id="{FAAFD150-FB5C-D647-A779-AD0371D91A8C}"/>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xmlns="" id="{84CE05E9-3044-3847-8DEA-6EAE6F2359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8" name="Picture 37">
            <a:extLst>
              <a:ext uri="{FF2B5EF4-FFF2-40B4-BE49-F238E27FC236}">
                <a16:creationId xmlns:a16="http://schemas.microsoft.com/office/drawing/2014/main" xmlns="" id="{91EAB505-E3B4-1D49-BC5E-C9396D602A39}"/>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57E5B9ED-D9BE-724F-B2D9-6D756BF0FB8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41" name="Title 1">
            <a:extLst>
              <a:ext uri="{FF2B5EF4-FFF2-40B4-BE49-F238E27FC236}">
                <a16:creationId xmlns:a16="http://schemas.microsoft.com/office/drawing/2014/main" xmlns="" id="{1BE2BE76-7FB8-884F-B7A9-AB3AB25BCE4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2" name="Picture 41">
            <a:extLst>
              <a:ext uri="{FF2B5EF4-FFF2-40B4-BE49-F238E27FC236}">
                <a16:creationId xmlns:a16="http://schemas.microsoft.com/office/drawing/2014/main" xmlns="" id="{FBC2B340-585A-DF45-A35E-283C91E67BD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9678E44-6045-454D-AEE8-12647A810D1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D118EBC5-91DE-F04D-8AAA-1BC6DB297E14}"/>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6" name="Text Placeholder 2">
            <a:extLst>
              <a:ext uri="{FF2B5EF4-FFF2-40B4-BE49-F238E27FC236}">
                <a16:creationId xmlns:a16="http://schemas.microsoft.com/office/drawing/2014/main" xmlns="" id="{3EBF0051-D08C-834A-B6EC-F27DB682F93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7" name="Picture 46">
            <a:extLst>
              <a:ext uri="{FF2B5EF4-FFF2-40B4-BE49-F238E27FC236}">
                <a16:creationId xmlns:a16="http://schemas.microsoft.com/office/drawing/2014/main" xmlns="" id="{6381725B-9534-4D41-9342-D6448D5B5FA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8" name="Picture 47">
            <a:extLst>
              <a:ext uri="{FF2B5EF4-FFF2-40B4-BE49-F238E27FC236}">
                <a16:creationId xmlns:a16="http://schemas.microsoft.com/office/drawing/2014/main" xmlns="" id="{F46F9BF8-CED0-2A42-8AA1-77528C6E8AF5}"/>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12512ABA-9FD2-F841-9DC5-9BB8DE9D2620}"/>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50" name="Picture 49" descr="User icon Royalty Free Vector Image - VectorStock">
            <a:extLst>
              <a:ext uri="{FF2B5EF4-FFF2-40B4-BE49-F238E27FC236}">
                <a16:creationId xmlns:a16="http://schemas.microsoft.com/office/drawing/2014/main" xmlns="" id="{63DC0D2C-AEBD-2B43-A40F-219AF41A919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r>
              <a:rPr lang="en-GB"/>
              <a:t>Click icon to add picture</a:t>
            </a:r>
            <a:endParaRPr lang="en-US"/>
          </a:p>
        </p:txBody>
      </p:sp>
      <p:sp>
        <p:nvSpPr>
          <p:cNvPr id="4" name="TextBox 3">
            <a:extLst>
              <a:ext uri="{FF2B5EF4-FFF2-40B4-BE49-F238E27FC236}">
                <a16:creationId xmlns:a16="http://schemas.microsoft.com/office/drawing/2014/main" xmlns="" id="{C07209AA-082C-4E46-9195-9B39951B64A8}"/>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Tree>
    <p:extLst>
      <p:ext uri="{BB962C8B-B14F-4D97-AF65-F5344CB8AC3E}">
        <p14:creationId xmlns:p14="http://schemas.microsoft.com/office/powerpoint/2010/main" val="345581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0" name="Picture 29">
            <a:extLst>
              <a:ext uri="{FF2B5EF4-FFF2-40B4-BE49-F238E27FC236}">
                <a16:creationId xmlns:a16="http://schemas.microsoft.com/office/drawing/2014/main" xmlns="" id="{1666FB81-7CD1-9742-AB26-00ED3C9FA97E}"/>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1C48990E-2530-AF41-A8F8-E84A84CD0F15}"/>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4" name="Freeform 13">
            <a:extLst>
              <a:ext uri="{FF2B5EF4-FFF2-40B4-BE49-F238E27FC236}">
                <a16:creationId xmlns:a16="http://schemas.microsoft.com/office/drawing/2014/main" xmlns="" id="{76999E19-2095-6F41-BABD-A4D5328B8D3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5" name="Freeform 17">
            <a:extLst>
              <a:ext uri="{FF2B5EF4-FFF2-40B4-BE49-F238E27FC236}">
                <a16:creationId xmlns:a16="http://schemas.microsoft.com/office/drawing/2014/main" xmlns="" id="{3B6AF243-7086-6447-B371-BD68AF74F92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6" name="Picture 35">
            <a:extLst>
              <a:ext uri="{FF2B5EF4-FFF2-40B4-BE49-F238E27FC236}">
                <a16:creationId xmlns:a16="http://schemas.microsoft.com/office/drawing/2014/main" xmlns="" id="{0C571E73-2208-1F4D-8158-CF5BF9FF8A3B}"/>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7" name="Picture 36">
            <a:extLst>
              <a:ext uri="{FF2B5EF4-FFF2-40B4-BE49-F238E27FC236}">
                <a16:creationId xmlns:a16="http://schemas.microsoft.com/office/drawing/2014/main" xmlns="" id="{D9E84546-AA85-4D4C-AAE7-968D05BC513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8" name="Title 1">
            <a:extLst>
              <a:ext uri="{FF2B5EF4-FFF2-40B4-BE49-F238E27FC236}">
                <a16:creationId xmlns:a16="http://schemas.microsoft.com/office/drawing/2014/main" xmlns="" id="{DC3276D8-47BA-E24C-A53B-545E5121F3A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39" name="Picture 38">
            <a:extLst>
              <a:ext uri="{FF2B5EF4-FFF2-40B4-BE49-F238E27FC236}">
                <a16:creationId xmlns:a16="http://schemas.microsoft.com/office/drawing/2014/main" xmlns="" id="{8A6E3978-8F24-3A4E-B81F-AB7C4007A9C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1" name="Picture 40">
            <a:extLst>
              <a:ext uri="{FF2B5EF4-FFF2-40B4-BE49-F238E27FC236}">
                <a16:creationId xmlns:a16="http://schemas.microsoft.com/office/drawing/2014/main" xmlns="" id="{4FE175BA-4A88-514D-9EF1-A74A9579B53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2" name="Text Placeholder 2">
            <a:extLst>
              <a:ext uri="{FF2B5EF4-FFF2-40B4-BE49-F238E27FC236}">
                <a16:creationId xmlns:a16="http://schemas.microsoft.com/office/drawing/2014/main" xmlns="" id="{A2FB9B43-4C63-7040-84C8-A863841BB05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3" name="Text Placeholder 2">
            <a:extLst>
              <a:ext uri="{FF2B5EF4-FFF2-40B4-BE49-F238E27FC236}">
                <a16:creationId xmlns:a16="http://schemas.microsoft.com/office/drawing/2014/main" xmlns="" id="{06CE974E-FE07-CE47-BE54-A75C51D1E739}"/>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4" name="Picture 43">
            <a:extLst>
              <a:ext uri="{FF2B5EF4-FFF2-40B4-BE49-F238E27FC236}">
                <a16:creationId xmlns:a16="http://schemas.microsoft.com/office/drawing/2014/main" xmlns="" id="{BB91600E-1457-7844-B4E6-41FD4E413BA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6" name="Picture 45">
            <a:extLst>
              <a:ext uri="{FF2B5EF4-FFF2-40B4-BE49-F238E27FC236}">
                <a16:creationId xmlns:a16="http://schemas.microsoft.com/office/drawing/2014/main" xmlns="" id="{EA038702-1A46-D741-B21C-9CBEB778F66C}"/>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7" name="Picture 46" descr="User icon Royalty Free Vector Image - VectorStock">
            <a:extLst>
              <a:ext uri="{FF2B5EF4-FFF2-40B4-BE49-F238E27FC236}">
                <a16:creationId xmlns:a16="http://schemas.microsoft.com/office/drawing/2014/main" xmlns="" id="{F5D28666-61B6-684E-9074-01B275C3A9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15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21" name="Picture 20">
            <a:extLst>
              <a:ext uri="{FF2B5EF4-FFF2-40B4-BE49-F238E27FC236}">
                <a16:creationId xmlns:a16="http://schemas.microsoft.com/office/drawing/2014/main" xmlns="" id="{5820DD8E-C140-B845-97C2-5F19A2BF6EE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1" name="TextBox 30">
            <a:extLst>
              <a:ext uri="{FF2B5EF4-FFF2-40B4-BE49-F238E27FC236}">
                <a16:creationId xmlns:a16="http://schemas.microsoft.com/office/drawing/2014/main" xmlns="" id="{053D61B0-DF5E-5844-A9D4-8B4AD1251FE9}"/>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A471078D-3455-8C44-9933-F218631F6A8F}"/>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37E34BF-3299-AD4D-89A4-5F0D85F72F7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BC1EC245-2945-2E47-908A-04F3603021D0}"/>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7ED84AE1-944A-8848-AFAF-63B256440E1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8B5EBDE-8563-1B4A-BBEA-353E73E10A6C}"/>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09516460-1170-1B41-86CB-3C8E0E6D745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1B519DED-2E89-7B4D-A43B-DC358252664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763B8940-5DD8-8E4F-9F6E-F7A604EF5600}"/>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9EE4BDE8-D1D7-AA4E-80FE-89B844354F8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CD193339-DFA6-1E42-9BA5-271BA1C8AF3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22686C7A-9CE0-EA4B-B701-BDAE2FBAAE6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7F58ED9E-F84D-FC41-8193-CD707BA5D0DA}"/>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316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686134B3-58BE-F14A-BE8B-57E18041FB6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946713E-D602-954E-ADDB-4976EE51F0D3}"/>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656F8BE8-600F-B64C-8A78-5EA9F842D94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76036EBB-CECE-9E4B-ACE1-A2A1DE91B52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DCBCE9B-FA1B-0047-812E-F55E8AA260EC}"/>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068E7A2-19F4-F24B-B073-BCE81A8C360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4CE2786B-9FF5-3944-831A-5F7D820F5148}"/>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C203D558-1FFA-4C4F-AC30-8869E894C8F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2DC0A16-6E1B-974E-ABC7-F00B3467190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02FACFC-D86D-2449-82F7-4FA2D2F01E2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8A3BEFF8-8958-1644-800B-A125DCE2DEEA}"/>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81F55395-7813-C248-B7BE-24D04CB71D9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DC964714-52EC-5548-8107-AAB013485640}"/>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25258E5A-E611-844D-B52B-8B53E193AA1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55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516D2BFC-B984-0547-807F-0CDDC5070176}"/>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05CB272E-D38A-2048-A70E-426C443ABD0C}"/>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891219F5-207B-284A-BBA7-0079914E62B4}"/>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F7F7325C-2C52-734E-A544-917A8BA86D92}"/>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E28F1532-D575-5140-8777-167ECB8F9B8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47E9C10-8A8A-0A46-B517-47161CEAAC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D6FBFCF1-F559-DC4A-B86B-609BE395853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F087FBE8-C595-F949-9F52-DB1D979B8DB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BDBDD603-6EE0-0440-9C59-E9DB2EDD511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24D946A9-3B04-4548-AA50-5C0DBE963C7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9C069720-E1F5-9449-AAF5-8802D2BEF1A1}"/>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9BCE1B1F-1F6D-D54F-9E18-31866013713D}"/>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EA6DB1D3-EADB-EF44-8169-06A5C4689B2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D6E06EA-4F7A-8F43-91D1-961E712888E8}"/>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31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4" descr="https://cdn5.vectorstock.com/i/1000x1000/21/59/dbms-database-management-system-computer-data-vector-8212159.jpg">
            <a:extLst>
              <a:ext uri="{FF2B5EF4-FFF2-40B4-BE49-F238E27FC236}">
                <a16:creationId xmlns:a16="http://schemas.microsoft.com/office/drawing/2014/main" xmlns="" id="{8D4396BC-5242-D94F-8E69-A72690FB2509}"/>
              </a:ext>
            </a:extLst>
          </p:cNvPr>
          <p:cNvPicPr>
            <a:picLocks noChangeAspect="1" noChangeArrowheads="1"/>
          </p:cNvPicPr>
          <p:nvPr userDrawn="1"/>
        </p:nvPicPr>
        <p:blipFill rotWithShape="1">
          <a:blip r:embed="rId10"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xmlns="" id="{3C790868-6719-B24D-B907-C9AFE5249117}"/>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D747ED87-6603-A54C-A2CC-87D5B51B4E0F}"/>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6" name="Freeform 13">
            <a:extLst>
              <a:ext uri="{FF2B5EF4-FFF2-40B4-BE49-F238E27FC236}">
                <a16:creationId xmlns:a16="http://schemas.microsoft.com/office/drawing/2014/main" xmlns="" id="{0EC3C86D-1564-3741-969E-C790FA56C32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 name="Freeform 17">
            <a:extLst>
              <a:ext uri="{FF2B5EF4-FFF2-40B4-BE49-F238E27FC236}">
                <a16:creationId xmlns:a16="http://schemas.microsoft.com/office/drawing/2014/main" xmlns="" id="{244FD3DB-8AF9-CD42-9AEA-879B4E8C37F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9B393065-03E0-594B-AC9C-63E1D4E10F44}"/>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39" name="Title 1">
            <a:extLst>
              <a:ext uri="{FF2B5EF4-FFF2-40B4-BE49-F238E27FC236}">
                <a16:creationId xmlns:a16="http://schemas.microsoft.com/office/drawing/2014/main" xmlns="" id="{182C28B2-A4EE-404A-A759-E4500A839E8B}"/>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723F9B63-1A5B-DE4B-8F3B-B9C2C511631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DB12BA1B-2262-C845-8290-E900963192E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0831625-19E9-EC4D-BD6A-B5E8195F61A8}"/>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22B02233-EF2B-2443-8095-99B70F3DD6AC}"/>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BE05E3E1-C04C-884B-899C-28F60ED55325}"/>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ED78D8F-68A7-3644-B75F-CBB8408555A6}"/>
              </a:ext>
            </a:extLst>
          </p:cNvPr>
          <p:cNvPicPr>
            <a:picLocks noChangeAspect="1"/>
          </p:cNvPicPr>
          <p:nvPr userDrawn="1"/>
        </p:nvPicPr>
        <p:blipFill rotWithShape="1">
          <a:blip r:embed="rId11" cstate="print">
            <a:extLst>
              <a:ext uri="{BEBA8EAE-BF5A-486C-A8C5-ECC9F3942E4B}">
                <a14:imgProps xmlns:a14="http://schemas.microsoft.com/office/drawing/2010/main">
                  <a14:imgLayer r:embed="rId12">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6D8314FB-A0BF-D44D-A575-451467DDC2B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xmlns="" id="{2143B0A8-2114-1C49-852B-D508C3633CB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54789" y="1795212"/>
            <a:ext cx="2880360" cy="2774747"/>
          </a:xfrm>
          <a:prstGeom prst="rect">
            <a:avLst/>
          </a:prstGeom>
        </p:spPr>
      </p:pic>
    </p:spTree>
    <p:extLst>
      <p:ext uri="{BB962C8B-B14F-4D97-AF65-F5344CB8AC3E}">
        <p14:creationId xmlns:p14="http://schemas.microsoft.com/office/powerpoint/2010/main" val="2419569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E02216C-C343-8747-B542-352FAC887E09}"/>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A5D74793-F2C9-9B44-9903-80E671B0524E}"/>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71ABFFCC-FDFF-9243-8AFA-B7ECBA3396E1}"/>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02F13025-4A92-A747-ADA7-B8394182319B}"/>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34718834-A922-474B-AF10-CA62D10B608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9B6C8693-849A-5540-98BE-1FBE224C18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ECE39919-834C-DD44-A2E8-AE850AB0161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297146A6-8681-5046-A8EA-E2FB1ADF928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2A8A4726-07B5-0541-A7DB-D44067D307C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D3712B52-5E7A-C54F-91A0-7895E06AC977}"/>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8B8F95CA-5AD9-4D4F-9AD3-1ED004B0B6B7}"/>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96AEBD84-F962-5D41-B339-13F5BE5DE75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5142AC3-0EBC-584F-9C4A-B8FBEB000B7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C733A788-8214-BC4C-8494-810701F934E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9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062B9BB3-DEDA-2F4B-A380-DE386BDE3B3D}"/>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FDF2A1DF-1C33-E943-98DB-E90F51EC058B}"/>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416D403B-8EDE-2042-BD96-FDEDA4564E28}"/>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D72753E8-B7B8-0449-AD7F-28A17EBE94E3}"/>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821ACCB9-C496-DC46-A905-6E83D95EE967}"/>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28AAE9F5-B132-6E43-A247-1F92BF87378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6BBA8E60-2FEE-2040-86FC-C53D83CA884F}"/>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0627CC1A-206E-4647-85A6-A4401FD8918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EC0ECB9-06CC-4C47-B152-8DF8A0A675A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582AA28A-9344-7340-817B-ADE641B79993}"/>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47520BE6-F11A-4E43-8426-661D684C0928}"/>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0BA6D48C-9475-2942-A504-BD4F6517DFC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4FA8E096-1F35-F24D-A5D7-48EF892A77CA}"/>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4B85BDB-997F-F944-92FB-33C5C67C6759}"/>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47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B622E5BE-4D56-294F-8333-FA33FDBBEC53}"/>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E18C2782-F1CB-3140-A1FD-ADA7387699B9}"/>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596A772C-F2AA-E84D-8B0D-30A4E33E501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8AEB168F-3A96-3842-B07D-75059ED3199D}"/>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FF15EE77-0E93-6345-93B5-CABCF596CF2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A4D0CEC8-7A46-7A43-8890-DDEF4D767F3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B83B68DD-D693-6E4E-BE38-E2411240915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AFBE3985-9589-CD42-A95B-71909B4ED0B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ACF967ED-404F-C449-8921-F8C49904E77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397E2A59-D7B6-A14F-B0B3-08CB27D79186}"/>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579FD625-5CCC-A84E-AC86-0C0755358376}"/>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F76C01FE-9B83-0A4F-B7A5-9B1B484BB927}"/>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CB0E8790-51BF-6D40-95C7-C8687504E9DB}"/>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A8D3440D-C8BF-EE4E-8FB1-6E79EEBA958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576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93EE6A39-B94D-4B44-87FF-81B630E6F1A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4B061B7F-424E-7B4C-8835-80A4C385F464}"/>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C1391A50-5EAE-2143-AB1B-14B06B5D1C02}"/>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CB3B8DC7-4401-BE47-9521-82A6D33DD19E}"/>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7DBDF622-A0BA-2F47-8E30-116370FADF33}"/>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CDDF0E80-5A94-F846-8528-46F9FDF9864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75BB76DE-E7D5-8A45-8935-78A6F09C0B25}"/>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6C04DDFE-982C-DB48-BCC6-91745921EDE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4D5F401E-D15E-7F46-9409-A74E3DF56B7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EC601EB9-EDC6-A84D-93FF-FE0A2A5522CF}"/>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69B560A8-BFD0-504C-836C-5BDCE952A1D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F11DE859-206B-734B-AC60-B4B72F82E5F1}"/>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BB5FD58E-A530-5B4D-B66E-CA03179573B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E26D7B6C-080F-CA4F-9D87-ECE5CA4A53F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1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910844F7-B1E8-C14E-9D9F-20EC050A0FBF}"/>
              </a:ext>
            </a:extLst>
          </p:cNvPr>
          <p:cNvGrpSpPr/>
          <p:nvPr userDrawn="1"/>
        </p:nvGrpSpPr>
        <p:grpSpPr>
          <a:xfrm>
            <a:off x="9506678" y="708951"/>
            <a:ext cx="2554142" cy="828000"/>
            <a:chOff x="131178" y="5775961"/>
            <a:chExt cx="2530238" cy="820250"/>
          </a:xfrm>
        </p:grpSpPr>
        <p:pic>
          <p:nvPicPr>
            <p:cNvPr id="15" name="Picture 14">
              <a:extLst>
                <a:ext uri="{FF2B5EF4-FFF2-40B4-BE49-F238E27FC236}">
                  <a16:creationId xmlns:a16="http://schemas.microsoft.com/office/drawing/2014/main" xmlns="" id="{B0767CF8-CEA4-D247-8961-5FAFC9388C6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1" name="Rectangle 20">
              <a:extLst>
                <a:ext uri="{FF2B5EF4-FFF2-40B4-BE49-F238E27FC236}">
                  <a16:creationId xmlns:a16="http://schemas.microsoft.com/office/drawing/2014/main" xmlns="" id="{D559C4B1-B342-DB40-9BF7-DA9F2810F42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Rounded Corners 16">
            <a:extLst>
              <a:ext uri="{FF2B5EF4-FFF2-40B4-BE49-F238E27FC236}">
                <a16:creationId xmlns:a16="http://schemas.microsoft.com/office/drawing/2014/main" xmlns="" id="{F9B9F1F1-962F-6B42-ADD5-114B76A2CF6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9605EF62-6505-4A4B-BE31-06DB3AC427ED}"/>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F7594A79-B00D-5542-ADB3-CE314B21E1D6}"/>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362F38DA-89B2-284D-AC10-6DCE5B666DE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EBB3EAC6-54FF-8D46-BDF5-747450252202}"/>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DD0B8189-E0A7-7140-9F0E-E80A0D6BCCCA}"/>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3FFB54A-AC29-2141-853D-294ED7141117}"/>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839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4" name="Picture 33">
            <a:extLst>
              <a:ext uri="{FF2B5EF4-FFF2-40B4-BE49-F238E27FC236}">
                <a16:creationId xmlns:a16="http://schemas.microsoft.com/office/drawing/2014/main" xmlns="" id="{7F350D6B-9DB3-2148-B2CB-2B7C7285DCB8}"/>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5" name="TextBox 34">
            <a:extLst>
              <a:ext uri="{FF2B5EF4-FFF2-40B4-BE49-F238E27FC236}">
                <a16:creationId xmlns:a16="http://schemas.microsoft.com/office/drawing/2014/main" xmlns="" id="{6D00C5DA-9A0B-B24F-9EC5-76BCCC325B50}"/>
              </a:ext>
            </a:extLst>
          </p:cNvPr>
          <p:cNvSpPr txBox="1"/>
          <p:nvPr userDrawn="1"/>
        </p:nvSpPr>
        <p:spPr>
          <a:xfrm>
            <a:off x="1837677" y="5802204"/>
            <a:ext cx="4660250" cy="338554"/>
          </a:xfrm>
          <a:prstGeom prst="rect">
            <a:avLst/>
          </a:prstGeom>
          <a:noFill/>
        </p:spPr>
        <p:txBody>
          <a:bodyPr wrap="none" rtlCol="0">
            <a:spAutoFit/>
          </a:bodyPr>
          <a:lstStyle/>
          <a:p>
            <a:r>
              <a:rPr lang="en-US" sz="1600"/>
              <a:t>School of Computer Science, Darshan University, Rajkot</a:t>
            </a:r>
          </a:p>
        </p:txBody>
      </p:sp>
      <p:sp>
        <p:nvSpPr>
          <p:cNvPr id="36" name="Freeform 13">
            <a:extLst>
              <a:ext uri="{FF2B5EF4-FFF2-40B4-BE49-F238E27FC236}">
                <a16:creationId xmlns:a16="http://schemas.microsoft.com/office/drawing/2014/main" xmlns="" id="{2D3625A9-EE29-D54C-B4AB-CA7C51065B6B}"/>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7" name="Freeform 17">
            <a:extLst>
              <a:ext uri="{FF2B5EF4-FFF2-40B4-BE49-F238E27FC236}">
                <a16:creationId xmlns:a16="http://schemas.microsoft.com/office/drawing/2014/main" xmlns="" id="{86AADAD8-2C9D-2642-ADDD-2C31AEFACD55}"/>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8" name="Picture 37">
            <a:extLst>
              <a:ext uri="{FF2B5EF4-FFF2-40B4-BE49-F238E27FC236}">
                <a16:creationId xmlns:a16="http://schemas.microsoft.com/office/drawing/2014/main" xmlns="" id="{A7B92031-D806-1A4D-A507-C19CE95B4F82}"/>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9" name="Picture 38">
            <a:extLst>
              <a:ext uri="{FF2B5EF4-FFF2-40B4-BE49-F238E27FC236}">
                <a16:creationId xmlns:a16="http://schemas.microsoft.com/office/drawing/2014/main" xmlns="" id="{F5CC97E3-2DFF-284E-AFBC-6AD6310991E0}"/>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
        <p:nvSpPr>
          <p:cNvPr id="41" name="Title 1">
            <a:extLst>
              <a:ext uri="{FF2B5EF4-FFF2-40B4-BE49-F238E27FC236}">
                <a16:creationId xmlns:a16="http://schemas.microsoft.com/office/drawing/2014/main" xmlns="" id="{81DD26CD-EB54-9C49-995A-A1677164CBA6}"/>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2" name="Picture 41">
            <a:extLst>
              <a:ext uri="{FF2B5EF4-FFF2-40B4-BE49-F238E27FC236}">
                <a16:creationId xmlns:a16="http://schemas.microsoft.com/office/drawing/2014/main" xmlns="" id="{7A517DF0-AF65-A246-A6EE-40CB0A8EA52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3" name="Picture 42">
            <a:extLst>
              <a:ext uri="{FF2B5EF4-FFF2-40B4-BE49-F238E27FC236}">
                <a16:creationId xmlns:a16="http://schemas.microsoft.com/office/drawing/2014/main" xmlns="" id="{CC3CE410-FA5F-0A4E-AE68-BEFB676C2AB7}"/>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4" name="Text Placeholder 2">
            <a:extLst>
              <a:ext uri="{FF2B5EF4-FFF2-40B4-BE49-F238E27FC236}">
                <a16:creationId xmlns:a16="http://schemas.microsoft.com/office/drawing/2014/main" xmlns="" id="{CE2906A2-CD49-CB4E-8BAC-58CA4057AB1B}"/>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6" name="Text Placeholder 2">
            <a:extLst>
              <a:ext uri="{FF2B5EF4-FFF2-40B4-BE49-F238E27FC236}">
                <a16:creationId xmlns:a16="http://schemas.microsoft.com/office/drawing/2014/main" xmlns="" id="{709210C9-4E89-3B41-976F-0E7B306DDF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7" name="Picture 46">
            <a:extLst>
              <a:ext uri="{FF2B5EF4-FFF2-40B4-BE49-F238E27FC236}">
                <a16:creationId xmlns:a16="http://schemas.microsoft.com/office/drawing/2014/main" xmlns="" id="{684F3949-68F6-654F-8666-B97AA18322ED}"/>
              </a:ext>
            </a:extLst>
          </p:cNvPr>
          <p:cNvPicPr>
            <a:picLocks noChangeAspect="1"/>
          </p:cNvPicPr>
          <p:nvPr userDrawn="1"/>
        </p:nvPicPr>
        <p:blipFill>
          <a:blip r:embed="rId12" cstate="print">
            <a:extLst>
              <a:ext uri="{28A0092B-C50C-407E-A947-70E740481C1C}">
                <a14:useLocalDpi xmlns:a14="http://schemas.microsoft.com/office/drawing/2010/main" val="0"/>
              </a:ext>
            </a:extLst>
          </a:blip>
          <a:srcRect/>
          <a:stretch/>
        </p:blipFill>
        <p:spPr>
          <a:xfrm>
            <a:off x="8440862" y="119322"/>
            <a:ext cx="3546204" cy="1602321"/>
          </a:xfrm>
          <a:prstGeom prst="rect">
            <a:avLst/>
          </a:prstGeom>
        </p:spPr>
      </p:pic>
      <p:pic>
        <p:nvPicPr>
          <p:cNvPr id="48" name="Picture 47">
            <a:extLst>
              <a:ext uri="{FF2B5EF4-FFF2-40B4-BE49-F238E27FC236}">
                <a16:creationId xmlns:a16="http://schemas.microsoft.com/office/drawing/2014/main" xmlns="" id="{7905A432-2273-FB4D-A831-D1185EEBEDEA}"/>
              </a:ext>
            </a:extLst>
          </p:cNvPr>
          <p:cNvPicPr>
            <a:picLocks noChangeAspect="1"/>
          </p:cNvPicPr>
          <p:nvPr userDrawn="1"/>
        </p:nvPicPr>
        <p:blipFill rotWithShape="1">
          <a:blip r:embed="rId13" cstate="print">
            <a:extLst>
              <a:ext uri="{BEBA8EAE-BF5A-486C-A8C5-ECC9F3942E4B}">
                <a14:imgProps xmlns:a14="http://schemas.microsoft.com/office/drawing/2010/main">
                  <a14:imgLayer r:embed="rId1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9" name="Picture 48">
            <a:extLst>
              <a:ext uri="{FF2B5EF4-FFF2-40B4-BE49-F238E27FC236}">
                <a16:creationId xmlns:a16="http://schemas.microsoft.com/office/drawing/2014/main" xmlns="" id="{0B36D29D-9442-9F4E-8F75-1AAD78587B06}"/>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0" name="Picture 49" descr="User icon Royalty Free Vector Image - VectorStock">
            <a:extLst>
              <a:ext uri="{FF2B5EF4-FFF2-40B4-BE49-F238E27FC236}">
                <a16:creationId xmlns:a16="http://schemas.microsoft.com/office/drawing/2014/main" xmlns="" id="{0452FEB6-AF2A-9844-9315-F6399C88EC01}"/>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919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GB"/>
              <a:t>Click to edit Master title style</a:t>
            </a:r>
            <a:endParaRPr lang="en-US"/>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GB"/>
              <a:t>Click icon to add picture</a:t>
            </a:r>
            <a:endParaRPr lang="en-US"/>
          </a:p>
        </p:txBody>
      </p:sp>
      <p:pic>
        <p:nvPicPr>
          <p:cNvPr id="31" name="Picture 30">
            <a:extLst>
              <a:ext uri="{FF2B5EF4-FFF2-40B4-BE49-F238E27FC236}">
                <a16:creationId xmlns:a16="http://schemas.microsoft.com/office/drawing/2014/main" xmlns="" id="{8220C8BC-1AB9-A842-9D78-1B37F0253620}"/>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4" name="TextBox 33">
            <a:extLst>
              <a:ext uri="{FF2B5EF4-FFF2-40B4-BE49-F238E27FC236}">
                <a16:creationId xmlns:a16="http://schemas.microsoft.com/office/drawing/2014/main" xmlns="" id="{910993D0-9F5D-8840-9992-092C1B8FF021}"/>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35" name="Freeform 13">
            <a:extLst>
              <a:ext uri="{FF2B5EF4-FFF2-40B4-BE49-F238E27FC236}">
                <a16:creationId xmlns:a16="http://schemas.microsoft.com/office/drawing/2014/main" xmlns="" id="{2D051FB2-C980-6447-84BE-9646F7C31A10}"/>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36" name="Freeform 17">
            <a:extLst>
              <a:ext uri="{FF2B5EF4-FFF2-40B4-BE49-F238E27FC236}">
                <a16:creationId xmlns:a16="http://schemas.microsoft.com/office/drawing/2014/main" xmlns="" id="{48E07297-ADD3-9C4C-AD36-D9B0CA807C0A}"/>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7" name="Picture 36">
            <a:extLst>
              <a:ext uri="{FF2B5EF4-FFF2-40B4-BE49-F238E27FC236}">
                <a16:creationId xmlns:a16="http://schemas.microsoft.com/office/drawing/2014/main" xmlns="" id="{C8F472A9-B220-C146-B296-ADC45388CBE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8" name="Picture 37">
            <a:extLst>
              <a:ext uri="{FF2B5EF4-FFF2-40B4-BE49-F238E27FC236}">
                <a16:creationId xmlns:a16="http://schemas.microsoft.com/office/drawing/2014/main" xmlns="" id="{348989C9-7107-F54D-8524-332C589C71E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9" name="Title 1">
            <a:extLst>
              <a:ext uri="{FF2B5EF4-FFF2-40B4-BE49-F238E27FC236}">
                <a16:creationId xmlns:a16="http://schemas.microsoft.com/office/drawing/2014/main" xmlns="" id="{520D92FD-4A39-BF40-A294-E632CFD40561}"/>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41" name="Picture 40">
            <a:extLst>
              <a:ext uri="{FF2B5EF4-FFF2-40B4-BE49-F238E27FC236}">
                <a16:creationId xmlns:a16="http://schemas.microsoft.com/office/drawing/2014/main" xmlns="" id="{E71D2547-B9DC-3C41-BDC4-171D1B1F7EC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42" name="Picture 41">
            <a:extLst>
              <a:ext uri="{FF2B5EF4-FFF2-40B4-BE49-F238E27FC236}">
                <a16:creationId xmlns:a16="http://schemas.microsoft.com/office/drawing/2014/main" xmlns="" id="{E1671275-29EC-8C48-B02E-5FE8ECED23D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43" name="Text Placeholder 2">
            <a:extLst>
              <a:ext uri="{FF2B5EF4-FFF2-40B4-BE49-F238E27FC236}">
                <a16:creationId xmlns:a16="http://schemas.microsoft.com/office/drawing/2014/main" xmlns="" id="{4D78E2D1-95D3-5649-94EE-5497BCB432C1}"/>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44" name="Text Placeholder 2">
            <a:extLst>
              <a:ext uri="{FF2B5EF4-FFF2-40B4-BE49-F238E27FC236}">
                <a16:creationId xmlns:a16="http://schemas.microsoft.com/office/drawing/2014/main" xmlns="" id="{8CA1C641-8279-7046-8BB2-7B2D29635BB0}"/>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pic>
        <p:nvPicPr>
          <p:cNvPr id="46" name="Picture 45">
            <a:extLst>
              <a:ext uri="{FF2B5EF4-FFF2-40B4-BE49-F238E27FC236}">
                <a16:creationId xmlns:a16="http://schemas.microsoft.com/office/drawing/2014/main" xmlns="" id="{32713CE4-CFCB-3A4F-BA94-EA8AD1C6BCCA}"/>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47" name="Picture 46">
            <a:extLst>
              <a:ext uri="{FF2B5EF4-FFF2-40B4-BE49-F238E27FC236}">
                <a16:creationId xmlns:a16="http://schemas.microsoft.com/office/drawing/2014/main" xmlns="" id="{AC3D65C5-E6CE-8742-AF7B-6E3D9C4B923F}"/>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48" name="Picture 47" descr="User icon Royalty Free Vector Image - VectorStock">
            <a:extLst>
              <a:ext uri="{FF2B5EF4-FFF2-40B4-BE49-F238E27FC236}">
                <a16:creationId xmlns:a16="http://schemas.microsoft.com/office/drawing/2014/main" xmlns="" id="{F3962432-878B-0B43-A08E-00C1FF6C2A2E}"/>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9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1030" name="Picture 6" descr="What You Should Know and Do Before Becoming a Data Scientist - Drilling  Sense from Data">
            <a:extLst>
              <a:ext uri="{FF2B5EF4-FFF2-40B4-BE49-F238E27FC236}">
                <a16:creationId xmlns:a16="http://schemas.microsoft.com/office/drawing/2014/main" xmlns="" id="{05F0B00D-638A-964D-B6BF-3A3F555E7E5E}"/>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7782265" y="1788483"/>
            <a:ext cx="4131076" cy="204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066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660250" cy="338554"/>
          </a:xfrm>
          <a:prstGeom prst="rect">
            <a:avLst/>
          </a:prstGeom>
          <a:noFill/>
        </p:spPr>
        <p:txBody>
          <a:bodyPr wrap="none" rtlCol="0">
            <a:spAutoFit/>
          </a:bodyPr>
          <a:lstStyle/>
          <a:p>
            <a:r>
              <a:rPr lang="en-US" sz="1600"/>
              <a:t>School of Computer Science, 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a:t>Thank</a:t>
            </a:r>
          </a:p>
          <a:p>
            <a:pPr algn="ctr"/>
            <a:r>
              <a:rPr lang="en-US" sz="6000" b="1" i="1"/>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6057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179837A4-6C34-7E48-95B4-F020072E6AD4}"/>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Tree>
    <p:extLst>
      <p:ext uri="{BB962C8B-B14F-4D97-AF65-F5344CB8AC3E}">
        <p14:creationId xmlns:p14="http://schemas.microsoft.com/office/powerpoint/2010/main" val="4202761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F4D3013A-A9E5-6743-92EB-5253FFD6721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Tree>
    <p:extLst>
      <p:ext uri="{BB962C8B-B14F-4D97-AF65-F5344CB8AC3E}">
        <p14:creationId xmlns:p14="http://schemas.microsoft.com/office/powerpoint/2010/main" val="3468628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Maulik</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D Trivedi</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Maulik</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D Trivedi</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C2E8DACE-EE39-314C-966F-CB5430C0AC1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D3FE74A2-4088-1D41-AE50-64F01E41C65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85AC5EEE-280F-334A-A474-573C6C0AD60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2F323922-AE14-BF46-9CE4-7BC14503F84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CC3229B5-5268-9F44-A8B7-066ABB1EE214}"/>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3A25E913-C01C-424D-8D99-C8196613D9A8}"/>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CFB10687-3B4B-2A4B-AB3B-673778E9B3D8}"/>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8F833D15-CE8C-A64E-9541-AF007150BAD2}"/>
              </a:ext>
            </a:extLst>
          </p:cNvPr>
          <p:cNvGrpSpPr/>
          <p:nvPr userDrawn="1"/>
        </p:nvGrpSpPr>
        <p:grpSpPr>
          <a:xfrm>
            <a:off x="9506678" y="5774875"/>
            <a:ext cx="2554142" cy="828000"/>
            <a:chOff x="131178" y="5775961"/>
            <a:chExt cx="2530238" cy="820250"/>
          </a:xfrm>
        </p:grpSpPr>
        <p:pic>
          <p:nvPicPr>
            <p:cNvPr id="39" name="Picture 38">
              <a:extLst>
                <a:ext uri="{FF2B5EF4-FFF2-40B4-BE49-F238E27FC236}">
                  <a16:creationId xmlns:a16="http://schemas.microsoft.com/office/drawing/2014/main" xmlns="" id="{84E34C89-7096-4340-A6A6-1404F519361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40" name="Rectangle 39">
              <a:extLst>
                <a:ext uri="{FF2B5EF4-FFF2-40B4-BE49-F238E27FC236}">
                  <a16:creationId xmlns:a16="http://schemas.microsoft.com/office/drawing/2014/main" xmlns="" id="{37BDC15B-EB81-314F-8DF0-0BE126E88DFA}"/>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69546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xmlns="" id="{F8958B24-B399-FE49-8984-560C6632005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16" name="Footer Placeholder 2">
            <a:extLst>
              <a:ext uri="{FF2B5EF4-FFF2-40B4-BE49-F238E27FC236}">
                <a16:creationId xmlns:a16="http://schemas.microsoft.com/office/drawing/2014/main" xmlns="" id="{1588D597-56FF-E94A-8666-198CAAC3BF88}"/>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Unit:6 – Spark</a:t>
            </a:r>
          </a:p>
        </p:txBody>
      </p:sp>
    </p:spTree>
    <p:extLst>
      <p:ext uri="{BB962C8B-B14F-4D97-AF65-F5344CB8AC3E}">
        <p14:creationId xmlns:p14="http://schemas.microsoft.com/office/powerpoint/2010/main" val="4243314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a:t>Thank</a:t>
            </a:r>
          </a:p>
          <a:p>
            <a:pPr algn="ctr"/>
            <a:r>
              <a:rPr lang="en-US" sz="6000" b="1" i="1"/>
              <a:t>You</a:t>
            </a:r>
          </a:p>
        </p:txBody>
      </p:sp>
      <p:sp>
        <p:nvSpPr>
          <p:cNvPr id="43" name="Rectangle 42"/>
          <p:cNvSpPr/>
          <p:nvPr userDrawn="1"/>
        </p:nvSpPr>
        <p:spPr>
          <a:xfrm>
            <a:off x="7678346" y="2221532"/>
            <a:ext cx="4513654"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4" name="Rectangle 43"/>
          <p:cNvSpPr/>
          <p:nvPr userDrawn="1"/>
        </p:nvSpPr>
        <p:spPr>
          <a:xfrm>
            <a:off x="0" y="2221532"/>
            <a:ext cx="4402106"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a:extLst>
              <a:ext uri="{FF2B5EF4-FFF2-40B4-BE49-F238E27FC236}">
                <a16:creationId xmlns:a16="http://schemas.microsoft.com/office/drawing/2014/main" xmlns="" id="{4B56CE3F-ADE7-2748-BA03-AB41CAC8C5C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Rectangle: Rounded Corners 16">
            <a:extLst>
              <a:ext uri="{FF2B5EF4-FFF2-40B4-BE49-F238E27FC236}">
                <a16:creationId xmlns:a16="http://schemas.microsoft.com/office/drawing/2014/main" xmlns="" id="{A83EC325-801E-1444-AF90-DA60E9B6D3F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ate Placeholder 1">
            <a:extLst>
              <a:ext uri="{FF2B5EF4-FFF2-40B4-BE49-F238E27FC236}">
                <a16:creationId xmlns:a16="http://schemas.microsoft.com/office/drawing/2014/main" xmlns="" id="{27064FA1-923A-ED45-9757-3DB5CD604881}"/>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Maulik D Trivedi</a:t>
            </a:r>
          </a:p>
        </p:txBody>
      </p:sp>
      <p:sp>
        <p:nvSpPr>
          <p:cNvPr id="27" name="Footer Placeholder 2">
            <a:extLst>
              <a:ext uri="{FF2B5EF4-FFF2-40B4-BE49-F238E27FC236}">
                <a16:creationId xmlns:a16="http://schemas.microsoft.com/office/drawing/2014/main" xmlns="" id="{E94A8CF0-892B-2F46-816A-D2A122B00A03}"/>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8" name="Slide Number Placeholder 3">
            <a:extLst>
              <a:ext uri="{FF2B5EF4-FFF2-40B4-BE49-F238E27FC236}">
                <a16:creationId xmlns:a16="http://schemas.microsoft.com/office/drawing/2014/main" xmlns="" id="{D95B4F31-E80D-5D44-B03C-09D0D0BD80D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pic>
        <p:nvPicPr>
          <p:cNvPr id="29" name="Shape 56">
            <a:extLst>
              <a:ext uri="{FF2B5EF4-FFF2-40B4-BE49-F238E27FC236}">
                <a16:creationId xmlns:a16="http://schemas.microsoft.com/office/drawing/2014/main" xmlns="" id="{452C53E5-5198-DE46-B6DC-B6632CA1E7F5}"/>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cxnSp>
        <p:nvCxnSpPr>
          <p:cNvPr id="30" name="Straight Connector 29">
            <a:extLst>
              <a:ext uri="{FF2B5EF4-FFF2-40B4-BE49-F238E27FC236}">
                <a16:creationId xmlns:a16="http://schemas.microsoft.com/office/drawing/2014/main" xmlns="" id="{0BAA73BD-5DDB-924D-BF2A-BDF49F51D03C}"/>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6DCAE946-77CD-B84C-B426-95CCBED2FE7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xmlns="" id="{5F734A9D-4708-974C-86B2-16B31ACB9502}"/>
              </a:ext>
            </a:extLst>
          </p:cNvPr>
          <p:cNvGrpSpPr/>
          <p:nvPr userDrawn="1"/>
        </p:nvGrpSpPr>
        <p:grpSpPr>
          <a:xfrm>
            <a:off x="-438873" y="5774875"/>
            <a:ext cx="2554142" cy="828000"/>
            <a:chOff x="131178" y="5775961"/>
            <a:chExt cx="2530238" cy="820250"/>
          </a:xfrm>
        </p:grpSpPr>
        <p:pic>
          <p:nvPicPr>
            <p:cNvPr id="33" name="Picture 32">
              <a:extLst>
                <a:ext uri="{FF2B5EF4-FFF2-40B4-BE49-F238E27FC236}">
                  <a16:creationId xmlns:a16="http://schemas.microsoft.com/office/drawing/2014/main" xmlns="" id="{AD51C95D-C918-7047-BE41-09CC62B893E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34" name="Rectangle 33">
              <a:extLst>
                <a:ext uri="{FF2B5EF4-FFF2-40B4-BE49-F238E27FC236}">
                  <a16:creationId xmlns:a16="http://schemas.microsoft.com/office/drawing/2014/main" xmlns="" id="{143F8BEF-5E0C-9D4D-A4BA-E61423A67A38}"/>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106054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135D2747-33DF-804A-A451-9EBE0A2E85D1}"/>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8440861" y="2461608"/>
            <a:ext cx="3191649" cy="1576463"/>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a:t>Write here your Author Name (i.e. Prof. Jay R </a:t>
            </a:r>
            <a:r>
              <a:rPr lang="en-US" err="1"/>
              <a:t>Dhamsaniya</a:t>
            </a:r>
            <a:r>
              <a:rPr lang="en-US"/>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a:t>Write Subject Name (Short Name)</a:t>
            </a:r>
          </a:p>
          <a:p>
            <a:pPr lvl="0"/>
            <a:r>
              <a:rPr lang="en-US"/>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marL="0" lvl="0" indent="0" algn="l" defTabSz="914400" rtl="0" eaLnBrk="1" latinLnBrk="0" hangingPunct="1">
              <a:lnSpc>
                <a:spcPct val="90000"/>
              </a:lnSpc>
              <a:spcBef>
                <a:spcPct val="0"/>
              </a:spcBef>
              <a:buFont typeface="Arial" panose="020B0604020202020204" pitchFamily="34" charset="0"/>
              <a:buNone/>
            </a:pPr>
            <a:r>
              <a:rPr lang="en-US"/>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Write here Section Subtitle</a:t>
            </a:r>
          </a:p>
        </p:txBody>
      </p:sp>
      <p:pic>
        <p:nvPicPr>
          <p:cNvPr id="10" name="Picture 9">
            <a:extLst>
              <a:ext uri="{FF2B5EF4-FFF2-40B4-BE49-F238E27FC236}">
                <a16:creationId xmlns:a16="http://schemas.microsoft.com/office/drawing/2014/main" xmlns="" id="{068FB410-A035-054C-91FD-39B3194C9C7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5" name="Picture 14">
            <a:extLst>
              <a:ext uri="{FF2B5EF4-FFF2-40B4-BE49-F238E27FC236}">
                <a16:creationId xmlns:a16="http://schemas.microsoft.com/office/drawing/2014/main" xmlns="" id="{762DC1DA-6FA8-354E-A603-7BB2736B554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1" name="Freeform 17">
            <a:extLst>
              <a:ext uri="{FF2B5EF4-FFF2-40B4-BE49-F238E27FC236}">
                <a16:creationId xmlns:a16="http://schemas.microsoft.com/office/drawing/2014/main" xmlns="" id="{151307A5-CC84-E142-AE46-27FCC2243E1C}"/>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3" name="Group 12">
            <a:extLst>
              <a:ext uri="{FF2B5EF4-FFF2-40B4-BE49-F238E27FC236}">
                <a16:creationId xmlns:a16="http://schemas.microsoft.com/office/drawing/2014/main" xmlns="" id="{B9381962-CC4C-BD49-B7D9-6CCD3F8384DB}"/>
              </a:ext>
            </a:extLst>
          </p:cNvPr>
          <p:cNvGrpSpPr/>
          <p:nvPr userDrawn="1"/>
        </p:nvGrpSpPr>
        <p:grpSpPr>
          <a:xfrm>
            <a:off x="9576895" y="5890392"/>
            <a:ext cx="2554143" cy="587454"/>
            <a:chOff x="131177" y="5775962"/>
            <a:chExt cx="2530239" cy="581956"/>
          </a:xfrm>
        </p:grpSpPr>
        <p:pic>
          <p:nvPicPr>
            <p:cNvPr id="14" name="Picture 13">
              <a:extLst>
                <a:ext uri="{FF2B5EF4-FFF2-40B4-BE49-F238E27FC236}">
                  <a16:creationId xmlns:a16="http://schemas.microsoft.com/office/drawing/2014/main" xmlns="" id="{122330A0-A37C-944D-BDCB-F2011BDB5A19}"/>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6" name="Rectangle 15">
              <a:extLst>
                <a:ext uri="{FF2B5EF4-FFF2-40B4-BE49-F238E27FC236}">
                  <a16:creationId xmlns:a16="http://schemas.microsoft.com/office/drawing/2014/main" xmlns="" id="{41DBDA7C-8C4F-F34C-9FFE-782A6CC98FED}"/>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73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14C5BD7-78B6-0A41-88D0-01BEEB016A2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D45E374D-AEFA-7F40-AAFA-EC19FAB4E1E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75884FA-E7FE-2F44-8B82-45040FF918D2}"/>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#3170722 (BDA)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Unit:1 – Introduction to Big Data</a:t>
            </a:r>
          </a:p>
        </p:txBody>
      </p:sp>
      <p:sp>
        <p:nvSpPr>
          <p:cNvPr id="20" name="Slide Number Placeholder 3">
            <a:extLst>
              <a:ext uri="{FF2B5EF4-FFF2-40B4-BE49-F238E27FC236}">
                <a16:creationId xmlns:a16="http://schemas.microsoft.com/office/drawing/2014/main" xmlns="" id="{22EEA58B-B239-B54D-A551-AC46E96438DC}"/>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7CBB8962-9112-B64F-ABB8-D54B08B0191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0F6AE81C-B2A7-6F4D-BCF9-EAA1E1325663}"/>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F7FA1340-1F1E-7C4A-81E1-FA5A212AA4D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A72CBEBC-6E0B-E246-8811-9B484A30A6EF}"/>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876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05CA28BD-97AA-284E-AE34-C671CCBAC79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F94EA43E-7263-834E-9414-7CE428CBC5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26EC5970-9D3E-8740-9144-3C02C8E5F77A}"/>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5528B19E-5814-914B-9EA3-2489A2ADF77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9F4CF344-001F-6D42-B016-EF294039E869}"/>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77DFBF79-9488-534D-8EBF-FDFD2D55B8F5}"/>
              </a:ext>
            </a:extLst>
          </p:cNvPr>
          <p:cNvGrpSpPr/>
          <p:nvPr userDrawn="1"/>
        </p:nvGrpSpPr>
        <p:grpSpPr>
          <a:xfrm>
            <a:off x="9637856" y="0"/>
            <a:ext cx="2554142" cy="828000"/>
            <a:chOff x="131178" y="5775961"/>
            <a:chExt cx="2530238" cy="820250"/>
          </a:xfrm>
        </p:grpSpPr>
        <p:pic>
          <p:nvPicPr>
            <p:cNvPr id="27" name="Picture 26">
              <a:extLst>
                <a:ext uri="{FF2B5EF4-FFF2-40B4-BE49-F238E27FC236}">
                  <a16:creationId xmlns:a16="http://schemas.microsoft.com/office/drawing/2014/main" xmlns="" id="{7500A1B1-85E1-9042-B510-1CFBFBFEC6A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4B8FAAA5-FEFD-E940-A180-92BBDAA0EA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32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Rectangle: Rounded Corners 10">
            <a:extLst>
              <a:ext uri="{FF2B5EF4-FFF2-40B4-BE49-F238E27FC236}">
                <a16:creationId xmlns:a16="http://schemas.microsoft.com/office/drawing/2014/main" xmlns="" id="{CA498400-8E9D-4343-987F-A35FB0F1163F}"/>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1">
            <a:extLst>
              <a:ext uri="{FF2B5EF4-FFF2-40B4-BE49-F238E27FC236}">
                <a16:creationId xmlns:a16="http://schemas.microsoft.com/office/drawing/2014/main" xmlns="" id="{25ECA6AD-7614-884D-B1D9-CB3FF23DB89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Footer Placeholder 2">
            <a:extLst>
              <a:ext uri="{FF2B5EF4-FFF2-40B4-BE49-F238E27FC236}">
                <a16:creationId xmlns:a16="http://schemas.microsoft.com/office/drawing/2014/main" xmlns="" id="{DA344CBC-D584-5942-80C1-ADD1F7F9FD9D}"/>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a:solidFill>
                  <a:schemeClr val="tx1">
                    <a:lumMod val="90000"/>
                    <a:lumOff val="10000"/>
                  </a:schemeClr>
                </a:solidFill>
                <a:latin typeface="Wingdings" panose="05000000000000000000" pitchFamily="2" charset="2"/>
                <a:ea typeface="Roboto Condensed Light" panose="02000000000000000000" pitchFamily="2" charset="0"/>
              </a:rPr>
              <a:t></a:t>
            </a:r>
            <a:r>
              <a:rPr lang="en-US">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0" name="Slide Number Placeholder 3">
            <a:extLst>
              <a:ext uri="{FF2B5EF4-FFF2-40B4-BE49-F238E27FC236}">
                <a16:creationId xmlns:a16="http://schemas.microsoft.com/office/drawing/2014/main" xmlns="" id="{8E6F407E-8D1A-134E-B01D-6E63C5623451}"/>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xmlns="" id="{FF096636-E0BF-A045-A788-06DCEEBA99D0}"/>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xmlns="" id="{6E766632-7DA4-404C-8E08-371C13C4EDF7}"/>
              </a:ext>
            </a:extLst>
          </p:cNvPr>
          <p:cNvGrpSpPr/>
          <p:nvPr userDrawn="1"/>
        </p:nvGrpSpPr>
        <p:grpSpPr>
          <a:xfrm>
            <a:off x="-438873" y="5774875"/>
            <a:ext cx="2554142" cy="828000"/>
            <a:chOff x="131178" y="5775961"/>
            <a:chExt cx="2530238" cy="820250"/>
          </a:xfrm>
        </p:grpSpPr>
        <p:pic>
          <p:nvPicPr>
            <p:cNvPr id="27" name="Picture 26">
              <a:extLst>
                <a:ext uri="{FF2B5EF4-FFF2-40B4-BE49-F238E27FC236}">
                  <a16:creationId xmlns:a16="http://schemas.microsoft.com/office/drawing/2014/main" xmlns="" id="{86F0F9D8-EE69-744F-AB08-5263DEB7110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752314" y="5775961"/>
              <a:ext cx="1815353" cy="820250"/>
            </a:xfrm>
            <a:prstGeom prst="rect">
              <a:avLst/>
            </a:prstGeom>
          </p:spPr>
        </p:pic>
        <p:sp>
          <p:nvSpPr>
            <p:cNvPr id="28" name="Rectangle 27">
              <a:extLst>
                <a:ext uri="{FF2B5EF4-FFF2-40B4-BE49-F238E27FC236}">
                  <a16:creationId xmlns:a16="http://schemas.microsoft.com/office/drawing/2014/main" xmlns="" id="{68EACD62-39FF-4B4A-AFE1-0EFCB7BBC313}"/>
                </a:ext>
              </a:extLst>
            </p:cNvPr>
            <p:cNvSpPr/>
            <p:nvPr userDrawn="1"/>
          </p:nvSpPr>
          <p:spPr>
            <a:xfrm>
              <a:off x="131178" y="5775961"/>
              <a:ext cx="2530238" cy="82025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799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37706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226657598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667" r:id="rId24"/>
    <p:sldLayoutId id="2147483670" r:id="rId25"/>
    <p:sldLayoutId id="2147483687" r:id="rId26"/>
    <p:sldLayoutId id="2147483688" r:id="rId27"/>
    <p:sldLayoutId id="2147483672" r:id="rId28"/>
    <p:sldLayoutId id="2147483689" r:id="rId29"/>
    <p:sldLayoutId id="2147483690" r:id="rId30"/>
    <p:sldLayoutId id="2147483673" r:id="rId31"/>
    <p:sldLayoutId id="2147483692" r:id="rId32"/>
    <p:sldLayoutId id="2147483691" r:id="rId33"/>
    <p:sldLayoutId id="2147483674" r:id="rId34"/>
    <p:sldLayoutId id="2147483676" r:id="rId35"/>
    <p:sldLayoutId id="2147483677" r:id="rId36"/>
    <p:sldLayoutId id="2147483678" r:id="rId37"/>
    <p:sldLayoutId id="2147483681" r:id="rId38"/>
    <p:sldLayoutId id="2147483683" r:id="rId39"/>
    <p:sldLayoutId id="2147483682" r:id="rId40"/>
    <p:sldLayoutId id="2147483684" r:id="rId41"/>
    <p:sldLayoutId id="2147483685" r:id="rId42"/>
    <p:sldLayoutId id="2147483686" r:id="rId4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46811F6A-0E4B-0240-8F6A-1A576893E241}"/>
              </a:ext>
            </a:extLst>
          </p:cNvPr>
          <p:cNvSpPr>
            <a:spLocks noGrp="1"/>
          </p:cNvSpPr>
          <p:nvPr>
            <p:ph type="ctrTitle"/>
          </p:nvPr>
        </p:nvSpPr>
        <p:spPr/>
        <p:txBody>
          <a:bodyPr/>
          <a:lstStyle/>
          <a:p>
            <a:r>
              <a:rPr lang="en-US" sz="4800" b="0" dirty="0">
                <a:latin typeface="Roboto Condensed Light"/>
                <a:ea typeface="Roboto Condensed Light"/>
              </a:rPr>
              <a:t>Unit-6</a:t>
            </a:r>
            <a:r>
              <a:rPr lang="en-US" dirty="0">
                <a:ea typeface="Segoe UI Black"/>
              </a:rPr>
              <a:t> </a:t>
            </a:r>
            <a:r>
              <a:rPr lang="en-US" dirty="0"/>
              <a:t/>
            </a:r>
            <a:br>
              <a:rPr lang="en-US" dirty="0"/>
            </a:br>
            <a:r>
              <a:rPr lang="en-US" dirty="0"/>
              <a:t>Spark</a:t>
            </a:r>
            <a:endParaRPr lang="en-US" dirty="0">
              <a:ea typeface="Segoe UI Black"/>
            </a:endParaRPr>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err="1"/>
              <a:t>maulik.trivedi@darshan.ac.in</a:t>
            </a:r>
            <a:endParaRPr lang="en-US" sz="140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a:t>Computer Engineering Department</a:t>
            </a:r>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a:gradFill flip="none" rotWithShape="1">
                  <a:gsLst>
                    <a:gs pos="10000">
                      <a:srgbClr val="B71B1C"/>
                    </a:gs>
                    <a:gs pos="95000">
                      <a:srgbClr val="ED524F"/>
                    </a:gs>
                  </a:gsLst>
                  <a:lin ang="0" scaled="1"/>
                  <a:tileRect/>
                </a:gradFill>
              </a:rPr>
              <a:t>Prof. Maulik D. Trivedi</a:t>
            </a:r>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a:t>Big Data Analytics</a:t>
            </a:r>
            <a:r>
              <a:rPr lang="en-US"/>
              <a:t>(BDA)</a:t>
            </a:r>
          </a:p>
          <a:p>
            <a:pPr>
              <a:spcAft>
                <a:spcPts val="600"/>
              </a:spcAft>
            </a:pPr>
            <a:r>
              <a:rPr lang="en-US"/>
              <a:t>GTU #3170722</a:t>
            </a:r>
          </a:p>
        </p:txBody>
      </p:sp>
      <p:pic>
        <p:nvPicPr>
          <p:cNvPr id="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a:solidFill>
                  <a:schemeClr val="accent6"/>
                </a:solidFill>
              </a:rPr>
              <a:t>Spark Streaming</a:t>
            </a:r>
          </a:p>
          <a:p>
            <a:r>
              <a:rPr lang="en-US" dirty="0"/>
              <a:t>Spark Streaming leverages Spark Core's fast scheduling capability to perform streaming analytics. It ingests data in mini-batches and performs RDD (Resilient Distributed Datasets) transformations on those mini-batches of data.</a:t>
            </a:r>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971044" y="2397760"/>
            <a:ext cx="8630156" cy="4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err="1">
                <a:solidFill>
                  <a:schemeClr val="accent6"/>
                </a:solidFill>
              </a:rPr>
              <a:t>MLlib</a:t>
            </a:r>
            <a:r>
              <a:rPr lang="en-US" b="1" dirty="0">
                <a:solidFill>
                  <a:schemeClr val="accent6"/>
                </a:solidFill>
              </a:rPr>
              <a:t> (Machine Learning Library)</a:t>
            </a:r>
          </a:p>
          <a:p>
            <a:r>
              <a:rPr lang="en-US" dirty="0" err="1"/>
              <a:t>MLlib</a:t>
            </a:r>
            <a:r>
              <a:rPr lang="en-US" dirty="0"/>
              <a:t> is a distributed machine learning framework above Spark because of the distributed memory-based Spark architecture. </a:t>
            </a:r>
          </a:p>
          <a:p>
            <a:r>
              <a:rPr lang="en-US" dirty="0"/>
              <a:t>It is, according to benchmarks, done by the </a:t>
            </a:r>
            <a:r>
              <a:rPr lang="en-US" dirty="0" err="1"/>
              <a:t>MLlib</a:t>
            </a:r>
            <a:r>
              <a:rPr lang="en-US" dirty="0"/>
              <a:t> developers against the Alternating Least Squares (ALS) implementations. </a:t>
            </a:r>
          </a:p>
          <a:p>
            <a:r>
              <a:rPr lang="en-US" dirty="0"/>
              <a:t>Spark </a:t>
            </a:r>
            <a:r>
              <a:rPr lang="en-US" dirty="0" err="1"/>
              <a:t>MLlib</a:t>
            </a:r>
            <a:r>
              <a:rPr lang="en-US" dirty="0"/>
              <a:t> is nine times as fast as the Hadoop disk-based version of </a:t>
            </a:r>
            <a:r>
              <a:rPr lang="en-US" b="1" dirty="0">
                <a:solidFill>
                  <a:schemeClr val="accent6"/>
                </a:solidFill>
              </a:rPr>
              <a:t>Apache Mahout</a:t>
            </a:r>
            <a:r>
              <a:rPr lang="en-US" dirty="0"/>
              <a:t> (before Mahout gained a Spark interface).</a:t>
            </a:r>
          </a:p>
          <a:p>
            <a:endParaRPr lang="en-US" dirty="0"/>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3523454" y="3698240"/>
            <a:ext cx="5768002" cy="2682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err="1">
                <a:solidFill>
                  <a:schemeClr val="accent6"/>
                </a:solidFill>
              </a:rPr>
              <a:t>GraphX</a:t>
            </a:r>
            <a:endParaRPr lang="en-US" b="1" dirty="0">
              <a:solidFill>
                <a:schemeClr val="accent6"/>
              </a:solidFill>
            </a:endParaRPr>
          </a:p>
          <a:p>
            <a:r>
              <a:rPr lang="en-US" dirty="0" err="1"/>
              <a:t>GraphX</a:t>
            </a:r>
            <a:r>
              <a:rPr lang="en-US" dirty="0"/>
              <a:t> is a distributed graph-processing framework on top of Spark. </a:t>
            </a:r>
          </a:p>
          <a:p>
            <a:r>
              <a:rPr lang="en-US" dirty="0"/>
              <a:t>It provides an API for expressing graph computation that can model the user-defined graphs by using </a:t>
            </a:r>
            <a:r>
              <a:rPr lang="en-US" dirty="0" err="1"/>
              <a:t>Pregel</a:t>
            </a:r>
            <a:r>
              <a:rPr lang="en-US" dirty="0"/>
              <a:t> abstraction API. </a:t>
            </a:r>
          </a:p>
          <a:p>
            <a:r>
              <a:rPr lang="en-US" dirty="0"/>
              <a:t>It also provides an optimized runtime for this abstraction.</a:t>
            </a:r>
          </a:p>
          <a:p>
            <a:pPr marL="0" indent="0">
              <a:buNone/>
            </a:pPr>
            <a:endParaRPr lang="en-US" dirty="0"/>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2479040" y="3099008"/>
            <a:ext cx="7122160" cy="331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Architecture</a:t>
            </a:r>
          </a:p>
        </p:txBody>
      </p:sp>
      <p:sp>
        <p:nvSpPr>
          <p:cNvPr id="3" name="Content Placeholder 2"/>
          <p:cNvSpPr>
            <a:spLocks noGrp="1"/>
          </p:cNvSpPr>
          <p:nvPr>
            <p:ph idx="1"/>
          </p:nvPr>
        </p:nvSpPr>
        <p:spPr/>
        <p:txBody>
          <a:bodyPr/>
          <a:lstStyle/>
          <a:p>
            <a:r>
              <a:rPr lang="en-US" dirty="0"/>
              <a:t>Apache Spark has a </a:t>
            </a:r>
            <a:r>
              <a:rPr lang="en-US" dirty="0">
                <a:solidFill>
                  <a:schemeClr val="accent6"/>
                </a:solidFill>
              </a:rPr>
              <a:t>well-defined multi-layer architecture </a:t>
            </a:r>
            <a:r>
              <a:rPr lang="en-US" dirty="0"/>
              <a:t>in which all Spark components and layers are </a:t>
            </a:r>
            <a:r>
              <a:rPr lang="en-US" dirty="0">
                <a:solidFill>
                  <a:schemeClr val="accent6"/>
                </a:solidFill>
              </a:rPr>
              <a:t>loosely coupled</a:t>
            </a:r>
            <a:r>
              <a:rPr lang="en-US" dirty="0"/>
              <a:t>. </a:t>
            </a:r>
          </a:p>
          <a:p>
            <a:r>
              <a:rPr lang="en-US" dirty="0"/>
              <a:t>The architecture is further integrated with various </a:t>
            </a:r>
            <a:r>
              <a:rPr lang="en-US" dirty="0">
                <a:solidFill>
                  <a:schemeClr val="accent6"/>
                </a:solidFill>
              </a:rPr>
              <a:t>extensions and libraries</a:t>
            </a:r>
            <a:r>
              <a:rPr lang="en-US" dirty="0"/>
              <a:t>. </a:t>
            </a:r>
          </a:p>
          <a:p>
            <a:r>
              <a:rPr lang="en-US" dirty="0"/>
              <a:t>The Apache Spark architecture is based on two main abstractions:</a:t>
            </a:r>
          </a:p>
          <a:p>
            <a:pPr marL="369888" indent="-457200">
              <a:buFont typeface="+mj-lt"/>
              <a:buAutoNum type="arabicPeriod"/>
            </a:pPr>
            <a:r>
              <a:rPr lang="en-US" dirty="0"/>
              <a:t>Resilient Distributed Dataset (</a:t>
            </a:r>
            <a:r>
              <a:rPr lang="en-US" dirty="0">
                <a:solidFill>
                  <a:schemeClr val="accent6"/>
                </a:solidFill>
              </a:rPr>
              <a:t>RDD</a:t>
            </a:r>
            <a:r>
              <a:rPr lang="en-US" dirty="0"/>
              <a:t>)</a:t>
            </a:r>
          </a:p>
          <a:p>
            <a:pPr marL="369888" indent="-457200">
              <a:buFont typeface="+mj-lt"/>
              <a:buAutoNum type="arabicPeriod"/>
            </a:pPr>
            <a:r>
              <a:rPr lang="en-US" dirty="0"/>
              <a:t>Directed Acyclic Graph (</a:t>
            </a:r>
            <a:r>
              <a:rPr lang="en-US" dirty="0">
                <a:solidFill>
                  <a:schemeClr val="accent6"/>
                </a:solidFill>
              </a:rPr>
              <a:t>DAG</a:t>
            </a:r>
            <a:r>
              <a:rPr lang="en-US" dirty="0"/>
              <a:t>)</a:t>
            </a:r>
          </a:p>
        </p:txBody>
      </p:sp>
    </p:spTree>
    <p:extLst>
      <p:ext uri="{BB962C8B-B14F-4D97-AF65-F5344CB8AC3E}">
        <p14:creationId xmlns:p14="http://schemas.microsoft.com/office/powerpoint/2010/main" val="329453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Resilient Distributed Dataset(RDD)</a:t>
            </a:r>
          </a:p>
        </p:txBody>
      </p:sp>
      <p:sp>
        <p:nvSpPr>
          <p:cNvPr id="3" name="Content Placeholder 2"/>
          <p:cNvSpPr>
            <a:spLocks noGrp="1"/>
          </p:cNvSpPr>
          <p:nvPr>
            <p:ph idx="1"/>
          </p:nvPr>
        </p:nvSpPr>
        <p:spPr>
          <a:xfrm>
            <a:off x="131180" y="863444"/>
            <a:ext cx="11938900" cy="5590565"/>
          </a:xfrm>
        </p:spPr>
        <p:txBody>
          <a:bodyPr/>
          <a:lstStyle/>
          <a:p>
            <a:r>
              <a:rPr lang="en-US" dirty="0"/>
              <a:t>RDDs are the building blocks of any Spark application. </a:t>
            </a:r>
          </a:p>
          <a:p>
            <a:r>
              <a:rPr lang="en-US" dirty="0"/>
              <a:t>RDDs Stands for:</a:t>
            </a:r>
          </a:p>
          <a:p>
            <a:pPr lvl="1"/>
            <a:r>
              <a:rPr lang="en-US" sz="2400" dirty="0">
                <a:solidFill>
                  <a:schemeClr val="accent6"/>
                </a:solidFill>
              </a:rPr>
              <a:t>Resilient</a:t>
            </a:r>
            <a:r>
              <a:rPr lang="en-US" sz="2400" dirty="0"/>
              <a:t>: Fault tolerant and is capable of rebuilding data on failure</a:t>
            </a:r>
          </a:p>
          <a:p>
            <a:pPr lvl="1"/>
            <a:r>
              <a:rPr lang="en-US" sz="2400" dirty="0">
                <a:solidFill>
                  <a:schemeClr val="accent6"/>
                </a:solidFill>
              </a:rPr>
              <a:t>Distributed</a:t>
            </a:r>
            <a:r>
              <a:rPr lang="en-US" sz="2400" dirty="0"/>
              <a:t>: Distributed data among the multiple nodes in a cluster</a:t>
            </a:r>
          </a:p>
          <a:p>
            <a:pPr lvl="1"/>
            <a:r>
              <a:rPr lang="en-US" sz="2400" dirty="0">
                <a:solidFill>
                  <a:schemeClr val="accent6"/>
                </a:solidFill>
              </a:rPr>
              <a:t>Dataset</a:t>
            </a:r>
            <a:r>
              <a:rPr lang="en-US" sz="2400" dirty="0"/>
              <a:t>: Collection of partitioned data with values</a:t>
            </a:r>
          </a:p>
          <a:p>
            <a:r>
              <a:rPr lang="en-US" dirty="0"/>
              <a:t>It is a layer of abstracted data over the distributed collection. </a:t>
            </a:r>
          </a:p>
          <a:p>
            <a:r>
              <a:rPr lang="en-US" dirty="0"/>
              <a:t>It is immutable in nature and follows lazy transformations. </a:t>
            </a:r>
          </a:p>
          <a:p>
            <a:r>
              <a:rPr lang="en-US" dirty="0"/>
              <a:t>Once you create an RDD it becomes </a:t>
            </a:r>
            <a:r>
              <a:rPr lang="en-US" i="1" dirty="0">
                <a:solidFill>
                  <a:schemeClr val="accent6"/>
                </a:solidFill>
              </a:rPr>
              <a:t>immutable</a:t>
            </a:r>
            <a:r>
              <a:rPr lang="en-US" dirty="0"/>
              <a:t>. An object whose state cannot be modified after it is created, but they can surely be transformed.</a:t>
            </a:r>
          </a:p>
          <a:p>
            <a:r>
              <a:rPr lang="en-US" dirty="0"/>
              <a:t>RDDs are </a:t>
            </a:r>
            <a:r>
              <a:rPr lang="en-US" dirty="0">
                <a:solidFill>
                  <a:schemeClr val="accent6"/>
                </a:solidFill>
              </a:rPr>
              <a:t>highly resilient</a:t>
            </a:r>
            <a:r>
              <a:rPr lang="en-US" dirty="0"/>
              <a:t>, </a:t>
            </a:r>
            <a:r>
              <a:rPr lang="en-US" dirty="0" err="1"/>
              <a:t>i.e</a:t>
            </a:r>
            <a:r>
              <a:rPr lang="en-US" dirty="0"/>
              <a:t>, they are able to recover quickly from any issues as the same data chunks are replicated across multiple executor nodes. </a:t>
            </a:r>
          </a:p>
          <a:p>
            <a:r>
              <a:rPr lang="en-US" dirty="0"/>
              <a:t>Even if one executor node fails, another will still process the data.</a:t>
            </a:r>
          </a:p>
        </p:txBody>
      </p:sp>
    </p:spTree>
    <p:extLst>
      <p:ext uri="{BB962C8B-B14F-4D97-AF65-F5344CB8AC3E}">
        <p14:creationId xmlns:p14="http://schemas.microsoft.com/office/powerpoint/2010/main" val="27899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Resilient Distributed Dataset(RDD) – Cont.</a:t>
            </a:r>
          </a:p>
        </p:txBody>
      </p:sp>
      <p:sp>
        <p:nvSpPr>
          <p:cNvPr id="3" name="Content Placeholder 2"/>
          <p:cNvSpPr>
            <a:spLocks noGrp="1"/>
          </p:cNvSpPr>
          <p:nvPr>
            <p:ph idx="1"/>
          </p:nvPr>
        </p:nvSpPr>
        <p:spPr/>
        <p:txBody>
          <a:bodyPr/>
          <a:lstStyle/>
          <a:p>
            <a:r>
              <a:rPr lang="en-US" dirty="0"/>
              <a:t>In </a:t>
            </a:r>
            <a:r>
              <a:rPr lang="en-US" dirty="0">
                <a:solidFill>
                  <a:schemeClr val="accent6"/>
                </a:solidFill>
              </a:rPr>
              <a:t>distributed environment</a:t>
            </a:r>
            <a:r>
              <a:rPr lang="en-US" dirty="0"/>
              <a:t>, each dataset in RDD is divided into </a:t>
            </a:r>
            <a:r>
              <a:rPr lang="en-US" dirty="0">
                <a:solidFill>
                  <a:schemeClr val="accent6"/>
                </a:solidFill>
              </a:rPr>
              <a:t>logical partitions</a:t>
            </a:r>
            <a:r>
              <a:rPr lang="en-US" dirty="0"/>
              <a:t>, which may be computed on different nodes of the cluster. </a:t>
            </a:r>
          </a:p>
          <a:p>
            <a:r>
              <a:rPr lang="en-US" dirty="0"/>
              <a:t>Due to this, you can perform </a:t>
            </a:r>
            <a:r>
              <a:rPr lang="en-US" dirty="0">
                <a:solidFill>
                  <a:schemeClr val="accent6"/>
                </a:solidFill>
              </a:rPr>
              <a:t>transformations</a:t>
            </a:r>
            <a:r>
              <a:rPr lang="en-US" dirty="0"/>
              <a:t> or </a:t>
            </a:r>
            <a:r>
              <a:rPr lang="en-US" dirty="0">
                <a:solidFill>
                  <a:schemeClr val="accent6"/>
                </a:solidFill>
              </a:rPr>
              <a:t>actions</a:t>
            </a:r>
            <a:r>
              <a:rPr lang="en-US" dirty="0"/>
              <a:t> on the complete data parallelly. </a:t>
            </a:r>
          </a:p>
          <a:p>
            <a:r>
              <a:rPr lang="en-US" dirty="0"/>
              <a:t>Also, you don’t have to worry about the distribution, because Spark takes care of that.</a:t>
            </a:r>
          </a:p>
        </p:txBody>
      </p:sp>
      <p:pic>
        <p:nvPicPr>
          <p:cNvPr id="2050" name="Picture 2" descr="Workflow- Spark Architecture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40" y="3108556"/>
            <a:ext cx="5737178" cy="19917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artitions - Spark Architecture - Edurek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06" y="3035966"/>
            <a:ext cx="5020914" cy="224282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p:nvCxnSpPr>
        <p:spPr>
          <a:xfrm>
            <a:off x="5679440" y="2783840"/>
            <a:ext cx="0" cy="2865120"/>
          </a:xfrm>
          <a:prstGeom prst="line">
            <a:avLst/>
          </a:prstGeom>
          <a:ln w="28575">
            <a:prstDash val="dash"/>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9438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ways to create RDDs</a:t>
            </a:r>
          </a:p>
        </p:txBody>
      </p:sp>
      <p:sp>
        <p:nvSpPr>
          <p:cNvPr id="3" name="Content Placeholder 2"/>
          <p:cNvSpPr>
            <a:spLocks noGrp="1"/>
          </p:cNvSpPr>
          <p:nvPr>
            <p:ph idx="1"/>
          </p:nvPr>
        </p:nvSpPr>
        <p:spPr/>
        <p:txBody>
          <a:bodyPr/>
          <a:lstStyle/>
          <a:p>
            <a:r>
              <a:rPr lang="en-US" dirty="0"/>
              <a:t>There are two ways </a:t>
            </a:r>
            <a:r>
              <a:rPr lang="en-US" dirty="0">
                <a:solidFill>
                  <a:schemeClr val="accent6"/>
                </a:solidFill>
              </a:rPr>
              <a:t>to create RDDs </a:t>
            </a:r>
            <a:r>
              <a:rPr lang="en-US" dirty="0"/>
              <a:t>− </a:t>
            </a:r>
            <a:r>
              <a:rPr lang="en-US" dirty="0">
                <a:solidFill>
                  <a:schemeClr val="accent6"/>
                </a:solidFill>
              </a:rPr>
              <a:t>parallelizing</a:t>
            </a:r>
            <a:r>
              <a:rPr lang="en-US" dirty="0"/>
              <a:t> an existing collection in your driver program, or </a:t>
            </a:r>
            <a:r>
              <a:rPr lang="en-US" dirty="0">
                <a:solidFill>
                  <a:schemeClr val="accent6"/>
                </a:solidFill>
              </a:rPr>
              <a:t>by referencing </a:t>
            </a:r>
            <a:r>
              <a:rPr lang="en-US" dirty="0"/>
              <a:t>a dataset in an external storage system, such as a shared file system, HDFS, HBase, etc.</a:t>
            </a:r>
          </a:p>
          <a:p>
            <a:r>
              <a:rPr lang="en-US" dirty="0"/>
              <a:t>With RDDs, you can perform </a:t>
            </a:r>
            <a:r>
              <a:rPr lang="en-US" dirty="0">
                <a:solidFill>
                  <a:schemeClr val="accent6"/>
                </a:solidFill>
              </a:rPr>
              <a:t>two types of operations</a:t>
            </a:r>
            <a:r>
              <a:rPr lang="en-US" dirty="0"/>
              <a:t>:</a:t>
            </a:r>
          </a:p>
          <a:p>
            <a:r>
              <a:rPr lang="en-US" b="1" dirty="0">
                <a:solidFill>
                  <a:schemeClr val="accent6"/>
                </a:solidFill>
              </a:rPr>
              <a:t>Transformations</a:t>
            </a:r>
            <a:r>
              <a:rPr lang="en-US" b="1" dirty="0"/>
              <a:t>: </a:t>
            </a:r>
            <a:r>
              <a:rPr lang="en-US" dirty="0"/>
              <a:t>They are the operations that are applied to create a new RDD.</a:t>
            </a:r>
          </a:p>
          <a:p>
            <a:r>
              <a:rPr lang="en-US" b="1" dirty="0">
                <a:solidFill>
                  <a:schemeClr val="accent6"/>
                </a:solidFill>
              </a:rPr>
              <a:t>Actions</a:t>
            </a:r>
            <a:r>
              <a:rPr lang="en-US" b="1" dirty="0"/>
              <a:t>:</a:t>
            </a:r>
            <a:r>
              <a:rPr lang="en-US" dirty="0"/>
              <a:t> They are applied on an RDD to instruct Apache Spark to apply computation and pass the result back to the driver.</a:t>
            </a:r>
          </a:p>
          <a:p>
            <a:endParaRPr lang="en-US" dirty="0"/>
          </a:p>
        </p:txBody>
      </p:sp>
      <p:pic>
        <p:nvPicPr>
          <p:cNvPr id="4" name="Picture 2" descr="Workflow- Spark Architecture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9760" y="3799435"/>
            <a:ext cx="7057978" cy="245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Working of Spark Architecture – Master Node</a:t>
            </a:r>
            <a:endParaRPr lang="en-US" dirty="0"/>
          </a:p>
        </p:txBody>
      </p:sp>
      <p:sp>
        <p:nvSpPr>
          <p:cNvPr id="3" name="Content Placeholder 2"/>
          <p:cNvSpPr>
            <a:spLocks noGrp="1"/>
          </p:cNvSpPr>
          <p:nvPr>
            <p:ph idx="1"/>
          </p:nvPr>
        </p:nvSpPr>
        <p:spPr/>
        <p:txBody>
          <a:bodyPr/>
          <a:lstStyle/>
          <a:p>
            <a:r>
              <a:rPr lang="en-US" dirty="0">
                <a:solidFill>
                  <a:schemeClr val="accent6"/>
                </a:solidFill>
              </a:rPr>
              <a:t>Master node </a:t>
            </a:r>
            <a:r>
              <a:rPr lang="en-US" dirty="0"/>
              <a:t>have the driver program, which drives your application. </a:t>
            </a:r>
          </a:p>
          <a:p>
            <a:pPr lvl="1"/>
            <a:r>
              <a:rPr lang="en-US" dirty="0"/>
              <a:t>The code you are writing behaves as a driver program or if you are using the interactive shell, the shell acts as the driver program.</a:t>
            </a:r>
          </a:p>
          <a:p>
            <a:r>
              <a:rPr lang="en-US" dirty="0">
                <a:solidFill>
                  <a:schemeClr val="accent6"/>
                </a:solidFill>
              </a:rPr>
              <a:t>Driver program</a:t>
            </a:r>
            <a:r>
              <a:rPr lang="en-US" dirty="0"/>
              <a:t>, which create a Spark Context. It is a gateway to all the Spark functionalities. </a:t>
            </a:r>
          </a:p>
          <a:p>
            <a:pPr lvl="1"/>
            <a:r>
              <a:rPr lang="en-US" dirty="0"/>
              <a:t>It is similar to your database connection. Any command you execute in your database goes through the database connection. Likewise, anything you do on Spark goes through Spark context.</a:t>
            </a:r>
          </a:p>
          <a:p>
            <a:r>
              <a:rPr lang="en-US" dirty="0">
                <a:solidFill>
                  <a:schemeClr val="accent6"/>
                </a:solidFill>
              </a:rPr>
              <a:t>Spark context </a:t>
            </a:r>
            <a:r>
              <a:rPr lang="en-US" dirty="0"/>
              <a:t>works with the cluster manager to manage various jobs. </a:t>
            </a:r>
          </a:p>
        </p:txBody>
      </p:sp>
      <p:pic>
        <p:nvPicPr>
          <p:cNvPr id="4" name="Picture 2" descr="Apache Spark Architecture | Distributed System Architecture Explained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1152" y="3189181"/>
            <a:ext cx="4319488" cy="251618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16679" y="3465305"/>
            <a:ext cx="7153916" cy="289939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driver program &amp; Spark context takes care of the </a:t>
            </a:r>
            <a:r>
              <a:rPr lang="en-US" dirty="0">
                <a:solidFill>
                  <a:schemeClr val="accent6"/>
                </a:solidFill>
              </a:rPr>
              <a:t>job execution within the cluster</a:t>
            </a:r>
            <a:r>
              <a:rPr lang="en-US" dirty="0"/>
              <a:t>. </a:t>
            </a:r>
          </a:p>
          <a:p>
            <a:r>
              <a:rPr lang="en-US" dirty="0"/>
              <a:t>A job is </a:t>
            </a:r>
            <a:r>
              <a:rPr lang="en-US" dirty="0">
                <a:solidFill>
                  <a:schemeClr val="accent6"/>
                </a:solidFill>
              </a:rPr>
              <a:t>split</a:t>
            </a:r>
            <a:r>
              <a:rPr lang="en-US" dirty="0"/>
              <a:t> into </a:t>
            </a:r>
            <a:r>
              <a:rPr lang="en-US" dirty="0">
                <a:solidFill>
                  <a:schemeClr val="accent6"/>
                </a:solidFill>
              </a:rPr>
              <a:t>multiple tasks </a:t>
            </a:r>
            <a:r>
              <a:rPr lang="en-US" dirty="0"/>
              <a:t>which are distributed over the worker node. </a:t>
            </a:r>
          </a:p>
          <a:p>
            <a:r>
              <a:rPr lang="en-US" dirty="0"/>
              <a:t>Anytime an RDD is created in Spark context, it can be distributed across various nodes and can be cached there.</a:t>
            </a:r>
          </a:p>
        </p:txBody>
      </p:sp>
    </p:spTree>
    <p:extLst>
      <p:ext uri="{BB962C8B-B14F-4D97-AF65-F5344CB8AC3E}">
        <p14:creationId xmlns:p14="http://schemas.microsoft.com/office/powerpoint/2010/main" val="426562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fad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fade">
                                      <p:cBhvr>
                                        <p:cTn id="38" dur="500"/>
                                        <p:tgtEl>
                                          <p:spTgt spid="7">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animEffect transition="in" filter="fade">
                                      <p:cBhvr>
                                        <p:cTn id="4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Spark Architecture – Worker Nodes</a:t>
            </a:r>
          </a:p>
        </p:txBody>
      </p:sp>
      <p:sp>
        <p:nvSpPr>
          <p:cNvPr id="3" name="Content Placeholder 2"/>
          <p:cNvSpPr>
            <a:spLocks noGrp="1"/>
          </p:cNvSpPr>
          <p:nvPr>
            <p:ph idx="1"/>
          </p:nvPr>
        </p:nvSpPr>
        <p:spPr/>
        <p:txBody>
          <a:bodyPr/>
          <a:lstStyle/>
          <a:p>
            <a:r>
              <a:rPr lang="en-US" dirty="0">
                <a:solidFill>
                  <a:schemeClr val="accent6"/>
                </a:solidFill>
              </a:rPr>
              <a:t>Worker nodes </a:t>
            </a:r>
            <a:r>
              <a:rPr lang="en-US" dirty="0"/>
              <a:t>are the </a:t>
            </a:r>
            <a:r>
              <a:rPr lang="en-US" dirty="0">
                <a:solidFill>
                  <a:schemeClr val="accent6"/>
                </a:solidFill>
              </a:rPr>
              <a:t>slave nodes </a:t>
            </a:r>
            <a:r>
              <a:rPr lang="en-US" dirty="0"/>
              <a:t>whose job is to basically </a:t>
            </a:r>
            <a:r>
              <a:rPr lang="en-US" dirty="0">
                <a:solidFill>
                  <a:schemeClr val="accent6"/>
                </a:solidFill>
              </a:rPr>
              <a:t>execute the tasks</a:t>
            </a:r>
            <a:r>
              <a:rPr lang="en-US" dirty="0"/>
              <a:t>. </a:t>
            </a:r>
          </a:p>
          <a:p>
            <a:r>
              <a:rPr lang="en-US" dirty="0"/>
              <a:t>These tasks are then executed </a:t>
            </a:r>
            <a:r>
              <a:rPr lang="en-US" dirty="0">
                <a:solidFill>
                  <a:schemeClr val="accent6"/>
                </a:solidFill>
              </a:rPr>
              <a:t>on the partitioned RDDs </a:t>
            </a:r>
            <a:r>
              <a:rPr lang="en-US" dirty="0"/>
              <a:t>in the worker node and hence returns back the </a:t>
            </a:r>
            <a:r>
              <a:rPr lang="en-US" dirty="0">
                <a:solidFill>
                  <a:schemeClr val="accent6"/>
                </a:solidFill>
              </a:rPr>
              <a:t>result to the Spark Context</a:t>
            </a:r>
            <a:r>
              <a:rPr lang="en-US" dirty="0"/>
              <a:t>.</a:t>
            </a:r>
          </a:p>
          <a:p>
            <a:r>
              <a:rPr lang="en-US" dirty="0"/>
              <a:t>Spark Context takes the job, breaks the job in tasks and distribute them to the worker nodes. </a:t>
            </a:r>
          </a:p>
          <a:p>
            <a:r>
              <a:rPr lang="en-US" dirty="0"/>
              <a:t>These tasks work on the partitioned RDD, perform operations, collect the results and return to the main Spark Context.</a:t>
            </a:r>
          </a:p>
        </p:txBody>
      </p:sp>
      <p:pic>
        <p:nvPicPr>
          <p:cNvPr id="4" name="Picture 2" descr="Apache Spark Architecture | Distributed System Architecture Explained |  Edurek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5769" y="3229001"/>
            <a:ext cx="4319488" cy="25161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9742" y="3340350"/>
            <a:ext cx="7195457" cy="2214965"/>
          </a:xfrm>
          <a:prstGeom prst="rect">
            <a:avLst/>
          </a:prstGeom>
        </p:spPr>
        <p:txBody>
          <a:bodyPr wrap="square">
            <a:spAutoFit/>
          </a:bodyPr>
          <a:lstStyle/>
          <a:p>
            <a:pPr marL="265113" indent="-265113" algn="just">
              <a:lnSpc>
                <a:spcPct val="90000"/>
              </a:lnSpc>
              <a:spcBef>
                <a:spcPts val="1000"/>
              </a:spcBef>
              <a:buClr>
                <a:schemeClr val="accent6"/>
              </a:buClr>
              <a:buFont typeface="Wingdings 3" panose="05040102010807070707" pitchFamily="18" charset="2"/>
              <a:buChar char=""/>
            </a:pPr>
            <a:r>
              <a:rPr lang="en-US" sz="2400" dirty="0"/>
              <a:t>If you </a:t>
            </a:r>
            <a:r>
              <a:rPr lang="en-US" sz="2400" dirty="0">
                <a:solidFill>
                  <a:schemeClr val="accent6"/>
                </a:solidFill>
              </a:rPr>
              <a:t>increase the number of workers</a:t>
            </a:r>
            <a:r>
              <a:rPr lang="en-US" sz="2400" dirty="0"/>
              <a:t>, then you can divide jobs into more partitions and execute them parallelly over multiple systems. It will be </a:t>
            </a:r>
            <a:r>
              <a:rPr lang="en-US" sz="2400" dirty="0">
                <a:solidFill>
                  <a:schemeClr val="accent6"/>
                </a:solidFill>
              </a:rPr>
              <a:t>a lot faster</a:t>
            </a:r>
            <a:r>
              <a:rPr lang="en-US" sz="2400" dirty="0"/>
              <a:t>.</a:t>
            </a:r>
          </a:p>
          <a:p>
            <a:pPr marL="265113" indent="-265113" algn="just">
              <a:lnSpc>
                <a:spcPct val="90000"/>
              </a:lnSpc>
              <a:spcBef>
                <a:spcPts val="1000"/>
              </a:spcBef>
              <a:buClr>
                <a:schemeClr val="accent6"/>
              </a:buClr>
              <a:buFont typeface="Wingdings 3" panose="05040102010807070707" pitchFamily="18" charset="2"/>
              <a:buChar char=""/>
            </a:pPr>
            <a:r>
              <a:rPr lang="en-US" sz="2400" dirty="0"/>
              <a:t>With the increase in the number of workers, memory size will also increase &amp; you can cache the jobs to execute it faster.</a:t>
            </a:r>
          </a:p>
        </p:txBody>
      </p:sp>
    </p:spTree>
    <p:extLst>
      <p:ext uri="{BB962C8B-B14F-4D97-AF65-F5344CB8AC3E}">
        <p14:creationId xmlns:p14="http://schemas.microsoft.com/office/powerpoint/2010/main" val="22994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063CA-FF15-B445-819C-F814905B7B58}"/>
              </a:ext>
            </a:extLst>
          </p:cNvPr>
          <p:cNvSpPr>
            <a:spLocks noGrp="1"/>
          </p:cNvSpPr>
          <p:nvPr>
            <p:ph type="title"/>
          </p:nvPr>
        </p:nvSpPr>
        <p:spPr/>
        <p:txBody>
          <a:bodyPr/>
          <a:lstStyle/>
          <a:p>
            <a:r>
              <a:rPr lang="en-US" dirty="0"/>
              <a:t>Interactive Spark with </a:t>
            </a:r>
            <a:r>
              <a:rPr lang="en-US" dirty="0" err="1"/>
              <a:t>PySpark</a:t>
            </a:r>
            <a:endParaRPr lang="en-US" dirty="0"/>
          </a:p>
        </p:txBody>
      </p:sp>
      <p:sp>
        <p:nvSpPr>
          <p:cNvPr id="3" name="Content Placeholder 2">
            <a:extLst>
              <a:ext uri="{FF2B5EF4-FFF2-40B4-BE49-F238E27FC236}">
                <a16:creationId xmlns:a16="http://schemas.microsoft.com/office/drawing/2014/main" xmlns="" id="{91F09C09-7E42-9240-9DFE-4A4E92D6B3B1}"/>
              </a:ext>
            </a:extLst>
          </p:cNvPr>
          <p:cNvSpPr>
            <a:spLocks noGrp="1"/>
          </p:cNvSpPr>
          <p:nvPr>
            <p:ph idx="1"/>
          </p:nvPr>
        </p:nvSpPr>
        <p:spPr/>
        <p:txBody>
          <a:bodyPr/>
          <a:lstStyle/>
          <a:p>
            <a:r>
              <a:rPr lang="en-US" dirty="0" err="1"/>
              <a:t>PySpark</a:t>
            </a:r>
            <a:r>
              <a:rPr lang="en-US" dirty="0"/>
              <a:t> is the Python API to use Spark. Spark is an open-source, cluster computing system which is used for big data solution. It is lightning fast technology that is designed for fast computation.</a:t>
            </a:r>
          </a:p>
          <a:p>
            <a:r>
              <a:rPr lang="en-IN" dirty="0" err="1"/>
              <a:t>PySpark</a:t>
            </a:r>
            <a:r>
              <a:rPr lang="en-IN" dirty="0"/>
              <a:t> is a Python API to support Python with Apache Spark. </a:t>
            </a:r>
            <a:r>
              <a:rPr lang="en-IN" dirty="0" err="1"/>
              <a:t>PySpark</a:t>
            </a:r>
            <a:r>
              <a:rPr lang="en-IN" dirty="0"/>
              <a:t> provides </a:t>
            </a:r>
            <a:r>
              <a:rPr lang="en-IN" b="1" dirty="0"/>
              <a:t>Py4j library,</a:t>
            </a:r>
            <a:r>
              <a:rPr lang="en-IN" dirty="0"/>
              <a:t> with the help of this library.</a:t>
            </a:r>
          </a:p>
          <a:p>
            <a:r>
              <a:rPr lang="en-IN" dirty="0"/>
              <a:t>Python can be easily integrated with Apache Spark. </a:t>
            </a:r>
          </a:p>
          <a:p>
            <a:r>
              <a:rPr lang="en-IN" dirty="0" err="1"/>
              <a:t>PySpark</a:t>
            </a:r>
            <a:r>
              <a:rPr lang="en-IN" dirty="0"/>
              <a:t> plays an essential role when it needs to work with a vast dataset or </a:t>
            </a:r>
            <a:r>
              <a:rPr lang="en-IN" dirty="0" err="1"/>
              <a:t>analyze</a:t>
            </a:r>
            <a:r>
              <a:rPr lang="en-IN" dirty="0"/>
              <a:t> them. </a:t>
            </a:r>
          </a:p>
          <a:p>
            <a:r>
              <a:rPr lang="en-IN" dirty="0"/>
              <a:t>This feature of </a:t>
            </a:r>
            <a:r>
              <a:rPr lang="en-IN" dirty="0" err="1"/>
              <a:t>PySpark</a:t>
            </a:r>
            <a:r>
              <a:rPr lang="en-IN" dirty="0"/>
              <a:t> makes it a very demanding tool among data engineers.</a:t>
            </a:r>
            <a:endParaRPr lang="en-US" dirty="0"/>
          </a:p>
        </p:txBody>
      </p:sp>
    </p:spTree>
    <p:extLst>
      <p:ext uri="{BB962C8B-B14F-4D97-AF65-F5344CB8AC3E}">
        <p14:creationId xmlns:p14="http://schemas.microsoft.com/office/powerpoint/2010/main" val="91283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a:sym typeface="Wingdings 2" panose="05020102010507070707" pitchFamily="18" charset="2"/>
              </a:rPr>
              <a:t></a:t>
            </a:r>
            <a:endParaRPr lang="en-US" sz="280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7772400" cy="2308324"/>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Introduction to Data Analysis with Spark</a:t>
            </a:r>
          </a:p>
          <a:p>
            <a:pPr marL="742950" lvl="1" indent="-285750">
              <a:buFont typeface="Arial" panose="020B0604020202020204" pitchFamily="34" charset="0"/>
              <a:buChar char="•"/>
            </a:pPr>
            <a:r>
              <a:rPr lang="en-US" sz="2400" dirty="0">
                <a:solidFill>
                  <a:schemeClr val="bg1">
                    <a:lumMod val="50000"/>
                  </a:schemeClr>
                </a:solidFill>
              </a:rPr>
              <a:t>In-Memory Computing with Spark</a:t>
            </a:r>
          </a:p>
          <a:p>
            <a:pPr marL="742950" lvl="1" indent="-285750">
              <a:buFont typeface="Arial" panose="020B0604020202020204" pitchFamily="34" charset="0"/>
              <a:buChar char="•"/>
            </a:pPr>
            <a:r>
              <a:rPr lang="en-US" sz="2400" dirty="0">
                <a:solidFill>
                  <a:schemeClr val="bg1">
                    <a:lumMod val="50000"/>
                  </a:schemeClr>
                </a:solidFill>
              </a:rPr>
              <a:t>Spark Basics</a:t>
            </a:r>
          </a:p>
          <a:p>
            <a:pPr marL="742950" lvl="1" indent="-285750">
              <a:buFont typeface="Arial" panose="020B0604020202020204" pitchFamily="34" charset="0"/>
              <a:buChar char="•"/>
            </a:pPr>
            <a:r>
              <a:rPr lang="en-US" sz="2400" dirty="0">
                <a:solidFill>
                  <a:schemeClr val="bg1">
                    <a:lumMod val="50000"/>
                  </a:schemeClr>
                </a:solidFill>
              </a:rPr>
              <a:t>Interactive Spark with </a:t>
            </a:r>
            <a:r>
              <a:rPr lang="en-US" sz="2400" dirty="0" err="1">
                <a:solidFill>
                  <a:schemeClr val="bg1">
                    <a:lumMod val="50000"/>
                  </a:schemeClr>
                </a:solidFill>
              </a:rPr>
              <a:t>PySpark</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Writing Spark Applications</a:t>
            </a:r>
          </a:p>
        </p:txBody>
      </p:sp>
    </p:spTree>
    <p:extLst>
      <p:ext uri="{BB962C8B-B14F-4D97-AF65-F5344CB8AC3E}">
        <p14:creationId xmlns:p14="http://schemas.microsoft.com/office/powerpoint/2010/main" val="6855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500"/>
                                        <p:tgtEl>
                                          <p:spTgt spid="9">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Effect transition="in" filter="fade">
                                      <p:cBhvr>
                                        <p:cTn id="36" dur="500"/>
                                        <p:tgtEl>
                                          <p:spTgt spid="9">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animEffect transition="in" filter="fade">
                                      <p:cBhvr>
                                        <p:cTn id="39" dur="500"/>
                                        <p:tgtEl>
                                          <p:spTgt spid="9">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1" end="1"/>
                                            </p:txEl>
                                          </p:spTgt>
                                        </p:tgtEl>
                                        <p:attrNameLst>
                                          <p:attrName>style.visibility</p:attrName>
                                        </p:attrNameLst>
                                      </p:cBhvr>
                                      <p:to>
                                        <p:strVal val="visible"/>
                                      </p:to>
                                    </p:set>
                                    <p:animEffect transition="in" filter="fade">
                                      <p:cBhvr>
                                        <p:cTn id="42" dur="500"/>
                                        <p:tgtEl>
                                          <p:spTgt spid="9">
                                            <p:txEl>
                                              <p:pRg st="1" end="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fade">
                                      <p:cBhvr>
                                        <p:cTn id="4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477AF465-9ACA-034B-A8C4-A976A3BE0682}"/>
              </a:ext>
            </a:extLst>
          </p:cNvPr>
          <p:cNvSpPr>
            <a:spLocks noGrp="1"/>
          </p:cNvSpPr>
          <p:nvPr>
            <p:ph type="title"/>
          </p:nvPr>
        </p:nvSpPr>
        <p:spPr/>
        <p:txBody>
          <a:bodyPr/>
          <a:lstStyle/>
          <a:p>
            <a:r>
              <a:rPr lang="en-US" dirty="0" err="1"/>
              <a:t>PySpark</a:t>
            </a:r>
            <a:endParaRPr lang="en-US" dirty="0"/>
          </a:p>
        </p:txBody>
      </p:sp>
      <p:sp>
        <p:nvSpPr>
          <p:cNvPr id="3" name="Content Placeholder 2">
            <a:extLst>
              <a:ext uri="{FF2B5EF4-FFF2-40B4-BE49-F238E27FC236}">
                <a16:creationId xmlns:a16="http://schemas.microsoft.com/office/drawing/2014/main" xmlns="" id="{413BB532-AB57-1C40-AE34-80F78844FE1F}"/>
              </a:ext>
            </a:extLst>
          </p:cNvPr>
          <p:cNvSpPr>
            <a:spLocks noGrp="1"/>
          </p:cNvSpPr>
          <p:nvPr>
            <p:ph idx="1"/>
          </p:nvPr>
        </p:nvSpPr>
        <p:spPr>
          <a:xfrm>
            <a:off x="131764" y="863600"/>
            <a:ext cx="8299856" cy="5591175"/>
          </a:xfrm>
        </p:spPr>
        <p:txBody>
          <a:bodyPr/>
          <a:lstStyle/>
          <a:p>
            <a:r>
              <a:rPr lang="en-IN" b="1" dirty="0"/>
              <a:t>Real-time Computation</a:t>
            </a:r>
          </a:p>
          <a:p>
            <a:pPr lvl="1"/>
            <a:r>
              <a:rPr lang="en-IN" dirty="0" err="1"/>
              <a:t>PySpark</a:t>
            </a:r>
            <a:r>
              <a:rPr lang="en-IN" dirty="0"/>
              <a:t> provides real-time computation on a large amount of data because it focuses on in-memory processing. It shows the low latency.</a:t>
            </a:r>
          </a:p>
          <a:p>
            <a:r>
              <a:rPr lang="en-IN" b="1" dirty="0"/>
              <a:t>Support Multiple Language</a:t>
            </a:r>
          </a:p>
          <a:p>
            <a:pPr lvl="1"/>
            <a:r>
              <a:rPr lang="en-IN" dirty="0" err="1"/>
              <a:t>PySpark</a:t>
            </a:r>
            <a:r>
              <a:rPr lang="en-IN" dirty="0"/>
              <a:t> framework is suited with various programming languages like Scala, Java, Python, and R. Its compatibility makes it the preferable frameworks for processing huge datasets.</a:t>
            </a:r>
          </a:p>
          <a:p>
            <a:r>
              <a:rPr lang="en-IN" b="1" dirty="0"/>
              <a:t>Caching and disk constancy</a:t>
            </a:r>
          </a:p>
          <a:p>
            <a:pPr lvl="1"/>
            <a:r>
              <a:rPr lang="en-IN" dirty="0" err="1"/>
              <a:t>PySpark</a:t>
            </a:r>
            <a:r>
              <a:rPr lang="en-IN" dirty="0"/>
              <a:t> framework provides powerful caching and good disk constancy.</a:t>
            </a:r>
          </a:p>
          <a:p>
            <a:r>
              <a:rPr lang="en-IN" b="1" dirty="0"/>
              <a:t>Swift Processing</a:t>
            </a:r>
          </a:p>
          <a:p>
            <a:pPr lvl="1"/>
            <a:r>
              <a:rPr lang="en-IN" dirty="0" err="1"/>
              <a:t>PySpark</a:t>
            </a:r>
            <a:r>
              <a:rPr lang="en-IN" dirty="0"/>
              <a:t> allows us to achieve a high data processing speed, which is about 100 times faster in memory and 10 times faster on the disk.</a:t>
            </a:r>
          </a:p>
          <a:p>
            <a:r>
              <a:rPr lang="en-IN" b="1" dirty="0"/>
              <a:t>Works well with RDD</a:t>
            </a:r>
          </a:p>
          <a:p>
            <a:pPr lvl="1"/>
            <a:r>
              <a:rPr lang="en-IN" dirty="0"/>
              <a:t>Python programming language is dynamically typed, which helps when working with RDD. We will learn more about RDD using Python in the further tutorial.</a:t>
            </a:r>
          </a:p>
        </p:txBody>
      </p:sp>
      <p:pic>
        <p:nvPicPr>
          <p:cNvPr id="1026" name="Picture 2" descr="What is PySpark">
            <a:extLst>
              <a:ext uri="{FF2B5EF4-FFF2-40B4-BE49-F238E27FC236}">
                <a16:creationId xmlns:a16="http://schemas.microsoft.com/office/drawing/2014/main" xmlns="" id="{707537A2-D861-FC45-8CEB-7D224A41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877" y="2083981"/>
            <a:ext cx="3658360" cy="3053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92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B5460A-EB7A-5846-93D4-A458FA17F386}"/>
              </a:ext>
            </a:extLst>
          </p:cNvPr>
          <p:cNvSpPr>
            <a:spLocks noGrp="1"/>
          </p:cNvSpPr>
          <p:nvPr>
            <p:ph type="title"/>
          </p:nvPr>
        </p:nvSpPr>
        <p:spPr/>
        <p:txBody>
          <a:bodyPr/>
          <a:lstStyle/>
          <a:p>
            <a:r>
              <a:rPr lang="en-US" dirty="0"/>
              <a:t>Why </a:t>
            </a:r>
            <a:r>
              <a:rPr lang="en-US" dirty="0" err="1"/>
              <a:t>PySpark</a:t>
            </a:r>
            <a:r>
              <a:rPr lang="en-US" dirty="0"/>
              <a:t>?</a:t>
            </a:r>
          </a:p>
        </p:txBody>
      </p:sp>
      <p:sp>
        <p:nvSpPr>
          <p:cNvPr id="3" name="Content Placeholder 2">
            <a:extLst>
              <a:ext uri="{FF2B5EF4-FFF2-40B4-BE49-F238E27FC236}">
                <a16:creationId xmlns:a16="http://schemas.microsoft.com/office/drawing/2014/main" xmlns="" id="{A4835B3C-476E-334E-85E3-DB1AE60D03ED}"/>
              </a:ext>
            </a:extLst>
          </p:cNvPr>
          <p:cNvSpPr>
            <a:spLocks noGrp="1"/>
          </p:cNvSpPr>
          <p:nvPr>
            <p:ph idx="1"/>
          </p:nvPr>
        </p:nvSpPr>
        <p:spPr/>
        <p:txBody>
          <a:bodyPr/>
          <a:lstStyle/>
          <a:p>
            <a:r>
              <a:rPr lang="en-IN" dirty="0"/>
              <a:t>A large amount of data is generated offline and online. </a:t>
            </a:r>
          </a:p>
          <a:p>
            <a:r>
              <a:rPr lang="en-IN" dirty="0"/>
              <a:t>These data contain the hidden patterns, unknown correction, market trends, customer preference and other useful business information. </a:t>
            </a:r>
          </a:p>
          <a:p>
            <a:r>
              <a:rPr lang="en-IN" dirty="0"/>
              <a:t>It is necessary to extract valuable information from the raw data.</a:t>
            </a:r>
          </a:p>
          <a:p>
            <a:endParaRPr lang="en-IN" dirty="0"/>
          </a:p>
          <a:p>
            <a:endParaRPr lang="en-IN" dirty="0"/>
          </a:p>
          <a:p>
            <a:endParaRPr lang="en-IN" dirty="0"/>
          </a:p>
          <a:p>
            <a:pPr marL="0" indent="0">
              <a:buNone/>
            </a:pPr>
            <a:endParaRPr lang="en-IN" dirty="0"/>
          </a:p>
          <a:p>
            <a:endParaRPr lang="en-IN" dirty="0"/>
          </a:p>
          <a:p>
            <a:r>
              <a:rPr lang="en-IN" dirty="0"/>
              <a:t>We require a more efficient tool to perform different types of operations on the big data. </a:t>
            </a:r>
          </a:p>
          <a:p>
            <a:r>
              <a:rPr lang="en-IN" dirty="0"/>
              <a:t>It is needed some scalable and flexible tools to crack big data and gain benefit from it.</a:t>
            </a:r>
            <a:endParaRPr lang="en-US" dirty="0"/>
          </a:p>
        </p:txBody>
      </p:sp>
      <p:pic>
        <p:nvPicPr>
          <p:cNvPr id="2050" name="Picture 2" descr="What is PySpark?">
            <a:extLst>
              <a:ext uri="{FF2B5EF4-FFF2-40B4-BE49-F238E27FC236}">
                <a16:creationId xmlns:a16="http://schemas.microsoft.com/office/drawing/2014/main" xmlns="" id="{F0F8651A-C869-C740-A76B-7174B0F5F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187" y="2607783"/>
            <a:ext cx="4827625" cy="2107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36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A99F9-C9B6-9048-9C3D-B185E4991D43}"/>
              </a:ext>
            </a:extLst>
          </p:cNvPr>
          <p:cNvSpPr>
            <a:spLocks noGrp="1"/>
          </p:cNvSpPr>
          <p:nvPr>
            <p:ph type="title"/>
          </p:nvPr>
        </p:nvSpPr>
        <p:spPr/>
        <p:txBody>
          <a:bodyPr/>
          <a:lstStyle/>
          <a:p>
            <a:r>
              <a:rPr lang="en-US" dirty="0"/>
              <a:t>Application of </a:t>
            </a:r>
            <a:r>
              <a:rPr lang="en-US" dirty="0" err="1"/>
              <a:t>PySpark</a:t>
            </a:r>
            <a:endParaRPr lang="en-US" dirty="0"/>
          </a:p>
        </p:txBody>
      </p:sp>
      <p:sp>
        <p:nvSpPr>
          <p:cNvPr id="3" name="Content Placeholder 2">
            <a:extLst>
              <a:ext uri="{FF2B5EF4-FFF2-40B4-BE49-F238E27FC236}">
                <a16:creationId xmlns:a16="http://schemas.microsoft.com/office/drawing/2014/main" xmlns="" id="{D4EA7159-BBD8-A648-967B-39C497568C60}"/>
              </a:ext>
            </a:extLst>
          </p:cNvPr>
          <p:cNvSpPr>
            <a:spLocks noGrp="1"/>
          </p:cNvSpPr>
          <p:nvPr>
            <p:ph idx="1"/>
          </p:nvPr>
        </p:nvSpPr>
        <p:spPr/>
        <p:txBody>
          <a:bodyPr/>
          <a:lstStyle/>
          <a:p>
            <a:r>
              <a:rPr lang="en-IN" dirty="0"/>
              <a:t>Entertainment Industry</a:t>
            </a:r>
          </a:p>
          <a:p>
            <a:r>
              <a:rPr lang="en-IN" dirty="0"/>
              <a:t>Commercial Sector</a:t>
            </a:r>
          </a:p>
          <a:p>
            <a:r>
              <a:rPr lang="en-IN" dirty="0"/>
              <a:t>Healthcare</a:t>
            </a:r>
          </a:p>
          <a:p>
            <a:r>
              <a:rPr lang="en-IN" dirty="0"/>
              <a:t>Trades and E-commerce</a:t>
            </a:r>
          </a:p>
          <a:p>
            <a:r>
              <a:rPr lang="en-IN" dirty="0"/>
              <a:t>Tourism Industry</a:t>
            </a:r>
          </a:p>
        </p:txBody>
      </p:sp>
    </p:spTree>
    <p:extLst>
      <p:ext uri="{BB962C8B-B14F-4D97-AF65-F5344CB8AC3E}">
        <p14:creationId xmlns:p14="http://schemas.microsoft.com/office/powerpoint/2010/main" val="15068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nchor="ctr">
            <a:normAutofit/>
          </a:bodyPr>
          <a:lstStyle/>
          <a:p>
            <a:pPr>
              <a:spcAft>
                <a:spcPts val="600"/>
              </a:spcAft>
            </a:pPr>
            <a:r>
              <a:rPr lang="en-US" b="1"/>
              <a:t>Big Data Analytics</a:t>
            </a:r>
            <a:r>
              <a:rPr lang="en-US"/>
              <a:t>(BDA)</a:t>
            </a:r>
          </a:p>
          <a:p>
            <a:pPr>
              <a:spcAft>
                <a:spcPts val="600"/>
              </a:spcAft>
            </a:pPr>
            <a:r>
              <a:rPr lang="en-US"/>
              <a:t>GTU #3170722</a:t>
            </a:r>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nchor="ctr">
            <a:normAutofit/>
          </a:bodyPr>
          <a:lstStyle/>
          <a:p>
            <a:pPr>
              <a:spcAft>
                <a:spcPts val="600"/>
              </a:spcAft>
            </a:pPr>
            <a:r>
              <a:rPr lang="en-US" sz="1400" err="1"/>
              <a:t>maulik.trivedi@darshan.ac.in</a:t>
            </a:r>
            <a:endParaRPr lang="en-US" sz="140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nchor="ctr">
            <a:normAutofit/>
          </a:bodyPr>
          <a:lstStyle/>
          <a:p>
            <a:pPr>
              <a:spcAft>
                <a:spcPts val="600"/>
              </a:spcAft>
            </a:pPr>
            <a:r>
              <a:rPr lang="en-US" sz="1400"/>
              <a:t>9998 265 805</a:t>
            </a:r>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nchor="ctr">
            <a:normAutofit/>
          </a:bodyPr>
          <a:lstStyle/>
          <a:p>
            <a:pPr>
              <a:spcAft>
                <a:spcPts val="600"/>
              </a:spcAft>
            </a:pPr>
            <a:r>
              <a:rPr lang="en-US" sz="1400"/>
              <a:t>Computer Engineering Department</a:t>
            </a:r>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nchor="ctr">
            <a:normAutofit/>
          </a:bodyPr>
          <a:lstStyle/>
          <a:p>
            <a:pPr>
              <a:spcAft>
                <a:spcPts val="600"/>
              </a:spcAft>
            </a:pPr>
            <a:r>
              <a:rPr lang="en-US" sz="1400"/>
              <a:t>Prof. Maulik D Trivedi</a:t>
            </a:r>
          </a:p>
        </p:txBody>
      </p:sp>
      <p:pic>
        <p:nvPicPr>
          <p:cNvPr id="32" name="Picture Placeholder 1" descr="A person wearing glasses&#10;&#10;Description automatically generated with medium confidence"/>
          <p:cNvPicPr>
            <a:picLocks noGrp="1" noChangeAspect="1"/>
          </p:cNvPicPr>
          <p:nvPr>
            <p:ph type="pic" sz="quarter" idx="10"/>
          </p:nvPr>
        </p:nvPicPr>
        <p:blipFill rotWithShape="1">
          <a:blip r:embed="rId2" cstate="print">
            <a:extLst>
              <a:ext uri="{28A0092B-C50C-407E-A947-70E740481C1C}">
                <a14:useLocalDpi xmlns:a14="http://schemas.microsoft.com/office/drawing/2010/main" val="0"/>
              </a:ext>
            </a:extLst>
          </a:blip>
          <a:srcRect/>
          <a:stretch/>
        </p:blipFill>
        <p:spPr>
          <a:noFill/>
        </p:spPr>
      </p:pic>
    </p:spTree>
    <p:extLst>
      <p:ext uri="{BB962C8B-B14F-4D97-AF65-F5344CB8AC3E}">
        <p14:creationId xmlns:p14="http://schemas.microsoft.com/office/powerpoint/2010/main" val="14534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spcAft>
                <a:spcPts val="600"/>
              </a:spcAft>
            </a:pPr>
            <a:r>
              <a:rPr lang="en-US" dirty="0">
                <a:gradFill flip="none" rotWithShape="1">
                  <a:gsLst>
                    <a:gs pos="10000">
                      <a:srgbClr val="B71B1C"/>
                    </a:gs>
                    <a:gs pos="95000">
                      <a:srgbClr val="ED524F"/>
                    </a:gs>
                  </a:gsLst>
                  <a:lin ang="0" scaled="1"/>
                  <a:tileRect/>
                </a:gradFill>
              </a:rPr>
              <a:t>Spark</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7143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B01185-F55F-C640-BEEA-7BA85B1319F0}"/>
              </a:ext>
            </a:extLst>
          </p:cNvPr>
          <p:cNvSpPr>
            <a:spLocks noGrp="1"/>
          </p:cNvSpPr>
          <p:nvPr>
            <p:ph type="title"/>
          </p:nvPr>
        </p:nvSpPr>
        <p:spPr>
          <a:xfrm>
            <a:off x="0" y="1"/>
            <a:ext cx="12192000" cy="711200"/>
          </a:xfrm>
        </p:spPr>
        <p:txBody>
          <a:bodyPr/>
          <a:lstStyle/>
          <a:p>
            <a:r>
              <a:rPr lang="en-US" dirty="0"/>
              <a:t>Basics of Spark</a:t>
            </a:r>
          </a:p>
        </p:txBody>
      </p:sp>
      <p:sp>
        <p:nvSpPr>
          <p:cNvPr id="3" name="Content Placeholder 2">
            <a:extLst>
              <a:ext uri="{FF2B5EF4-FFF2-40B4-BE49-F238E27FC236}">
                <a16:creationId xmlns:a16="http://schemas.microsoft.com/office/drawing/2014/main" xmlns="" id="{8FDF759D-5000-3D49-B761-9268DC199EE0}"/>
              </a:ext>
            </a:extLst>
          </p:cNvPr>
          <p:cNvSpPr>
            <a:spLocks noGrp="1"/>
          </p:cNvSpPr>
          <p:nvPr>
            <p:ph idx="1"/>
          </p:nvPr>
        </p:nvSpPr>
        <p:spPr>
          <a:xfrm>
            <a:off x="131180" y="863444"/>
            <a:ext cx="11929641" cy="5590565"/>
          </a:xfrm>
        </p:spPr>
        <p:txBody>
          <a:bodyPr/>
          <a:lstStyle/>
          <a:p>
            <a:r>
              <a:rPr lang="en-US" dirty="0"/>
              <a:t>Apache Spark is a lightning-fast cluster computing designed for fast computation. </a:t>
            </a:r>
          </a:p>
          <a:p>
            <a:r>
              <a:rPr lang="en-US" dirty="0"/>
              <a:t>It was built on top of Hadoop MapReduce and it extends the MapReduce model to efficiently use more types of computations which includes Interactive Queries and Stream Processing.</a:t>
            </a:r>
          </a:p>
          <a:p>
            <a:r>
              <a:rPr lang="en-US" dirty="0"/>
              <a:t>One of the main features Spark offers for speed is the ability to </a:t>
            </a:r>
            <a:r>
              <a:rPr lang="en-US" dirty="0">
                <a:solidFill>
                  <a:schemeClr val="accent6"/>
                </a:solidFill>
              </a:rPr>
              <a:t>run computations in memory</a:t>
            </a:r>
            <a:r>
              <a:rPr lang="en-US" dirty="0"/>
              <a:t>, but the system is also more efficient than MapReduce for complex applications running on disk. </a:t>
            </a:r>
          </a:p>
          <a:p>
            <a:r>
              <a:rPr lang="en-US" dirty="0"/>
              <a:t>Spark is designed to cover a wide range of workloads such as batch applications, iterative algorithms, interactive queries and streaming. </a:t>
            </a:r>
          </a:p>
          <a:p>
            <a:r>
              <a:rPr lang="en-US" dirty="0"/>
              <a:t>Apart from supporting all these workload in a respective system, it reduces the management burden of maintaining separate tools.</a:t>
            </a:r>
          </a:p>
          <a:p>
            <a:r>
              <a:rPr lang="en-US" dirty="0"/>
              <a:t>Spark is designed to be highly accessible, offering simple APIs in Python, Java, </a:t>
            </a:r>
            <a:r>
              <a:rPr lang="en-US" dirty="0" err="1"/>
              <a:t>Scala</a:t>
            </a:r>
            <a:r>
              <a:rPr lang="en-US" dirty="0"/>
              <a:t>, and SQL, and rich built-in libraries. It also integrates closely with other Big Data tools. </a:t>
            </a:r>
          </a:p>
          <a:p>
            <a:r>
              <a:rPr lang="en-US" dirty="0"/>
              <a:t>Spark can run in Hadoop clusters and access any Hadoop data source, including Cassandra.</a:t>
            </a:r>
          </a:p>
        </p:txBody>
      </p:sp>
    </p:spTree>
    <p:extLst>
      <p:ext uri="{BB962C8B-B14F-4D97-AF65-F5344CB8AC3E}">
        <p14:creationId xmlns:p14="http://schemas.microsoft.com/office/powerpoint/2010/main" val="373430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of Spark</a:t>
            </a:r>
          </a:p>
        </p:txBody>
      </p:sp>
      <p:sp>
        <p:nvSpPr>
          <p:cNvPr id="3" name="Content Placeholder 2"/>
          <p:cNvSpPr>
            <a:spLocks noGrp="1"/>
          </p:cNvSpPr>
          <p:nvPr>
            <p:ph idx="1"/>
          </p:nvPr>
        </p:nvSpPr>
        <p:spPr/>
        <p:txBody>
          <a:bodyPr/>
          <a:lstStyle/>
          <a:p>
            <a:r>
              <a:rPr lang="en-US" dirty="0"/>
              <a:t>Apache Spark has following features:</a:t>
            </a:r>
          </a:p>
          <a:p>
            <a:r>
              <a:rPr lang="en-US" b="1" dirty="0">
                <a:solidFill>
                  <a:schemeClr val="accent6"/>
                </a:solidFill>
              </a:rPr>
              <a:t>Speed</a:t>
            </a:r>
            <a:r>
              <a:rPr lang="en-US" dirty="0"/>
              <a:t> </a:t>
            </a:r>
          </a:p>
          <a:p>
            <a:pPr lvl="1"/>
            <a:r>
              <a:rPr lang="en-US" dirty="0"/>
              <a:t>Spark helps to run an application in Hadoop cluster, up to 100 times faster in memory, and 10 times faster when running on disk. </a:t>
            </a:r>
          </a:p>
          <a:p>
            <a:pPr lvl="1"/>
            <a:r>
              <a:rPr lang="en-US" dirty="0"/>
              <a:t>This is possible by reducing number of read/write operations to disk. </a:t>
            </a:r>
          </a:p>
          <a:p>
            <a:pPr lvl="1"/>
            <a:r>
              <a:rPr lang="en-US" dirty="0"/>
              <a:t>It stores the intermediate processing data in memory.</a:t>
            </a:r>
          </a:p>
          <a:p>
            <a:r>
              <a:rPr lang="en-US" b="1" dirty="0">
                <a:solidFill>
                  <a:schemeClr val="accent6"/>
                </a:solidFill>
              </a:rPr>
              <a:t>Supports multiple languages</a:t>
            </a:r>
            <a:r>
              <a:rPr lang="en-US" dirty="0"/>
              <a:t> </a:t>
            </a:r>
          </a:p>
          <a:p>
            <a:pPr lvl="1"/>
            <a:r>
              <a:rPr lang="en-US" dirty="0"/>
              <a:t>Spark provides built-in APIs in Java, </a:t>
            </a:r>
            <a:r>
              <a:rPr lang="en-US" dirty="0" err="1"/>
              <a:t>Scala</a:t>
            </a:r>
            <a:r>
              <a:rPr lang="en-US" dirty="0"/>
              <a:t>, or Python. </a:t>
            </a:r>
          </a:p>
          <a:p>
            <a:pPr lvl="1"/>
            <a:r>
              <a:rPr lang="en-US" dirty="0"/>
              <a:t>Therefore, you can write applications in different languages. </a:t>
            </a:r>
          </a:p>
          <a:p>
            <a:pPr lvl="1"/>
            <a:r>
              <a:rPr lang="en-US" dirty="0"/>
              <a:t>Spark comes up with 80 high-level operators for interactive querying.</a:t>
            </a:r>
          </a:p>
          <a:p>
            <a:r>
              <a:rPr lang="en-US" b="1" dirty="0">
                <a:solidFill>
                  <a:schemeClr val="accent6"/>
                </a:solidFill>
              </a:rPr>
              <a:t>Advanced Analytics</a:t>
            </a:r>
            <a:r>
              <a:rPr lang="en-US" dirty="0"/>
              <a:t> </a:t>
            </a:r>
          </a:p>
          <a:p>
            <a:pPr lvl="1"/>
            <a:r>
              <a:rPr lang="en-US" dirty="0"/>
              <a:t>Spark not only supports ‘Map’ and ‘reduce’.</a:t>
            </a:r>
          </a:p>
          <a:p>
            <a:pPr lvl="1"/>
            <a:r>
              <a:rPr lang="en-US" dirty="0"/>
              <a:t>It also supports SQL queries, Streaming data, Machine learning (ML), and Graph algorithms.</a:t>
            </a:r>
          </a:p>
          <a:p>
            <a:endParaRPr lang="en-US" dirty="0"/>
          </a:p>
        </p:txBody>
      </p:sp>
    </p:spTree>
    <p:extLst>
      <p:ext uri="{BB962C8B-B14F-4D97-AF65-F5344CB8AC3E}">
        <p14:creationId xmlns:p14="http://schemas.microsoft.com/office/powerpoint/2010/main" val="383900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a:t>
            </a:r>
          </a:p>
        </p:txBody>
      </p:sp>
      <p:sp>
        <p:nvSpPr>
          <p:cNvPr id="3" name="Content Placeholder 2"/>
          <p:cNvSpPr>
            <a:spLocks noGrp="1"/>
          </p:cNvSpPr>
          <p:nvPr>
            <p:ph idx="1"/>
          </p:nvPr>
        </p:nvSpPr>
        <p:spPr/>
        <p:txBody>
          <a:bodyPr/>
          <a:lstStyle/>
          <a:p>
            <a:endParaRPr lang="en-US" dirty="0"/>
          </a:p>
        </p:txBody>
      </p:sp>
      <p:pic>
        <p:nvPicPr>
          <p:cNvPr id="2050"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1158240" y="1259839"/>
            <a:ext cx="10088880" cy="4691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8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a:solidFill>
                  <a:schemeClr val="accent6"/>
                </a:solidFill>
              </a:rPr>
              <a:t>Cluster Managers</a:t>
            </a:r>
          </a:p>
          <a:p>
            <a:r>
              <a:rPr lang="en-US" dirty="0"/>
              <a:t>The design of spark is efficiently scale up from one to thousands of computer nodes.</a:t>
            </a:r>
          </a:p>
          <a:p>
            <a:r>
              <a:rPr lang="en-US" dirty="0"/>
              <a:t>To achieve this while maximum flexibility, Spark may executer variety of cluster managers, including Apache </a:t>
            </a:r>
            <a:r>
              <a:rPr lang="en-US" dirty="0" err="1"/>
              <a:t>Mesos</a:t>
            </a:r>
            <a:r>
              <a:rPr lang="en-US" dirty="0"/>
              <a:t>, Hadoop Yarn and simple cluster manager comprised in Spark itself is known s the Standalone Scheduler.</a:t>
            </a:r>
          </a:p>
          <a:p>
            <a:r>
              <a:rPr lang="en-US" dirty="0"/>
              <a:t>Spark support for these types of cluster managers permits your application to run on them.</a:t>
            </a:r>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3088640" y="3382484"/>
            <a:ext cx="6512560" cy="302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a:solidFill>
                  <a:schemeClr val="accent6"/>
                </a:solidFill>
              </a:rPr>
              <a:t>Apache Spark Core</a:t>
            </a:r>
          </a:p>
          <a:p>
            <a:r>
              <a:rPr lang="en-US" dirty="0"/>
              <a:t>Spark Core is the underlying general execution engine for spark platform that all other functionality is built upon. It provides In-Memory computing and referencing datasets in external storage systems.</a:t>
            </a:r>
          </a:p>
          <a:p>
            <a:endParaRPr lang="en-US" dirty="0"/>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971044" y="2397760"/>
            <a:ext cx="8630156" cy="4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56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Stack – Cont.</a:t>
            </a:r>
          </a:p>
        </p:txBody>
      </p:sp>
      <p:sp>
        <p:nvSpPr>
          <p:cNvPr id="3" name="Content Placeholder 2"/>
          <p:cNvSpPr>
            <a:spLocks noGrp="1"/>
          </p:cNvSpPr>
          <p:nvPr>
            <p:ph idx="1"/>
          </p:nvPr>
        </p:nvSpPr>
        <p:spPr>
          <a:xfrm>
            <a:off x="131180" y="863444"/>
            <a:ext cx="11979539" cy="5590565"/>
          </a:xfrm>
        </p:spPr>
        <p:txBody>
          <a:bodyPr/>
          <a:lstStyle/>
          <a:p>
            <a:r>
              <a:rPr lang="en-US" b="1" dirty="0">
                <a:solidFill>
                  <a:schemeClr val="accent6"/>
                </a:solidFill>
              </a:rPr>
              <a:t>Spark SQL</a:t>
            </a:r>
          </a:p>
          <a:p>
            <a:r>
              <a:rPr lang="en-US" dirty="0"/>
              <a:t>Spark SQL is a component on top of Spark Core that introduces a new data abstraction called </a:t>
            </a:r>
            <a:r>
              <a:rPr lang="en-US" dirty="0" err="1"/>
              <a:t>SchemaRDD</a:t>
            </a:r>
            <a:r>
              <a:rPr lang="en-US" dirty="0"/>
              <a:t>, which provides support for structured and semi-structured data.</a:t>
            </a:r>
          </a:p>
        </p:txBody>
      </p:sp>
      <p:pic>
        <p:nvPicPr>
          <p:cNvPr id="4" name="Picture 2" descr="Spark Architecture - Part 1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702" t="16788" r="8206" b="12866"/>
          <a:stretch/>
        </p:blipFill>
        <p:spPr bwMode="auto">
          <a:xfrm>
            <a:off x="971044" y="2397760"/>
            <a:ext cx="8630156" cy="401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0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deo Lecture 16x9 Light Templat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Lecture 16x9 Light Template" id="{9B038876-6117-C44D-A8E1-0C9F5A6D484A}" vid="{1BA50858-3F7D-8A4C-807F-EF4253F7F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288</TotalTime>
  <Words>1294</Words>
  <Application>Microsoft Office PowerPoint</Application>
  <PresentationFormat>Widescreen</PresentationFormat>
  <Paragraphs>147</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Roboto Condensed Light</vt:lpstr>
      <vt:lpstr>Wingdings 2</vt:lpstr>
      <vt:lpstr>Roboto Condensed</vt:lpstr>
      <vt:lpstr>Calibri</vt:lpstr>
      <vt:lpstr>Segoe UI Black</vt:lpstr>
      <vt:lpstr>Wingdings</vt:lpstr>
      <vt:lpstr>Wingdings 3</vt:lpstr>
      <vt:lpstr>VIdeo Lecture 16x9 Light Template</vt:lpstr>
      <vt:lpstr>Unit-6  Spark</vt:lpstr>
      <vt:lpstr>PowerPoint Presentation</vt:lpstr>
      <vt:lpstr>Spark</vt:lpstr>
      <vt:lpstr>Basics of Spark</vt:lpstr>
      <vt:lpstr>Feature of Spark</vt:lpstr>
      <vt:lpstr>Spark Stack</vt:lpstr>
      <vt:lpstr>Spark Stack – Cont.</vt:lpstr>
      <vt:lpstr>Spark Stack – Cont.</vt:lpstr>
      <vt:lpstr>Spark Stack – Cont.</vt:lpstr>
      <vt:lpstr>Spark Stack – Cont.</vt:lpstr>
      <vt:lpstr>Spark Stack – Cont.</vt:lpstr>
      <vt:lpstr>Spark Stack – Cont.</vt:lpstr>
      <vt:lpstr>Spark Architecture</vt:lpstr>
      <vt:lpstr>Resilient Distributed Dataset(RDD)</vt:lpstr>
      <vt:lpstr>Resilient Distributed Dataset(RDD) – Cont.</vt:lpstr>
      <vt:lpstr>Two ways to create RDDs</vt:lpstr>
      <vt:lpstr>Working of Spark Architecture – Master Node</vt:lpstr>
      <vt:lpstr>Working of Spark Architecture – Worker Nodes</vt:lpstr>
      <vt:lpstr>Interactive Spark with PySpark</vt:lpstr>
      <vt:lpstr>PySpark</vt:lpstr>
      <vt:lpstr>Why PySpark?</vt:lpstr>
      <vt:lpstr>Application of PySpark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Big Data</dc:title>
  <dc:creator>maulik trivedi</dc:creator>
  <cp:lastModifiedBy>umesh patel</cp:lastModifiedBy>
  <cp:revision>26</cp:revision>
  <dcterms:created xsi:type="dcterms:W3CDTF">2021-06-25T10:21:07Z</dcterms:created>
  <dcterms:modified xsi:type="dcterms:W3CDTF">2021-10-03T12:39:29Z</dcterms:modified>
</cp:coreProperties>
</file>