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9D07-0E6D-6D0D-D94E-4DAA255A6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1D4C9-7AFF-4726-745D-694E0087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4AC93-48AF-57AD-218D-A47C4CA8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029B-6DD7-2005-8D14-4B6E45DB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9D8D-D0FF-89BA-F656-2B8B9E1C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4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FB57-6B5E-BE47-B7D9-1B5EF0C1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09450-1CE1-0C88-8738-0349BE023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C763-3F1E-88AE-0A16-64BBF1E4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A7E9-7C0A-17E6-0298-B079847F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75FE-FE9B-076B-31FF-AA3A8296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68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1CB23-AFD0-9720-FA50-ECA9C23C7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A90B6-8451-C6F5-86BA-6A57E728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14BA-9D94-5528-2A7C-533A6F3F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7F3C-C582-A59F-D2C9-1691934B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0EE83-BF6A-0B7D-D160-ED802A87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7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60CC-9DE4-927C-10B2-245B0AC0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7F9A-CA68-AE07-A8F5-43C5B73B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31151-D40D-DCC3-A611-36102E3E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CA5F-BBF7-A1CD-004D-CB3CC71F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4F45-E01D-E866-AA6A-4EA09909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8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84CB-09A9-0408-1983-3DC52F14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41DA-449C-A2DA-9F2D-737BC6AE2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CECA-8490-3F36-2104-AC0C5A77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F4900-63CC-E5DC-9A87-77DB063D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D7EF-5A21-3859-7D66-185C594A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9DFC-6A31-B46C-4A4A-7D5642DA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6F3C-CDBE-C780-04F4-1F99ED4D4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A8444-B5A1-CEA0-81CE-35B87AB9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06E2E-8543-338B-417C-978959FD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ECF55-AC89-5EF0-E64F-EA29F4D9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7B79E-2FEF-CBD9-E13D-17F5E114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3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F88A-3281-1252-1534-2D05ED40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052F6-652B-B47E-7FDD-7CF5E71B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53290-A402-C029-FB96-546A1D31F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F0F87-210E-F7AD-9C80-127565BA2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62A0C-07DE-E135-CA2C-94919F28A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0A098-7D6E-1DBF-2A7D-203715C3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2C240-EF57-D64E-74FC-667B1D85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D27CE-7CEF-783E-9A0D-D6799BD5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1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1848-36EF-DE13-9C7A-4161B710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03DEF-7B5F-C2F6-9C42-6E836120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CEA09-8765-0C1A-C14A-70F587BC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B8FF1-2AFC-F400-1077-809B6BFA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620BF-3D53-D433-899D-FA28F9E8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9DAFB-A2D8-961F-6D4C-20E0B1BD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38A2F-F1C6-FA4A-5951-8C8D6E67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4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3AB4-640B-975B-4522-9DDA0DFA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B1DF-068C-34D1-C71C-D3390A4C1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64E7-F319-1F1D-8C6B-7A16BABF0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8063E-2D16-B4D3-BD07-EB18417D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3FFB9-001E-E8BF-25D1-2BB87E97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4C46F-1B54-94EB-600E-C64182C6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0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42D6-D038-7442-A210-4C393A5E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1A06B-E2FB-3182-A82F-50A35CDBC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8ABB0-FACE-BB1C-7777-0C5931EB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65F53-F30D-327D-2B08-554D467B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6B539-2B38-0F87-D4F2-0C44E293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34302-FBBF-A53F-DB41-4E43CBD9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1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74212-80B6-61E5-4115-946161C9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784FA-7FAE-0637-C48F-526CB534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10FA-CFBE-1E8B-5184-8C85E1011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0446-665B-41FE-80D6-B320F2B4C5D9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703A5-A378-792C-8525-A40A16983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5BA5-9B37-F9D8-0827-B5D7F3887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37E5-F97F-4902-A54D-0495FC9ED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580983-03A7-20C8-FD57-2FDEF777C108}"/>
              </a:ext>
            </a:extLst>
          </p:cNvPr>
          <p:cNvSpPr txBox="1"/>
          <p:nvPr/>
        </p:nvSpPr>
        <p:spPr>
          <a:xfrm>
            <a:off x="111938" y="6054228"/>
            <a:ext cx="18264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Gojo George </a:t>
            </a:r>
          </a:p>
          <a:p>
            <a:r>
              <a:rPr lang="en-IN" sz="1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Matriculation No: 23279457 </a:t>
            </a:r>
          </a:p>
          <a:p>
            <a:r>
              <a:rPr lang="en-IN" sz="1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IDM: ny91woqo </a:t>
            </a:r>
            <a:endParaRPr lang="en-IN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73DECA-CF57-9713-08E5-85FDD4A8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8" y="95886"/>
            <a:ext cx="5160289" cy="4166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08AF2C-F5D7-E0AD-F469-20F62452FB57}"/>
              </a:ext>
            </a:extLst>
          </p:cNvPr>
          <p:cNvSpPr txBox="1"/>
          <p:nvPr/>
        </p:nvSpPr>
        <p:spPr>
          <a:xfrm>
            <a:off x="5581018" y="16546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https://github.com/gojogeo/DSSS_homework9.git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3D5639-33A8-1CA0-4486-EA911AF8BC39}"/>
              </a:ext>
            </a:extLst>
          </p:cNvPr>
          <p:cNvSpPr txBox="1"/>
          <p:nvPr/>
        </p:nvSpPr>
        <p:spPr>
          <a:xfrm>
            <a:off x="5581018" y="534800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t.me/</a:t>
            </a:r>
            <a:r>
              <a:rPr lang="en-IN" dirty="0" err="1"/>
              <a:t>GojoDSSSbot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2C6074-45FF-61A7-0D01-EF1E2D7B9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3" y="4282896"/>
            <a:ext cx="4488238" cy="24792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88E161-8498-F830-CD04-0D44945AE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87" y="813121"/>
            <a:ext cx="2618670" cy="581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3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Gojo George</dc:creator>
  <cp:lastModifiedBy>Gojo George</cp:lastModifiedBy>
  <cp:revision>5</cp:revision>
  <dcterms:created xsi:type="dcterms:W3CDTF">2024-12-26T13:44:49Z</dcterms:created>
  <dcterms:modified xsi:type="dcterms:W3CDTF">2025-01-24T11:45:25Z</dcterms:modified>
</cp:coreProperties>
</file>