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5E46F-6D85-4022-9B99-D6ED8E1642A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C2002D5-1AFF-4D62-9369-0972C0E5A032}">
      <dgm:prSet/>
      <dgm:spPr/>
      <dgm:t>
        <a:bodyPr/>
        <a:lstStyle/>
        <a:p>
          <a:r>
            <a:rPr lang="tr-TR"/>
            <a:t>Savaş dönemi anayasasıdır .</a:t>
          </a:r>
          <a:endParaRPr lang="en-US"/>
        </a:p>
      </dgm:t>
    </dgm:pt>
    <dgm:pt modelId="{424BE76D-8FF8-4BD6-98EC-C98E831C67B7}" type="parTrans" cxnId="{934C0F87-2DAE-4892-A289-0739E6BA8E86}">
      <dgm:prSet/>
      <dgm:spPr/>
      <dgm:t>
        <a:bodyPr/>
        <a:lstStyle/>
        <a:p>
          <a:endParaRPr lang="en-US"/>
        </a:p>
      </dgm:t>
    </dgm:pt>
    <dgm:pt modelId="{E37E673F-0B97-4688-B9E0-898CF9CD7CF8}" type="sibTrans" cxnId="{934C0F87-2DAE-4892-A289-0739E6BA8E86}">
      <dgm:prSet/>
      <dgm:spPr/>
      <dgm:t>
        <a:bodyPr/>
        <a:lstStyle/>
        <a:p>
          <a:endParaRPr lang="en-US"/>
        </a:p>
      </dgm:t>
    </dgm:pt>
    <dgm:pt modelId="{54ED0760-A6EE-4CBF-82B7-17920F5600BE}">
      <dgm:prSet/>
      <dgm:spPr/>
      <dgm:t>
        <a:bodyPr/>
        <a:lstStyle/>
        <a:p>
          <a:r>
            <a:rPr lang="tr-TR"/>
            <a:t>Meclis hükumeti sistemi vardır.</a:t>
          </a:r>
          <a:endParaRPr lang="en-US"/>
        </a:p>
      </dgm:t>
    </dgm:pt>
    <dgm:pt modelId="{930BEC1D-3F25-49EB-AB0F-DCDCA1667084}" type="parTrans" cxnId="{E0093246-48CD-4AE5-B186-05D4378C702B}">
      <dgm:prSet/>
      <dgm:spPr/>
      <dgm:t>
        <a:bodyPr/>
        <a:lstStyle/>
        <a:p>
          <a:endParaRPr lang="en-US"/>
        </a:p>
      </dgm:t>
    </dgm:pt>
    <dgm:pt modelId="{41980227-00F7-4B1A-AFAA-7A4FA2392666}" type="sibTrans" cxnId="{E0093246-48CD-4AE5-B186-05D4378C702B}">
      <dgm:prSet/>
      <dgm:spPr/>
      <dgm:t>
        <a:bodyPr/>
        <a:lstStyle/>
        <a:p>
          <a:endParaRPr lang="en-US"/>
        </a:p>
      </dgm:t>
    </dgm:pt>
    <dgm:pt modelId="{4ADD0D10-FE5E-4BCF-940F-C6EC2EB065F1}">
      <dgm:prSet/>
      <dgm:spPr/>
      <dgm:t>
        <a:bodyPr/>
        <a:lstStyle/>
        <a:p>
          <a:r>
            <a:rPr lang="tr-TR" dirty="0"/>
            <a:t>24 Maddelik kısa bir anayasadır.</a:t>
          </a:r>
          <a:endParaRPr lang="en-US" dirty="0"/>
        </a:p>
      </dgm:t>
    </dgm:pt>
    <dgm:pt modelId="{40E9086F-F8BA-469F-9F55-1CD075A4D543}" type="parTrans" cxnId="{AA90ED23-80CA-4549-8801-660D45C7175A}">
      <dgm:prSet/>
      <dgm:spPr/>
      <dgm:t>
        <a:bodyPr/>
        <a:lstStyle/>
        <a:p>
          <a:endParaRPr lang="en-US"/>
        </a:p>
      </dgm:t>
    </dgm:pt>
    <dgm:pt modelId="{9A54FDAB-185C-44F3-800F-5A2F0F071D50}" type="sibTrans" cxnId="{AA90ED23-80CA-4549-8801-660D45C7175A}">
      <dgm:prSet/>
      <dgm:spPr/>
      <dgm:t>
        <a:bodyPr/>
        <a:lstStyle/>
        <a:p>
          <a:endParaRPr lang="en-US"/>
        </a:p>
      </dgm:t>
    </dgm:pt>
    <dgm:pt modelId="{8459405D-31F8-4199-8D8A-EB55D3E41F5C}">
      <dgm:prSet/>
      <dgm:spPr/>
      <dgm:t>
        <a:bodyPr/>
        <a:lstStyle/>
        <a:p>
          <a:r>
            <a:rPr lang="tr-TR" dirty="0"/>
            <a:t>Güçler birliği esası vardır.</a:t>
          </a:r>
          <a:endParaRPr lang="en-US" dirty="0"/>
        </a:p>
      </dgm:t>
    </dgm:pt>
    <dgm:pt modelId="{8A5F26A1-211D-4A91-91CF-5444779CD361}" type="parTrans" cxnId="{9E58816B-D83D-44DA-8B90-7B65817F0EC7}">
      <dgm:prSet/>
      <dgm:spPr/>
      <dgm:t>
        <a:bodyPr/>
        <a:lstStyle/>
        <a:p>
          <a:endParaRPr lang="en-US"/>
        </a:p>
      </dgm:t>
    </dgm:pt>
    <dgm:pt modelId="{43F6AC03-DB9B-4003-ACEA-1B95E5311383}" type="sibTrans" cxnId="{9E58816B-D83D-44DA-8B90-7B65817F0EC7}">
      <dgm:prSet/>
      <dgm:spPr/>
      <dgm:t>
        <a:bodyPr/>
        <a:lstStyle/>
        <a:p>
          <a:endParaRPr lang="en-US"/>
        </a:p>
      </dgm:t>
    </dgm:pt>
    <dgm:pt modelId="{459EC7D1-9216-4B1E-8555-88BF4E24F451}" type="pres">
      <dgm:prSet presAssocID="{EAF5E46F-6D85-4022-9B99-D6ED8E1642A3}" presName="hierChild1" presStyleCnt="0">
        <dgm:presLayoutVars>
          <dgm:chPref val="1"/>
          <dgm:dir/>
          <dgm:animOne val="branch"/>
          <dgm:animLvl val="lvl"/>
          <dgm:resizeHandles/>
        </dgm:presLayoutVars>
      </dgm:prSet>
      <dgm:spPr/>
    </dgm:pt>
    <dgm:pt modelId="{9BCA5CA3-BC12-4FFE-AF87-5ECB226FAAE3}" type="pres">
      <dgm:prSet presAssocID="{DC2002D5-1AFF-4D62-9369-0972C0E5A032}" presName="hierRoot1" presStyleCnt="0"/>
      <dgm:spPr/>
    </dgm:pt>
    <dgm:pt modelId="{59C25949-FB47-412B-A843-E4CFD1D89458}" type="pres">
      <dgm:prSet presAssocID="{DC2002D5-1AFF-4D62-9369-0972C0E5A032}" presName="composite" presStyleCnt="0"/>
      <dgm:spPr/>
    </dgm:pt>
    <dgm:pt modelId="{F1DFFB6F-C15D-41E7-B5C1-F69F445F39B6}" type="pres">
      <dgm:prSet presAssocID="{DC2002D5-1AFF-4D62-9369-0972C0E5A032}" presName="background" presStyleLbl="node0" presStyleIdx="0" presStyleCnt="4"/>
      <dgm:spPr/>
    </dgm:pt>
    <dgm:pt modelId="{9617F1FC-4B4D-4E2F-B42D-7F46185F3F87}" type="pres">
      <dgm:prSet presAssocID="{DC2002D5-1AFF-4D62-9369-0972C0E5A032}" presName="text" presStyleLbl="fgAcc0" presStyleIdx="0" presStyleCnt="4">
        <dgm:presLayoutVars>
          <dgm:chPref val="3"/>
        </dgm:presLayoutVars>
      </dgm:prSet>
      <dgm:spPr/>
    </dgm:pt>
    <dgm:pt modelId="{E59FA85D-B9E6-4B2A-9D7A-0F24E773701E}" type="pres">
      <dgm:prSet presAssocID="{DC2002D5-1AFF-4D62-9369-0972C0E5A032}" presName="hierChild2" presStyleCnt="0"/>
      <dgm:spPr/>
    </dgm:pt>
    <dgm:pt modelId="{C9A6155E-5970-4FF8-8EA3-55F74744F923}" type="pres">
      <dgm:prSet presAssocID="{54ED0760-A6EE-4CBF-82B7-17920F5600BE}" presName="hierRoot1" presStyleCnt="0"/>
      <dgm:spPr/>
    </dgm:pt>
    <dgm:pt modelId="{682C7C7C-B0EF-426F-9CA8-0F4AC559034F}" type="pres">
      <dgm:prSet presAssocID="{54ED0760-A6EE-4CBF-82B7-17920F5600BE}" presName="composite" presStyleCnt="0"/>
      <dgm:spPr/>
    </dgm:pt>
    <dgm:pt modelId="{2588607D-7463-4302-B0F1-E95C890C847B}" type="pres">
      <dgm:prSet presAssocID="{54ED0760-A6EE-4CBF-82B7-17920F5600BE}" presName="background" presStyleLbl="node0" presStyleIdx="1" presStyleCnt="4"/>
      <dgm:spPr/>
    </dgm:pt>
    <dgm:pt modelId="{B613AF3F-B37B-4C2A-9EB1-6298E92EE300}" type="pres">
      <dgm:prSet presAssocID="{54ED0760-A6EE-4CBF-82B7-17920F5600BE}" presName="text" presStyleLbl="fgAcc0" presStyleIdx="1" presStyleCnt="4">
        <dgm:presLayoutVars>
          <dgm:chPref val="3"/>
        </dgm:presLayoutVars>
      </dgm:prSet>
      <dgm:spPr/>
    </dgm:pt>
    <dgm:pt modelId="{65822D4C-7DB8-46E4-9ED4-0ED7569CD359}" type="pres">
      <dgm:prSet presAssocID="{54ED0760-A6EE-4CBF-82B7-17920F5600BE}" presName="hierChild2" presStyleCnt="0"/>
      <dgm:spPr/>
    </dgm:pt>
    <dgm:pt modelId="{79927115-6F2A-44A6-82C2-6C1BAE967D37}" type="pres">
      <dgm:prSet presAssocID="{4ADD0D10-FE5E-4BCF-940F-C6EC2EB065F1}" presName="hierRoot1" presStyleCnt="0"/>
      <dgm:spPr/>
    </dgm:pt>
    <dgm:pt modelId="{E302447B-B434-4F13-930B-CB0342D14D3A}" type="pres">
      <dgm:prSet presAssocID="{4ADD0D10-FE5E-4BCF-940F-C6EC2EB065F1}" presName="composite" presStyleCnt="0"/>
      <dgm:spPr/>
    </dgm:pt>
    <dgm:pt modelId="{FCA6198A-D372-49E3-8160-19E9331AA55E}" type="pres">
      <dgm:prSet presAssocID="{4ADD0D10-FE5E-4BCF-940F-C6EC2EB065F1}" presName="background" presStyleLbl="node0" presStyleIdx="2" presStyleCnt="4"/>
      <dgm:spPr/>
    </dgm:pt>
    <dgm:pt modelId="{7B260052-639D-4690-B4A0-F9AB8F14BD18}" type="pres">
      <dgm:prSet presAssocID="{4ADD0D10-FE5E-4BCF-940F-C6EC2EB065F1}" presName="text" presStyleLbl="fgAcc0" presStyleIdx="2" presStyleCnt="4">
        <dgm:presLayoutVars>
          <dgm:chPref val="3"/>
        </dgm:presLayoutVars>
      </dgm:prSet>
      <dgm:spPr/>
    </dgm:pt>
    <dgm:pt modelId="{094CDE3B-DECC-4098-A017-A8E3539A2D31}" type="pres">
      <dgm:prSet presAssocID="{4ADD0D10-FE5E-4BCF-940F-C6EC2EB065F1}" presName="hierChild2" presStyleCnt="0"/>
      <dgm:spPr/>
    </dgm:pt>
    <dgm:pt modelId="{5ED713ED-3DEE-4402-85DF-80E3224D02A8}" type="pres">
      <dgm:prSet presAssocID="{8459405D-31F8-4199-8D8A-EB55D3E41F5C}" presName="hierRoot1" presStyleCnt="0"/>
      <dgm:spPr/>
    </dgm:pt>
    <dgm:pt modelId="{942A59CD-2BFA-480A-B9E3-3D9D2498B6E5}" type="pres">
      <dgm:prSet presAssocID="{8459405D-31F8-4199-8D8A-EB55D3E41F5C}" presName="composite" presStyleCnt="0"/>
      <dgm:spPr/>
    </dgm:pt>
    <dgm:pt modelId="{1D7CD619-4941-46B3-A69C-A1A6DA9B62F5}" type="pres">
      <dgm:prSet presAssocID="{8459405D-31F8-4199-8D8A-EB55D3E41F5C}" presName="background" presStyleLbl="node0" presStyleIdx="3" presStyleCnt="4"/>
      <dgm:spPr/>
    </dgm:pt>
    <dgm:pt modelId="{204C005A-EA9D-4C60-9AB5-4FEFAE2C7970}" type="pres">
      <dgm:prSet presAssocID="{8459405D-31F8-4199-8D8A-EB55D3E41F5C}" presName="text" presStyleLbl="fgAcc0" presStyleIdx="3" presStyleCnt="4">
        <dgm:presLayoutVars>
          <dgm:chPref val="3"/>
        </dgm:presLayoutVars>
      </dgm:prSet>
      <dgm:spPr/>
    </dgm:pt>
    <dgm:pt modelId="{3A00B256-E061-414A-8DF6-6CB8D5D83FCD}" type="pres">
      <dgm:prSet presAssocID="{8459405D-31F8-4199-8D8A-EB55D3E41F5C}" presName="hierChild2" presStyleCnt="0"/>
      <dgm:spPr/>
    </dgm:pt>
  </dgm:ptLst>
  <dgm:cxnLst>
    <dgm:cxn modelId="{492FF502-FDED-411B-871D-23A8E4F66CDD}" type="presOf" srcId="{EAF5E46F-6D85-4022-9B99-D6ED8E1642A3}" destId="{459EC7D1-9216-4B1E-8555-88BF4E24F451}" srcOrd="0" destOrd="0" presId="urn:microsoft.com/office/officeart/2005/8/layout/hierarchy1"/>
    <dgm:cxn modelId="{AA90ED23-80CA-4549-8801-660D45C7175A}" srcId="{EAF5E46F-6D85-4022-9B99-D6ED8E1642A3}" destId="{4ADD0D10-FE5E-4BCF-940F-C6EC2EB065F1}" srcOrd="2" destOrd="0" parTransId="{40E9086F-F8BA-469F-9F55-1CD075A4D543}" sibTransId="{9A54FDAB-185C-44F3-800F-5A2F0F071D50}"/>
    <dgm:cxn modelId="{E0093246-48CD-4AE5-B186-05D4378C702B}" srcId="{EAF5E46F-6D85-4022-9B99-D6ED8E1642A3}" destId="{54ED0760-A6EE-4CBF-82B7-17920F5600BE}" srcOrd="1" destOrd="0" parTransId="{930BEC1D-3F25-49EB-AB0F-DCDCA1667084}" sibTransId="{41980227-00F7-4B1A-AFAA-7A4FA2392666}"/>
    <dgm:cxn modelId="{9E58816B-D83D-44DA-8B90-7B65817F0EC7}" srcId="{EAF5E46F-6D85-4022-9B99-D6ED8E1642A3}" destId="{8459405D-31F8-4199-8D8A-EB55D3E41F5C}" srcOrd="3" destOrd="0" parTransId="{8A5F26A1-211D-4A91-91CF-5444779CD361}" sibTransId="{43F6AC03-DB9B-4003-ACEA-1B95E5311383}"/>
    <dgm:cxn modelId="{21553B7D-D082-418F-9834-63D95826BA07}" type="presOf" srcId="{DC2002D5-1AFF-4D62-9369-0972C0E5A032}" destId="{9617F1FC-4B4D-4E2F-B42D-7F46185F3F87}" srcOrd="0" destOrd="0" presId="urn:microsoft.com/office/officeart/2005/8/layout/hierarchy1"/>
    <dgm:cxn modelId="{AAEE4581-8D01-46AF-A485-82BD9CFBC089}" type="presOf" srcId="{8459405D-31F8-4199-8D8A-EB55D3E41F5C}" destId="{204C005A-EA9D-4C60-9AB5-4FEFAE2C7970}" srcOrd="0" destOrd="0" presId="urn:microsoft.com/office/officeart/2005/8/layout/hierarchy1"/>
    <dgm:cxn modelId="{934C0F87-2DAE-4892-A289-0739E6BA8E86}" srcId="{EAF5E46F-6D85-4022-9B99-D6ED8E1642A3}" destId="{DC2002D5-1AFF-4D62-9369-0972C0E5A032}" srcOrd="0" destOrd="0" parTransId="{424BE76D-8FF8-4BD6-98EC-C98E831C67B7}" sibTransId="{E37E673F-0B97-4688-B9E0-898CF9CD7CF8}"/>
    <dgm:cxn modelId="{77E47E87-F3DD-4BD0-A53A-134CE3B2F9CF}" type="presOf" srcId="{54ED0760-A6EE-4CBF-82B7-17920F5600BE}" destId="{B613AF3F-B37B-4C2A-9EB1-6298E92EE300}" srcOrd="0" destOrd="0" presId="urn:microsoft.com/office/officeart/2005/8/layout/hierarchy1"/>
    <dgm:cxn modelId="{FDCA4EA6-548E-4FCB-9B2A-CBE5CE7AD02A}" type="presOf" srcId="{4ADD0D10-FE5E-4BCF-940F-C6EC2EB065F1}" destId="{7B260052-639D-4690-B4A0-F9AB8F14BD18}" srcOrd="0" destOrd="0" presId="urn:microsoft.com/office/officeart/2005/8/layout/hierarchy1"/>
    <dgm:cxn modelId="{1003A300-3B6C-4075-98BE-BFC8FA352484}" type="presParOf" srcId="{459EC7D1-9216-4B1E-8555-88BF4E24F451}" destId="{9BCA5CA3-BC12-4FFE-AF87-5ECB226FAAE3}" srcOrd="0" destOrd="0" presId="urn:microsoft.com/office/officeart/2005/8/layout/hierarchy1"/>
    <dgm:cxn modelId="{9B47AA24-464D-462A-84FD-403FD2365171}" type="presParOf" srcId="{9BCA5CA3-BC12-4FFE-AF87-5ECB226FAAE3}" destId="{59C25949-FB47-412B-A843-E4CFD1D89458}" srcOrd="0" destOrd="0" presId="urn:microsoft.com/office/officeart/2005/8/layout/hierarchy1"/>
    <dgm:cxn modelId="{B01C0C44-CAB4-4D75-BF4E-62D9536238DF}" type="presParOf" srcId="{59C25949-FB47-412B-A843-E4CFD1D89458}" destId="{F1DFFB6F-C15D-41E7-B5C1-F69F445F39B6}" srcOrd="0" destOrd="0" presId="urn:microsoft.com/office/officeart/2005/8/layout/hierarchy1"/>
    <dgm:cxn modelId="{C8F74B5F-F573-4D6C-A13F-65ED21E3AA18}" type="presParOf" srcId="{59C25949-FB47-412B-A843-E4CFD1D89458}" destId="{9617F1FC-4B4D-4E2F-B42D-7F46185F3F87}" srcOrd="1" destOrd="0" presId="urn:microsoft.com/office/officeart/2005/8/layout/hierarchy1"/>
    <dgm:cxn modelId="{1017143E-D432-4F74-9F40-27115D1CBD5D}" type="presParOf" srcId="{9BCA5CA3-BC12-4FFE-AF87-5ECB226FAAE3}" destId="{E59FA85D-B9E6-4B2A-9D7A-0F24E773701E}" srcOrd="1" destOrd="0" presId="urn:microsoft.com/office/officeart/2005/8/layout/hierarchy1"/>
    <dgm:cxn modelId="{2C585E20-E6BE-4B45-A320-6704E0F5EEE1}" type="presParOf" srcId="{459EC7D1-9216-4B1E-8555-88BF4E24F451}" destId="{C9A6155E-5970-4FF8-8EA3-55F74744F923}" srcOrd="1" destOrd="0" presId="urn:microsoft.com/office/officeart/2005/8/layout/hierarchy1"/>
    <dgm:cxn modelId="{D3AFC2EF-962F-4FE6-B90D-24363B819549}" type="presParOf" srcId="{C9A6155E-5970-4FF8-8EA3-55F74744F923}" destId="{682C7C7C-B0EF-426F-9CA8-0F4AC559034F}" srcOrd="0" destOrd="0" presId="urn:microsoft.com/office/officeart/2005/8/layout/hierarchy1"/>
    <dgm:cxn modelId="{FFE92F04-673E-47D7-B186-74840B6E91E6}" type="presParOf" srcId="{682C7C7C-B0EF-426F-9CA8-0F4AC559034F}" destId="{2588607D-7463-4302-B0F1-E95C890C847B}" srcOrd="0" destOrd="0" presId="urn:microsoft.com/office/officeart/2005/8/layout/hierarchy1"/>
    <dgm:cxn modelId="{65C70B2C-A216-4829-B02F-F483A342D5DC}" type="presParOf" srcId="{682C7C7C-B0EF-426F-9CA8-0F4AC559034F}" destId="{B613AF3F-B37B-4C2A-9EB1-6298E92EE300}" srcOrd="1" destOrd="0" presId="urn:microsoft.com/office/officeart/2005/8/layout/hierarchy1"/>
    <dgm:cxn modelId="{8025CDFA-9A51-4DBA-B71D-28644FE5EA4F}" type="presParOf" srcId="{C9A6155E-5970-4FF8-8EA3-55F74744F923}" destId="{65822D4C-7DB8-46E4-9ED4-0ED7569CD359}" srcOrd="1" destOrd="0" presId="urn:microsoft.com/office/officeart/2005/8/layout/hierarchy1"/>
    <dgm:cxn modelId="{62507296-44AF-41DD-939A-E696812C2FE4}" type="presParOf" srcId="{459EC7D1-9216-4B1E-8555-88BF4E24F451}" destId="{79927115-6F2A-44A6-82C2-6C1BAE967D37}" srcOrd="2" destOrd="0" presId="urn:microsoft.com/office/officeart/2005/8/layout/hierarchy1"/>
    <dgm:cxn modelId="{924DE2FD-D681-4440-B20B-F8566CC03F6C}" type="presParOf" srcId="{79927115-6F2A-44A6-82C2-6C1BAE967D37}" destId="{E302447B-B434-4F13-930B-CB0342D14D3A}" srcOrd="0" destOrd="0" presId="urn:microsoft.com/office/officeart/2005/8/layout/hierarchy1"/>
    <dgm:cxn modelId="{DDF5D836-29E1-47CF-8D69-A42767BF7BB1}" type="presParOf" srcId="{E302447B-B434-4F13-930B-CB0342D14D3A}" destId="{FCA6198A-D372-49E3-8160-19E9331AA55E}" srcOrd="0" destOrd="0" presId="urn:microsoft.com/office/officeart/2005/8/layout/hierarchy1"/>
    <dgm:cxn modelId="{34BB6FA5-838E-44F0-B676-AFF0B4C379CB}" type="presParOf" srcId="{E302447B-B434-4F13-930B-CB0342D14D3A}" destId="{7B260052-639D-4690-B4A0-F9AB8F14BD18}" srcOrd="1" destOrd="0" presId="urn:microsoft.com/office/officeart/2005/8/layout/hierarchy1"/>
    <dgm:cxn modelId="{6428B8D1-5010-4F90-9F14-88D7B3450F76}" type="presParOf" srcId="{79927115-6F2A-44A6-82C2-6C1BAE967D37}" destId="{094CDE3B-DECC-4098-A017-A8E3539A2D31}" srcOrd="1" destOrd="0" presId="urn:microsoft.com/office/officeart/2005/8/layout/hierarchy1"/>
    <dgm:cxn modelId="{F9F6D30C-3485-4637-B1F4-38C7BA2CCADF}" type="presParOf" srcId="{459EC7D1-9216-4B1E-8555-88BF4E24F451}" destId="{5ED713ED-3DEE-4402-85DF-80E3224D02A8}" srcOrd="3" destOrd="0" presId="urn:microsoft.com/office/officeart/2005/8/layout/hierarchy1"/>
    <dgm:cxn modelId="{9AB74155-C0AD-49E6-BF07-145AECC811C2}" type="presParOf" srcId="{5ED713ED-3DEE-4402-85DF-80E3224D02A8}" destId="{942A59CD-2BFA-480A-B9E3-3D9D2498B6E5}" srcOrd="0" destOrd="0" presId="urn:microsoft.com/office/officeart/2005/8/layout/hierarchy1"/>
    <dgm:cxn modelId="{E82F1DD2-2E70-4A9D-BFD7-191AEA4BC347}" type="presParOf" srcId="{942A59CD-2BFA-480A-B9E3-3D9D2498B6E5}" destId="{1D7CD619-4941-46B3-A69C-A1A6DA9B62F5}" srcOrd="0" destOrd="0" presId="urn:microsoft.com/office/officeart/2005/8/layout/hierarchy1"/>
    <dgm:cxn modelId="{6E5A1582-187E-44CF-928C-116B1FD24029}" type="presParOf" srcId="{942A59CD-2BFA-480A-B9E3-3D9D2498B6E5}" destId="{204C005A-EA9D-4C60-9AB5-4FEFAE2C7970}" srcOrd="1" destOrd="0" presId="urn:microsoft.com/office/officeart/2005/8/layout/hierarchy1"/>
    <dgm:cxn modelId="{E4FAEA95-F028-4DA5-A7C4-C81F68BDF4D8}" type="presParOf" srcId="{5ED713ED-3DEE-4402-85DF-80E3224D02A8}" destId="{3A00B256-E061-414A-8DF6-6CB8D5D83F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EF2A4-AFE9-4DAE-ADDE-962E0C05F9C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19C448D-1413-4C3C-8C02-A621948F1760}">
      <dgm:prSet custT="1"/>
      <dgm:spPr/>
      <dgm:t>
        <a:bodyPr/>
        <a:lstStyle/>
        <a:p>
          <a:r>
            <a:rPr lang="tr-TR" sz="2000" dirty="0"/>
            <a:t>Cumhuriyet halkı yönetecek olan devlet başkanı ve </a:t>
          </a:r>
          <a:r>
            <a:rPr lang="tr-TR" sz="2000" dirty="0" err="1"/>
            <a:t>milletvekilerinin</a:t>
          </a:r>
          <a:r>
            <a:rPr lang="tr-TR" sz="2000" dirty="0"/>
            <a:t> belli bir süre için halk tarafından seçildiği yönetim biçimidir .</a:t>
          </a:r>
          <a:endParaRPr lang="en-US" sz="2000" dirty="0"/>
        </a:p>
      </dgm:t>
    </dgm:pt>
    <dgm:pt modelId="{2A65B228-B1E6-44AC-A2E2-2676046D3D8F}" type="parTrans" cxnId="{0C789DC9-66D3-4266-9DB8-0BEEA7DCC288}">
      <dgm:prSet/>
      <dgm:spPr/>
      <dgm:t>
        <a:bodyPr/>
        <a:lstStyle/>
        <a:p>
          <a:endParaRPr lang="en-US"/>
        </a:p>
      </dgm:t>
    </dgm:pt>
    <dgm:pt modelId="{A28C99A2-3CFB-4428-B3FC-FE9E913E1DBA}" type="sibTrans" cxnId="{0C789DC9-66D3-4266-9DB8-0BEEA7DCC288}">
      <dgm:prSet/>
      <dgm:spPr/>
      <dgm:t>
        <a:bodyPr/>
        <a:lstStyle/>
        <a:p>
          <a:endParaRPr lang="en-US"/>
        </a:p>
      </dgm:t>
    </dgm:pt>
    <dgm:pt modelId="{954216C7-FCA2-4C78-8926-E3552373A9AE}">
      <dgm:prSet/>
      <dgm:spPr/>
      <dgm:t>
        <a:bodyPr/>
        <a:lstStyle/>
        <a:p>
          <a:r>
            <a:rPr lang="tr-TR" dirty="0"/>
            <a:t>Cumhurbaşkanlığı Hükumet sistemine geçilmesi ile birlikte yasama </a:t>
          </a:r>
          <a:r>
            <a:rPr lang="tr-TR" dirty="0" err="1"/>
            <a:t>milletvekilerine</a:t>
          </a:r>
          <a:r>
            <a:rPr lang="tr-TR" dirty="0"/>
            <a:t> ,yürütme cumhurbaşkanına , yargı da bağımsız mahkemelere verilmiştir.</a:t>
          </a:r>
          <a:endParaRPr lang="en-US" dirty="0"/>
        </a:p>
      </dgm:t>
    </dgm:pt>
    <dgm:pt modelId="{78CEA39C-3BB2-46CF-A125-EBD47C9C15EB}" type="parTrans" cxnId="{36BAEB18-B66C-4AF7-BE63-B4613296B768}">
      <dgm:prSet/>
      <dgm:spPr/>
      <dgm:t>
        <a:bodyPr/>
        <a:lstStyle/>
        <a:p>
          <a:endParaRPr lang="en-US"/>
        </a:p>
      </dgm:t>
    </dgm:pt>
    <dgm:pt modelId="{7D70C7AD-5EED-45A0-A74B-06766A49413D}" type="sibTrans" cxnId="{36BAEB18-B66C-4AF7-BE63-B4613296B768}">
      <dgm:prSet/>
      <dgm:spPr/>
      <dgm:t>
        <a:bodyPr/>
        <a:lstStyle/>
        <a:p>
          <a:endParaRPr lang="en-US"/>
        </a:p>
      </dgm:t>
    </dgm:pt>
    <dgm:pt modelId="{1D432A33-0136-4A35-8CEC-CD6C706BD7C6}">
      <dgm:prSet/>
      <dgm:spPr/>
      <dgm:t>
        <a:bodyPr/>
        <a:lstStyle/>
        <a:p>
          <a:r>
            <a:rPr lang="tr-TR"/>
            <a:t>Yeni düzenleme ile cumhurbaşkanı ve başbakana ait yetkiler bütünüyle cumhurbaşkanında toplanmıştır. </a:t>
          </a:r>
          <a:endParaRPr lang="en-US"/>
        </a:p>
      </dgm:t>
    </dgm:pt>
    <dgm:pt modelId="{B8399052-C3DD-40CD-BBC7-5EAA3C7FDC2E}" type="parTrans" cxnId="{E40A31BE-E7C0-4D09-A621-4A971CA3F68E}">
      <dgm:prSet/>
      <dgm:spPr/>
      <dgm:t>
        <a:bodyPr/>
        <a:lstStyle/>
        <a:p>
          <a:endParaRPr lang="en-US"/>
        </a:p>
      </dgm:t>
    </dgm:pt>
    <dgm:pt modelId="{D57A0DEE-7525-4FE7-9B2D-2144DCA101DF}" type="sibTrans" cxnId="{E40A31BE-E7C0-4D09-A621-4A971CA3F68E}">
      <dgm:prSet/>
      <dgm:spPr/>
      <dgm:t>
        <a:bodyPr/>
        <a:lstStyle/>
        <a:p>
          <a:endParaRPr lang="en-US"/>
        </a:p>
      </dgm:t>
    </dgm:pt>
    <dgm:pt modelId="{90BC44B9-7A7E-44A8-9BDE-F974B0B50A78}" type="pres">
      <dgm:prSet presAssocID="{DAAEF2A4-AFE9-4DAE-ADDE-962E0C05F9CE}" presName="root" presStyleCnt="0">
        <dgm:presLayoutVars>
          <dgm:dir/>
          <dgm:resizeHandles val="exact"/>
        </dgm:presLayoutVars>
      </dgm:prSet>
      <dgm:spPr/>
    </dgm:pt>
    <dgm:pt modelId="{AE8051E3-A2F9-4282-A8DF-DB753D0E07C5}" type="pres">
      <dgm:prSet presAssocID="{319C448D-1413-4C3C-8C02-A621948F1760}" presName="compNode" presStyleCnt="0"/>
      <dgm:spPr/>
    </dgm:pt>
    <dgm:pt modelId="{A559BD42-5343-44D3-9790-5A039E7D96F6}" type="pres">
      <dgm:prSet presAssocID="{319C448D-1413-4C3C-8C02-A621948F17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a"/>
        </a:ext>
      </dgm:extLst>
    </dgm:pt>
    <dgm:pt modelId="{3C94BA4F-94CB-48FD-8E3F-8C4B86216B5F}" type="pres">
      <dgm:prSet presAssocID="{319C448D-1413-4C3C-8C02-A621948F1760}" presName="spaceRect" presStyleCnt="0"/>
      <dgm:spPr/>
    </dgm:pt>
    <dgm:pt modelId="{54864DF6-3F95-4FDF-B48A-A2F73F3B040B}" type="pres">
      <dgm:prSet presAssocID="{319C448D-1413-4C3C-8C02-A621948F1760}" presName="textRect" presStyleLbl="revTx" presStyleIdx="0" presStyleCnt="3">
        <dgm:presLayoutVars>
          <dgm:chMax val="1"/>
          <dgm:chPref val="1"/>
        </dgm:presLayoutVars>
      </dgm:prSet>
      <dgm:spPr/>
    </dgm:pt>
    <dgm:pt modelId="{E0BB6BFD-D1A7-436C-A26A-E012FDB69C34}" type="pres">
      <dgm:prSet presAssocID="{A28C99A2-3CFB-4428-B3FC-FE9E913E1DBA}" presName="sibTrans" presStyleCnt="0"/>
      <dgm:spPr/>
    </dgm:pt>
    <dgm:pt modelId="{570FAE04-89B4-4EC6-AAB2-A42DB75243EC}" type="pres">
      <dgm:prSet presAssocID="{954216C7-FCA2-4C78-8926-E3552373A9AE}" presName="compNode" presStyleCnt="0"/>
      <dgm:spPr/>
    </dgm:pt>
    <dgm:pt modelId="{C05D69C7-233B-4C9B-8ED1-6E55220EEB5C}" type="pres">
      <dgm:prSet presAssocID="{954216C7-FCA2-4C78-8926-E3552373A9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kim"/>
        </a:ext>
      </dgm:extLst>
    </dgm:pt>
    <dgm:pt modelId="{7C600866-F808-4363-BA2B-43A317DEF436}" type="pres">
      <dgm:prSet presAssocID="{954216C7-FCA2-4C78-8926-E3552373A9AE}" presName="spaceRect" presStyleCnt="0"/>
      <dgm:spPr/>
    </dgm:pt>
    <dgm:pt modelId="{DE2395B5-D8B6-40E4-9860-06EE7931479E}" type="pres">
      <dgm:prSet presAssocID="{954216C7-FCA2-4C78-8926-E3552373A9AE}" presName="textRect" presStyleLbl="revTx" presStyleIdx="1" presStyleCnt="3">
        <dgm:presLayoutVars>
          <dgm:chMax val="1"/>
          <dgm:chPref val="1"/>
        </dgm:presLayoutVars>
      </dgm:prSet>
      <dgm:spPr/>
    </dgm:pt>
    <dgm:pt modelId="{68E0517B-92C1-4D84-9F01-5DF4D2224CCF}" type="pres">
      <dgm:prSet presAssocID="{7D70C7AD-5EED-45A0-A74B-06766A49413D}" presName="sibTrans" presStyleCnt="0"/>
      <dgm:spPr/>
    </dgm:pt>
    <dgm:pt modelId="{072C668A-3C80-4B4E-B871-F57159CCF21E}" type="pres">
      <dgm:prSet presAssocID="{1D432A33-0136-4A35-8CEC-CD6C706BD7C6}" presName="compNode" presStyleCnt="0"/>
      <dgm:spPr/>
    </dgm:pt>
    <dgm:pt modelId="{2AE082E3-AC39-481C-90EF-70A213813A00}" type="pres">
      <dgm:prSet presAssocID="{1D432A33-0136-4A35-8CEC-CD6C706BD7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urşun kalem"/>
        </a:ext>
      </dgm:extLst>
    </dgm:pt>
    <dgm:pt modelId="{A2BC07DD-6593-444B-8BC2-BAD19C7391AB}" type="pres">
      <dgm:prSet presAssocID="{1D432A33-0136-4A35-8CEC-CD6C706BD7C6}" presName="spaceRect" presStyleCnt="0"/>
      <dgm:spPr/>
    </dgm:pt>
    <dgm:pt modelId="{B0E62C90-D127-4F93-9424-42A1BE691173}" type="pres">
      <dgm:prSet presAssocID="{1D432A33-0136-4A35-8CEC-CD6C706BD7C6}" presName="textRect" presStyleLbl="revTx" presStyleIdx="2" presStyleCnt="3">
        <dgm:presLayoutVars>
          <dgm:chMax val="1"/>
          <dgm:chPref val="1"/>
        </dgm:presLayoutVars>
      </dgm:prSet>
      <dgm:spPr/>
    </dgm:pt>
  </dgm:ptLst>
  <dgm:cxnLst>
    <dgm:cxn modelId="{805E890C-D8DC-4820-9809-6E029B39EE3E}" type="presOf" srcId="{319C448D-1413-4C3C-8C02-A621948F1760}" destId="{54864DF6-3F95-4FDF-B48A-A2F73F3B040B}" srcOrd="0" destOrd="0" presId="urn:microsoft.com/office/officeart/2018/2/layout/IconLabelList"/>
    <dgm:cxn modelId="{36BAEB18-B66C-4AF7-BE63-B4613296B768}" srcId="{DAAEF2A4-AFE9-4DAE-ADDE-962E0C05F9CE}" destId="{954216C7-FCA2-4C78-8926-E3552373A9AE}" srcOrd="1" destOrd="0" parTransId="{78CEA39C-3BB2-46CF-A125-EBD47C9C15EB}" sibTransId="{7D70C7AD-5EED-45A0-A74B-06766A49413D}"/>
    <dgm:cxn modelId="{49035174-C5FA-4A9F-8519-61C513497975}" type="presOf" srcId="{954216C7-FCA2-4C78-8926-E3552373A9AE}" destId="{DE2395B5-D8B6-40E4-9860-06EE7931479E}" srcOrd="0" destOrd="0" presId="urn:microsoft.com/office/officeart/2018/2/layout/IconLabelList"/>
    <dgm:cxn modelId="{324DA68A-30E6-46F1-B712-AECA37E4EB92}" type="presOf" srcId="{1D432A33-0136-4A35-8CEC-CD6C706BD7C6}" destId="{B0E62C90-D127-4F93-9424-42A1BE691173}" srcOrd="0" destOrd="0" presId="urn:microsoft.com/office/officeart/2018/2/layout/IconLabelList"/>
    <dgm:cxn modelId="{E40A31BE-E7C0-4D09-A621-4A971CA3F68E}" srcId="{DAAEF2A4-AFE9-4DAE-ADDE-962E0C05F9CE}" destId="{1D432A33-0136-4A35-8CEC-CD6C706BD7C6}" srcOrd="2" destOrd="0" parTransId="{B8399052-C3DD-40CD-BBC7-5EAA3C7FDC2E}" sibTransId="{D57A0DEE-7525-4FE7-9B2D-2144DCA101DF}"/>
    <dgm:cxn modelId="{0C789DC9-66D3-4266-9DB8-0BEEA7DCC288}" srcId="{DAAEF2A4-AFE9-4DAE-ADDE-962E0C05F9CE}" destId="{319C448D-1413-4C3C-8C02-A621948F1760}" srcOrd="0" destOrd="0" parTransId="{2A65B228-B1E6-44AC-A2E2-2676046D3D8F}" sibTransId="{A28C99A2-3CFB-4428-B3FC-FE9E913E1DBA}"/>
    <dgm:cxn modelId="{F1A8E3DA-31BA-4FDA-BCA0-C9AF4169C393}" type="presOf" srcId="{DAAEF2A4-AFE9-4DAE-ADDE-962E0C05F9CE}" destId="{90BC44B9-7A7E-44A8-9BDE-F974B0B50A78}" srcOrd="0" destOrd="0" presId="urn:microsoft.com/office/officeart/2018/2/layout/IconLabelList"/>
    <dgm:cxn modelId="{D70F895D-7A63-4200-9124-35B0F704DAB6}" type="presParOf" srcId="{90BC44B9-7A7E-44A8-9BDE-F974B0B50A78}" destId="{AE8051E3-A2F9-4282-A8DF-DB753D0E07C5}" srcOrd="0" destOrd="0" presId="urn:microsoft.com/office/officeart/2018/2/layout/IconLabelList"/>
    <dgm:cxn modelId="{20F92448-9D40-41DA-B9D9-9E8429F9806D}" type="presParOf" srcId="{AE8051E3-A2F9-4282-A8DF-DB753D0E07C5}" destId="{A559BD42-5343-44D3-9790-5A039E7D96F6}" srcOrd="0" destOrd="0" presId="urn:microsoft.com/office/officeart/2018/2/layout/IconLabelList"/>
    <dgm:cxn modelId="{3B3202E4-1BDF-4F12-B6CB-DEF1C0DDFE98}" type="presParOf" srcId="{AE8051E3-A2F9-4282-A8DF-DB753D0E07C5}" destId="{3C94BA4F-94CB-48FD-8E3F-8C4B86216B5F}" srcOrd="1" destOrd="0" presId="urn:microsoft.com/office/officeart/2018/2/layout/IconLabelList"/>
    <dgm:cxn modelId="{69101FF9-1172-45C4-BE82-3CB3A18A0492}" type="presParOf" srcId="{AE8051E3-A2F9-4282-A8DF-DB753D0E07C5}" destId="{54864DF6-3F95-4FDF-B48A-A2F73F3B040B}" srcOrd="2" destOrd="0" presId="urn:microsoft.com/office/officeart/2018/2/layout/IconLabelList"/>
    <dgm:cxn modelId="{26426468-4C0A-4799-9AC0-594FB19EE037}" type="presParOf" srcId="{90BC44B9-7A7E-44A8-9BDE-F974B0B50A78}" destId="{E0BB6BFD-D1A7-436C-A26A-E012FDB69C34}" srcOrd="1" destOrd="0" presId="urn:microsoft.com/office/officeart/2018/2/layout/IconLabelList"/>
    <dgm:cxn modelId="{C7C5AB22-446C-4FB3-A3FB-9E95E252D6D4}" type="presParOf" srcId="{90BC44B9-7A7E-44A8-9BDE-F974B0B50A78}" destId="{570FAE04-89B4-4EC6-AAB2-A42DB75243EC}" srcOrd="2" destOrd="0" presId="urn:microsoft.com/office/officeart/2018/2/layout/IconLabelList"/>
    <dgm:cxn modelId="{2EB41D27-2912-4829-982A-57E2F07F670C}" type="presParOf" srcId="{570FAE04-89B4-4EC6-AAB2-A42DB75243EC}" destId="{C05D69C7-233B-4C9B-8ED1-6E55220EEB5C}" srcOrd="0" destOrd="0" presId="urn:microsoft.com/office/officeart/2018/2/layout/IconLabelList"/>
    <dgm:cxn modelId="{7B64E2AE-703C-4730-89BA-B6E2B1B1CEA0}" type="presParOf" srcId="{570FAE04-89B4-4EC6-AAB2-A42DB75243EC}" destId="{7C600866-F808-4363-BA2B-43A317DEF436}" srcOrd="1" destOrd="0" presId="urn:microsoft.com/office/officeart/2018/2/layout/IconLabelList"/>
    <dgm:cxn modelId="{6821281E-8BA6-4886-B017-E21E3EFD1E31}" type="presParOf" srcId="{570FAE04-89B4-4EC6-AAB2-A42DB75243EC}" destId="{DE2395B5-D8B6-40E4-9860-06EE7931479E}" srcOrd="2" destOrd="0" presId="urn:microsoft.com/office/officeart/2018/2/layout/IconLabelList"/>
    <dgm:cxn modelId="{B232E886-5422-437C-BC09-84B2441D0CA7}" type="presParOf" srcId="{90BC44B9-7A7E-44A8-9BDE-F974B0B50A78}" destId="{68E0517B-92C1-4D84-9F01-5DF4D2224CCF}" srcOrd="3" destOrd="0" presId="urn:microsoft.com/office/officeart/2018/2/layout/IconLabelList"/>
    <dgm:cxn modelId="{1CE23F49-BEA9-43D1-A56F-EC7D0B90E755}" type="presParOf" srcId="{90BC44B9-7A7E-44A8-9BDE-F974B0B50A78}" destId="{072C668A-3C80-4B4E-B871-F57159CCF21E}" srcOrd="4" destOrd="0" presId="urn:microsoft.com/office/officeart/2018/2/layout/IconLabelList"/>
    <dgm:cxn modelId="{396A7D9B-B702-4F50-8C74-6A715CF2B159}" type="presParOf" srcId="{072C668A-3C80-4B4E-B871-F57159CCF21E}" destId="{2AE082E3-AC39-481C-90EF-70A213813A00}" srcOrd="0" destOrd="0" presId="urn:microsoft.com/office/officeart/2018/2/layout/IconLabelList"/>
    <dgm:cxn modelId="{9A600F07-C911-42D8-9123-88971E2D61A8}" type="presParOf" srcId="{072C668A-3C80-4B4E-B871-F57159CCF21E}" destId="{A2BC07DD-6593-444B-8BC2-BAD19C7391AB}" srcOrd="1" destOrd="0" presId="urn:microsoft.com/office/officeart/2018/2/layout/IconLabelList"/>
    <dgm:cxn modelId="{7E31D043-FF77-4E87-81FC-E0A76301A822}" type="presParOf" srcId="{072C668A-3C80-4B4E-B871-F57159CCF21E}" destId="{B0E62C90-D127-4F93-9424-42A1BE6911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E1EAA8-FEE5-4781-9AA7-D96576822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D77F8E-0FF3-4B54-8C74-AD784C77893F}">
      <dgm:prSet/>
      <dgm:spPr/>
      <dgm:t>
        <a:bodyPr/>
        <a:lstStyle/>
        <a:p>
          <a:r>
            <a:rPr lang="tr-TR" dirty="0"/>
            <a:t>1924 Anayasası’nda ,</a:t>
          </a:r>
          <a:endParaRPr lang="en-US" dirty="0"/>
        </a:p>
      </dgm:t>
    </dgm:pt>
    <dgm:pt modelId="{36085ACE-0D11-4EAC-9854-A14FDC1C700A}" type="parTrans" cxnId="{2B4A0349-8A6A-4AE5-9402-5884F61CF9CD}">
      <dgm:prSet/>
      <dgm:spPr/>
      <dgm:t>
        <a:bodyPr/>
        <a:lstStyle/>
        <a:p>
          <a:endParaRPr lang="en-US"/>
        </a:p>
      </dgm:t>
    </dgm:pt>
    <dgm:pt modelId="{EB6110CA-D479-4A4B-9D0E-EEDAC7B4A652}" type="sibTrans" cxnId="{2B4A0349-8A6A-4AE5-9402-5884F61CF9CD}">
      <dgm:prSet/>
      <dgm:spPr/>
      <dgm:t>
        <a:bodyPr/>
        <a:lstStyle/>
        <a:p>
          <a:endParaRPr lang="en-US"/>
        </a:p>
      </dgm:t>
    </dgm:pt>
    <dgm:pt modelId="{057E9713-854A-4A5A-9579-872673CD3EE0}">
      <dgm:prSet/>
      <dgm:spPr/>
      <dgm:t>
        <a:bodyPr/>
        <a:lstStyle/>
        <a:p>
          <a:r>
            <a:rPr lang="tr-TR" dirty="0"/>
            <a:t>Cumhurbaşkanı meclis üyeleri arasından başvekili seçer,</a:t>
          </a:r>
          <a:endParaRPr lang="en-US" dirty="0"/>
        </a:p>
      </dgm:t>
    </dgm:pt>
    <dgm:pt modelId="{BE0BAE18-1D9D-4FAB-9624-EB7826CFE00F}" type="parTrans" cxnId="{B0613FCB-4BE5-44F3-A929-0F6E897C846C}">
      <dgm:prSet/>
      <dgm:spPr/>
      <dgm:t>
        <a:bodyPr/>
        <a:lstStyle/>
        <a:p>
          <a:endParaRPr lang="en-US"/>
        </a:p>
      </dgm:t>
    </dgm:pt>
    <dgm:pt modelId="{DB5807F8-8244-4423-A3FD-A8BA874BEA09}" type="sibTrans" cxnId="{B0613FCB-4BE5-44F3-A929-0F6E897C846C}">
      <dgm:prSet/>
      <dgm:spPr/>
      <dgm:t>
        <a:bodyPr/>
        <a:lstStyle/>
        <a:p>
          <a:endParaRPr lang="en-US"/>
        </a:p>
      </dgm:t>
    </dgm:pt>
    <dgm:pt modelId="{9CCE2380-F420-4A11-BEE4-42044098C9F2}">
      <dgm:prSet/>
      <dgm:spPr/>
      <dgm:t>
        <a:bodyPr/>
        <a:lstStyle/>
        <a:p>
          <a:r>
            <a:rPr lang="tr-TR"/>
            <a:t>Başvekil de meclis üyeleri arasından bakanlar kurulunu oluşturarak cumhurbaşkanının onayına sunar ,</a:t>
          </a:r>
          <a:endParaRPr lang="en-US"/>
        </a:p>
      </dgm:t>
    </dgm:pt>
    <dgm:pt modelId="{4356FF88-2B1A-4530-ACD3-CFE9C6B9AD57}" type="parTrans" cxnId="{68C21A38-9D51-4FE4-8827-C3FA043CB6AC}">
      <dgm:prSet/>
      <dgm:spPr/>
      <dgm:t>
        <a:bodyPr/>
        <a:lstStyle/>
        <a:p>
          <a:endParaRPr lang="en-US"/>
        </a:p>
      </dgm:t>
    </dgm:pt>
    <dgm:pt modelId="{322169E2-32E8-4EFD-B289-5C52894BF763}" type="sibTrans" cxnId="{68C21A38-9D51-4FE4-8827-C3FA043CB6AC}">
      <dgm:prSet/>
      <dgm:spPr/>
      <dgm:t>
        <a:bodyPr/>
        <a:lstStyle/>
        <a:p>
          <a:endParaRPr lang="en-US"/>
        </a:p>
      </dgm:t>
    </dgm:pt>
    <dgm:pt modelId="{0EABE1C0-868C-4818-AC59-0CE4AC1E4B7A}">
      <dgm:prSet/>
      <dgm:spPr/>
      <dgm:t>
        <a:bodyPr/>
        <a:lstStyle/>
        <a:p>
          <a:r>
            <a:rPr lang="tr-TR"/>
            <a:t>Cumhurbaşkanı oluşturulan bakanlar kurulunu onaylar kurulan yeni hükumet için mecliste güvenoyu alan hükumet ,görevine başlardı.</a:t>
          </a:r>
          <a:endParaRPr lang="en-US"/>
        </a:p>
      </dgm:t>
    </dgm:pt>
    <dgm:pt modelId="{F7D209A3-6C1D-44C0-AF0D-6133133784E2}" type="parTrans" cxnId="{5C4DCE31-7EA0-4DEB-A70D-6F20229C4ADA}">
      <dgm:prSet/>
      <dgm:spPr/>
      <dgm:t>
        <a:bodyPr/>
        <a:lstStyle/>
        <a:p>
          <a:endParaRPr lang="en-US"/>
        </a:p>
      </dgm:t>
    </dgm:pt>
    <dgm:pt modelId="{B2043C3E-0A8B-4CD5-B3B2-F7FF4066A130}" type="sibTrans" cxnId="{5C4DCE31-7EA0-4DEB-A70D-6F20229C4ADA}">
      <dgm:prSet/>
      <dgm:spPr/>
      <dgm:t>
        <a:bodyPr/>
        <a:lstStyle/>
        <a:p>
          <a:endParaRPr lang="en-US"/>
        </a:p>
      </dgm:t>
    </dgm:pt>
    <dgm:pt modelId="{48E71926-CCAC-4C56-A820-46883C49FC88}" type="pres">
      <dgm:prSet presAssocID="{C3E1EAA8-FEE5-4781-9AA7-D96576822101}" presName="root" presStyleCnt="0">
        <dgm:presLayoutVars>
          <dgm:dir/>
          <dgm:resizeHandles val="exact"/>
        </dgm:presLayoutVars>
      </dgm:prSet>
      <dgm:spPr/>
    </dgm:pt>
    <dgm:pt modelId="{5D50EBC0-94C9-4A18-9C99-FD699924B80B}" type="pres">
      <dgm:prSet presAssocID="{53D77F8E-0FF3-4B54-8C74-AD784C77893F}" presName="compNode" presStyleCnt="0"/>
      <dgm:spPr/>
    </dgm:pt>
    <dgm:pt modelId="{175A1D1F-8FD4-40C4-812F-6E01BEC740B0}" type="pres">
      <dgm:prSet presAssocID="{53D77F8E-0FF3-4B54-8C74-AD784C77893F}" presName="bgRect" presStyleLbl="bgShp" presStyleIdx="0" presStyleCnt="4"/>
      <dgm:spPr/>
    </dgm:pt>
    <dgm:pt modelId="{B3211603-255F-4018-A95E-E5ED3863B723}" type="pres">
      <dgm:prSet presAssocID="{53D77F8E-0FF3-4B54-8C74-AD784C7789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4BAD3DF-0C03-4230-A7CB-F043DF6436D7}" type="pres">
      <dgm:prSet presAssocID="{53D77F8E-0FF3-4B54-8C74-AD784C77893F}" presName="spaceRect" presStyleCnt="0"/>
      <dgm:spPr/>
    </dgm:pt>
    <dgm:pt modelId="{31350017-B81F-4EFA-8BAB-1A8BA479BE41}" type="pres">
      <dgm:prSet presAssocID="{53D77F8E-0FF3-4B54-8C74-AD784C77893F}" presName="parTx" presStyleLbl="revTx" presStyleIdx="0" presStyleCnt="4">
        <dgm:presLayoutVars>
          <dgm:chMax val="0"/>
          <dgm:chPref val="0"/>
        </dgm:presLayoutVars>
      </dgm:prSet>
      <dgm:spPr/>
    </dgm:pt>
    <dgm:pt modelId="{8410A8EF-9E8F-4111-984F-91BEF2D534CF}" type="pres">
      <dgm:prSet presAssocID="{EB6110CA-D479-4A4B-9D0E-EEDAC7B4A652}" presName="sibTrans" presStyleCnt="0"/>
      <dgm:spPr/>
    </dgm:pt>
    <dgm:pt modelId="{82053E38-8963-4782-B5F7-1C6A6CC94986}" type="pres">
      <dgm:prSet presAssocID="{057E9713-854A-4A5A-9579-872673CD3EE0}" presName="compNode" presStyleCnt="0"/>
      <dgm:spPr/>
    </dgm:pt>
    <dgm:pt modelId="{0865EEC3-6E4D-4E3D-B2B5-CA0DC523BAFD}" type="pres">
      <dgm:prSet presAssocID="{057E9713-854A-4A5A-9579-872673CD3EE0}" presName="bgRect" presStyleLbl="bgShp" presStyleIdx="1" presStyleCnt="4"/>
      <dgm:spPr/>
    </dgm:pt>
    <dgm:pt modelId="{C80C581C-5DD6-4350-BDB9-B34AE604CE1D}" type="pres">
      <dgm:prSet presAssocID="{057E9713-854A-4A5A-9579-872673CD3E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Öğretim üyesi"/>
        </a:ext>
      </dgm:extLst>
    </dgm:pt>
    <dgm:pt modelId="{5268E7A9-7D64-4EF4-B89C-0CD3CB1D46B2}" type="pres">
      <dgm:prSet presAssocID="{057E9713-854A-4A5A-9579-872673CD3EE0}" presName="spaceRect" presStyleCnt="0"/>
      <dgm:spPr/>
    </dgm:pt>
    <dgm:pt modelId="{10EAAA05-06FA-490C-AE46-EE31772F2EEC}" type="pres">
      <dgm:prSet presAssocID="{057E9713-854A-4A5A-9579-872673CD3EE0}" presName="parTx" presStyleLbl="revTx" presStyleIdx="1" presStyleCnt="4">
        <dgm:presLayoutVars>
          <dgm:chMax val="0"/>
          <dgm:chPref val="0"/>
        </dgm:presLayoutVars>
      </dgm:prSet>
      <dgm:spPr/>
    </dgm:pt>
    <dgm:pt modelId="{4BAF167D-B4B1-4AB0-A990-3AF7A984820C}" type="pres">
      <dgm:prSet presAssocID="{DB5807F8-8244-4423-A3FD-A8BA874BEA09}" presName="sibTrans" presStyleCnt="0"/>
      <dgm:spPr/>
    </dgm:pt>
    <dgm:pt modelId="{6E4E7A75-8569-4873-9CDF-57EBA5702A47}" type="pres">
      <dgm:prSet presAssocID="{9CCE2380-F420-4A11-BEE4-42044098C9F2}" presName="compNode" presStyleCnt="0"/>
      <dgm:spPr/>
    </dgm:pt>
    <dgm:pt modelId="{40FF84CF-414E-48E9-BE54-8BFFBE7EF1B6}" type="pres">
      <dgm:prSet presAssocID="{9CCE2380-F420-4A11-BEE4-42044098C9F2}" presName="bgRect" presStyleLbl="bgShp" presStyleIdx="2" presStyleCnt="4" custLinFactNeighborX="1171" custLinFactNeighborY="3081"/>
      <dgm:spPr/>
    </dgm:pt>
    <dgm:pt modelId="{10129233-2A5F-47BD-8982-C7FA4FF344E1}" type="pres">
      <dgm:prSet presAssocID="{9CCE2380-F420-4A11-BEE4-42044098C9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a"/>
        </a:ext>
      </dgm:extLst>
    </dgm:pt>
    <dgm:pt modelId="{BE35EAB0-D34F-4545-8840-4AC05A73C978}" type="pres">
      <dgm:prSet presAssocID="{9CCE2380-F420-4A11-BEE4-42044098C9F2}" presName="spaceRect" presStyleCnt="0"/>
      <dgm:spPr/>
    </dgm:pt>
    <dgm:pt modelId="{E607AEBD-1C9D-4795-95C8-C2E7C778BD01}" type="pres">
      <dgm:prSet presAssocID="{9CCE2380-F420-4A11-BEE4-42044098C9F2}" presName="parTx" presStyleLbl="revTx" presStyleIdx="2" presStyleCnt="4">
        <dgm:presLayoutVars>
          <dgm:chMax val="0"/>
          <dgm:chPref val="0"/>
        </dgm:presLayoutVars>
      </dgm:prSet>
      <dgm:spPr/>
    </dgm:pt>
    <dgm:pt modelId="{9D00FD98-3692-4B54-A8BC-D32C5B3273F4}" type="pres">
      <dgm:prSet presAssocID="{322169E2-32E8-4EFD-B289-5C52894BF763}" presName="sibTrans" presStyleCnt="0"/>
      <dgm:spPr/>
    </dgm:pt>
    <dgm:pt modelId="{0E86CFE0-581E-4F05-A443-3D66FDC88D95}" type="pres">
      <dgm:prSet presAssocID="{0EABE1C0-868C-4818-AC59-0CE4AC1E4B7A}" presName="compNode" presStyleCnt="0"/>
      <dgm:spPr/>
    </dgm:pt>
    <dgm:pt modelId="{00139776-D343-4AB9-A6CC-3DBC7D366392}" type="pres">
      <dgm:prSet presAssocID="{0EABE1C0-868C-4818-AC59-0CE4AC1E4B7A}" presName="bgRect" presStyleLbl="bgShp" presStyleIdx="3" presStyleCnt="4"/>
      <dgm:spPr/>
    </dgm:pt>
    <dgm:pt modelId="{4E696ED2-9B66-4A58-961B-66A9CE756DA2}" type="pres">
      <dgm:prSet presAssocID="{0EABE1C0-868C-4818-AC59-0CE4AC1E4B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aptan"/>
        </a:ext>
      </dgm:extLst>
    </dgm:pt>
    <dgm:pt modelId="{6F15A5D7-C139-4F94-8BC8-5BACF51FDB8C}" type="pres">
      <dgm:prSet presAssocID="{0EABE1C0-868C-4818-AC59-0CE4AC1E4B7A}" presName="spaceRect" presStyleCnt="0"/>
      <dgm:spPr/>
    </dgm:pt>
    <dgm:pt modelId="{A3C03243-9375-491D-9AE0-826A85C66838}" type="pres">
      <dgm:prSet presAssocID="{0EABE1C0-868C-4818-AC59-0CE4AC1E4B7A}" presName="parTx" presStyleLbl="revTx" presStyleIdx="3" presStyleCnt="4">
        <dgm:presLayoutVars>
          <dgm:chMax val="0"/>
          <dgm:chPref val="0"/>
        </dgm:presLayoutVars>
      </dgm:prSet>
      <dgm:spPr/>
    </dgm:pt>
  </dgm:ptLst>
  <dgm:cxnLst>
    <dgm:cxn modelId="{B154B214-5197-41AC-A2C1-79B28B3A17A5}" type="presOf" srcId="{C3E1EAA8-FEE5-4781-9AA7-D96576822101}" destId="{48E71926-CCAC-4C56-A820-46883C49FC88}" srcOrd="0" destOrd="0" presId="urn:microsoft.com/office/officeart/2018/2/layout/IconVerticalSolidList"/>
    <dgm:cxn modelId="{5F7ED51F-6B91-4B1C-96BC-DFF16169A086}" type="presOf" srcId="{0EABE1C0-868C-4818-AC59-0CE4AC1E4B7A}" destId="{A3C03243-9375-491D-9AE0-826A85C66838}" srcOrd="0" destOrd="0" presId="urn:microsoft.com/office/officeart/2018/2/layout/IconVerticalSolidList"/>
    <dgm:cxn modelId="{B756BE2E-6DBF-4228-A34E-498D6C0C0DE9}" type="presOf" srcId="{057E9713-854A-4A5A-9579-872673CD3EE0}" destId="{10EAAA05-06FA-490C-AE46-EE31772F2EEC}" srcOrd="0" destOrd="0" presId="urn:microsoft.com/office/officeart/2018/2/layout/IconVerticalSolidList"/>
    <dgm:cxn modelId="{5C4DCE31-7EA0-4DEB-A70D-6F20229C4ADA}" srcId="{C3E1EAA8-FEE5-4781-9AA7-D96576822101}" destId="{0EABE1C0-868C-4818-AC59-0CE4AC1E4B7A}" srcOrd="3" destOrd="0" parTransId="{F7D209A3-6C1D-44C0-AF0D-6133133784E2}" sibTransId="{B2043C3E-0A8B-4CD5-B3B2-F7FF4066A130}"/>
    <dgm:cxn modelId="{68C21A38-9D51-4FE4-8827-C3FA043CB6AC}" srcId="{C3E1EAA8-FEE5-4781-9AA7-D96576822101}" destId="{9CCE2380-F420-4A11-BEE4-42044098C9F2}" srcOrd="2" destOrd="0" parTransId="{4356FF88-2B1A-4530-ACD3-CFE9C6B9AD57}" sibTransId="{322169E2-32E8-4EFD-B289-5C52894BF763}"/>
    <dgm:cxn modelId="{CC49133C-570E-43F5-8E62-D9A613421123}" type="presOf" srcId="{53D77F8E-0FF3-4B54-8C74-AD784C77893F}" destId="{31350017-B81F-4EFA-8BAB-1A8BA479BE41}" srcOrd="0" destOrd="0" presId="urn:microsoft.com/office/officeart/2018/2/layout/IconVerticalSolidList"/>
    <dgm:cxn modelId="{2B4A0349-8A6A-4AE5-9402-5884F61CF9CD}" srcId="{C3E1EAA8-FEE5-4781-9AA7-D96576822101}" destId="{53D77F8E-0FF3-4B54-8C74-AD784C77893F}" srcOrd="0" destOrd="0" parTransId="{36085ACE-0D11-4EAC-9854-A14FDC1C700A}" sibTransId="{EB6110CA-D479-4A4B-9D0E-EEDAC7B4A652}"/>
    <dgm:cxn modelId="{F5DC16B9-2BDB-4B45-AEA5-220363B91A59}" type="presOf" srcId="{9CCE2380-F420-4A11-BEE4-42044098C9F2}" destId="{E607AEBD-1C9D-4795-95C8-C2E7C778BD01}" srcOrd="0" destOrd="0" presId="urn:microsoft.com/office/officeart/2018/2/layout/IconVerticalSolidList"/>
    <dgm:cxn modelId="{B0613FCB-4BE5-44F3-A929-0F6E897C846C}" srcId="{C3E1EAA8-FEE5-4781-9AA7-D96576822101}" destId="{057E9713-854A-4A5A-9579-872673CD3EE0}" srcOrd="1" destOrd="0" parTransId="{BE0BAE18-1D9D-4FAB-9624-EB7826CFE00F}" sibTransId="{DB5807F8-8244-4423-A3FD-A8BA874BEA09}"/>
    <dgm:cxn modelId="{006352F2-49DA-40DD-97D5-20D9876B4767}" type="presParOf" srcId="{48E71926-CCAC-4C56-A820-46883C49FC88}" destId="{5D50EBC0-94C9-4A18-9C99-FD699924B80B}" srcOrd="0" destOrd="0" presId="urn:microsoft.com/office/officeart/2018/2/layout/IconVerticalSolidList"/>
    <dgm:cxn modelId="{FDDECA06-C450-4994-A449-96531768D13C}" type="presParOf" srcId="{5D50EBC0-94C9-4A18-9C99-FD699924B80B}" destId="{175A1D1F-8FD4-40C4-812F-6E01BEC740B0}" srcOrd="0" destOrd="0" presId="urn:microsoft.com/office/officeart/2018/2/layout/IconVerticalSolidList"/>
    <dgm:cxn modelId="{CC824258-0478-4B4D-A174-3B3027368E7A}" type="presParOf" srcId="{5D50EBC0-94C9-4A18-9C99-FD699924B80B}" destId="{B3211603-255F-4018-A95E-E5ED3863B723}" srcOrd="1" destOrd="0" presId="urn:microsoft.com/office/officeart/2018/2/layout/IconVerticalSolidList"/>
    <dgm:cxn modelId="{235716FF-E82C-4F7D-806A-C4B40A25F2A8}" type="presParOf" srcId="{5D50EBC0-94C9-4A18-9C99-FD699924B80B}" destId="{44BAD3DF-0C03-4230-A7CB-F043DF6436D7}" srcOrd="2" destOrd="0" presId="urn:microsoft.com/office/officeart/2018/2/layout/IconVerticalSolidList"/>
    <dgm:cxn modelId="{92B95EB7-BEAD-4785-AECE-1918B5F03B4F}" type="presParOf" srcId="{5D50EBC0-94C9-4A18-9C99-FD699924B80B}" destId="{31350017-B81F-4EFA-8BAB-1A8BA479BE41}" srcOrd="3" destOrd="0" presId="urn:microsoft.com/office/officeart/2018/2/layout/IconVerticalSolidList"/>
    <dgm:cxn modelId="{68DC62D0-25F6-4AA4-9117-5107F273C2F1}" type="presParOf" srcId="{48E71926-CCAC-4C56-A820-46883C49FC88}" destId="{8410A8EF-9E8F-4111-984F-91BEF2D534CF}" srcOrd="1" destOrd="0" presId="urn:microsoft.com/office/officeart/2018/2/layout/IconVerticalSolidList"/>
    <dgm:cxn modelId="{1EDAB6C5-DCE8-4C76-8250-D3F269703482}" type="presParOf" srcId="{48E71926-CCAC-4C56-A820-46883C49FC88}" destId="{82053E38-8963-4782-B5F7-1C6A6CC94986}" srcOrd="2" destOrd="0" presId="urn:microsoft.com/office/officeart/2018/2/layout/IconVerticalSolidList"/>
    <dgm:cxn modelId="{7BF79F63-4AD2-4528-8799-D258887FFEBA}" type="presParOf" srcId="{82053E38-8963-4782-B5F7-1C6A6CC94986}" destId="{0865EEC3-6E4D-4E3D-B2B5-CA0DC523BAFD}" srcOrd="0" destOrd="0" presId="urn:microsoft.com/office/officeart/2018/2/layout/IconVerticalSolidList"/>
    <dgm:cxn modelId="{D2CCD1E2-883F-484A-8086-FF1882C8C10F}" type="presParOf" srcId="{82053E38-8963-4782-B5F7-1C6A6CC94986}" destId="{C80C581C-5DD6-4350-BDB9-B34AE604CE1D}" srcOrd="1" destOrd="0" presId="urn:microsoft.com/office/officeart/2018/2/layout/IconVerticalSolidList"/>
    <dgm:cxn modelId="{55639322-0C37-4379-97F7-C6912BF7FDF0}" type="presParOf" srcId="{82053E38-8963-4782-B5F7-1C6A6CC94986}" destId="{5268E7A9-7D64-4EF4-B89C-0CD3CB1D46B2}" srcOrd="2" destOrd="0" presId="urn:microsoft.com/office/officeart/2018/2/layout/IconVerticalSolidList"/>
    <dgm:cxn modelId="{3FFD503B-71EA-427C-B620-818ECF6FEB3E}" type="presParOf" srcId="{82053E38-8963-4782-B5F7-1C6A6CC94986}" destId="{10EAAA05-06FA-490C-AE46-EE31772F2EEC}" srcOrd="3" destOrd="0" presId="urn:microsoft.com/office/officeart/2018/2/layout/IconVerticalSolidList"/>
    <dgm:cxn modelId="{B7382D5A-7CB0-48FB-A828-742225D1DD9E}" type="presParOf" srcId="{48E71926-CCAC-4C56-A820-46883C49FC88}" destId="{4BAF167D-B4B1-4AB0-A990-3AF7A984820C}" srcOrd="3" destOrd="0" presId="urn:microsoft.com/office/officeart/2018/2/layout/IconVerticalSolidList"/>
    <dgm:cxn modelId="{512A46F7-387D-4DBC-A618-07D624EEF770}" type="presParOf" srcId="{48E71926-CCAC-4C56-A820-46883C49FC88}" destId="{6E4E7A75-8569-4873-9CDF-57EBA5702A47}" srcOrd="4" destOrd="0" presId="urn:microsoft.com/office/officeart/2018/2/layout/IconVerticalSolidList"/>
    <dgm:cxn modelId="{4794C950-03FC-4753-9B08-09470A835527}" type="presParOf" srcId="{6E4E7A75-8569-4873-9CDF-57EBA5702A47}" destId="{40FF84CF-414E-48E9-BE54-8BFFBE7EF1B6}" srcOrd="0" destOrd="0" presId="urn:microsoft.com/office/officeart/2018/2/layout/IconVerticalSolidList"/>
    <dgm:cxn modelId="{C5A9E0EC-EB9A-4448-BB4E-4801E05C1B85}" type="presParOf" srcId="{6E4E7A75-8569-4873-9CDF-57EBA5702A47}" destId="{10129233-2A5F-47BD-8982-C7FA4FF344E1}" srcOrd="1" destOrd="0" presId="urn:microsoft.com/office/officeart/2018/2/layout/IconVerticalSolidList"/>
    <dgm:cxn modelId="{7D7D0AE9-69DD-4AA2-B5CA-0F873E2E1E7C}" type="presParOf" srcId="{6E4E7A75-8569-4873-9CDF-57EBA5702A47}" destId="{BE35EAB0-D34F-4545-8840-4AC05A73C978}" srcOrd="2" destOrd="0" presId="urn:microsoft.com/office/officeart/2018/2/layout/IconVerticalSolidList"/>
    <dgm:cxn modelId="{AE74C6B5-50ED-4357-B745-B95AA86B53F1}" type="presParOf" srcId="{6E4E7A75-8569-4873-9CDF-57EBA5702A47}" destId="{E607AEBD-1C9D-4795-95C8-C2E7C778BD01}" srcOrd="3" destOrd="0" presId="urn:microsoft.com/office/officeart/2018/2/layout/IconVerticalSolidList"/>
    <dgm:cxn modelId="{93CC6751-957A-4BDA-AD37-92A2C1EA48A4}" type="presParOf" srcId="{48E71926-CCAC-4C56-A820-46883C49FC88}" destId="{9D00FD98-3692-4B54-A8BC-D32C5B3273F4}" srcOrd="5" destOrd="0" presId="urn:microsoft.com/office/officeart/2018/2/layout/IconVerticalSolidList"/>
    <dgm:cxn modelId="{D2128656-7747-48D8-A944-B41DA2D7F27A}" type="presParOf" srcId="{48E71926-CCAC-4C56-A820-46883C49FC88}" destId="{0E86CFE0-581E-4F05-A443-3D66FDC88D95}" srcOrd="6" destOrd="0" presId="urn:microsoft.com/office/officeart/2018/2/layout/IconVerticalSolidList"/>
    <dgm:cxn modelId="{3D02991F-4527-4F72-A116-5AD4283D78E1}" type="presParOf" srcId="{0E86CFE0-581E-4F05-A443-3D66FDC88D95}" destId="{00139776-D343-4AB9-A6CC-3DBC7D366392}" srcOrd="0" destOrd="0" presId="urn:microsoft.com/office/officeart/2018/2/layout/IconVerticalSolidList"/>
    <dgm:cxn modelId="{80DC3AF9-D156-47F5-A668-6AD61EA5C6E7}" type="presParOf" srcId="{0E86CFE0-581E-4F05-A443-3D66FDC88D95}" destId="{4E696ED2-9B66-4A58-961B-66A9CE756DA2}" srcOrd="1" destOrd="0" presId="urn:microsoft.com/office/officeart/2018/2/layout/IconVerticalSolidList"/>
    <dgm:cxn modelId="{4761867B-5001-44F5-9EDB-23A25379B0D7}" type="presParOf" srcId="{0E86CFE0-581E-4F05-A443-3D66FDC88D95}" destId="{6F15A5D7-C139-4F94-8BC8-5BACF51FDB8C}" srcOrd="2" destOrd="0" presId="urn:microsoft.com/office/officeart/2018/2/layout/IconVerticalSolidList"/>
    <dgm:cxn modelId="{EE25BD02-35F0-4002-9DC4-449C6E57AAD6}" type="presParOf" srcId="{0E86CFE0-581E-4F05-A443-3D66FDC88D95}" destId="{A3C03243-9375-491D-9AE0-826A85C668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E1EAA8-FEE5-4781-9AA7-D9657682210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3D77F8E-0FF3-4B54-8C74-AD784C77893F}">
      <dgm:prSet/>
      <dgm:spPr/>
      <dgm:t>
        <a:bodyPr/>
        <a:lstStyle/>
        <a:p>
          <a:r>
            <a:rPr lang="tr-TR" dirty="0"/>
            <a:t>1982 Anayasası’nda ,</a:t>
          </a:r>
          <a:endParaRPr lang="en-US" dirty="0"/>
        </a:p>
      </dgm:t>
    </dgm:pt>
    <dgm:pt modelId="{36085ACE-0D11-4EAC-9854-A14FDC1C700A}" type="parTrans" cxnId="{2B4A0349-8A6A-4AE5-9402-5884F61CF9CD}">
      <dgm:prSet/>
      <dgm:spPr/>
      <dgm:t>
        <a:bodyPr/>
        <a:lstStyle/>
        <a:p>
          <a:endParaRPr lang="en-US"/>
        </a:p>
      </dgm:t>
    </dgm:pt>
    <dgm:pt modelId="{EB6110CA-D479-4A4B-9D0E-EEDAC7B4A652}" type="sibTrans" cxnId="{2B4A0349-8A6A-4AE5-9402-5884F61CF9CD}">
      <dgm:prSet/>
      <dgm:spPr/>
      <dgm:t>
        <a:bodyPr/>
        <a:lstStyle/>
        <a:p>
          <a:endParaRPr lang="en-US"/>
        </a:p>
      </dgm:t>
    </dgm:pt>
    <dgm:pt modelId="{057E9713-854A-4A5A-9579-872673CD3EE0}">
      <dgm:prSet/>
      <dgm:spPr/>
      <dgm:t>
        <a:bodyPr/>
        <a:lstStyle/>
        <a:p>
          <a:r>
            <a:rPr lang="tr-TR" dirty="0"/>
            <a:t>Hükümeti kurmakla görevlendirecek olan başbakan TBMM üyeleri arasından cumhurbaşkanı tarafından belirlenir,</a:t>
          </a:r>
          <a:endParaRPr lang="en-US" dirty="0"/>
        </a:p>
      </dgm:t>
    </dgm:pt>
    <dgm:pt modelId="{BE0BAE18-1D9D-4FAB-9624-EB7826CFE00F}" type="parTrans" cxnId="{B0613FCB-4BE5-44F3-A929-0F6E897C846C}">
      <dgm:prSet/>
      <dgm:spPr/>
      <dgm:t>
        <a:bodyPr/>
        <a:lstStyle/>
        <a:p>
          <a:endParaRPr lang="en-US"/>
        </a:p>
      </dgm:t>
    </dgm:pt>
    <dgm:pt modelId="{DB5807F8-8244-4423-A3FD-A8BA874BEA09}" type="sibTrans" cxnId="{B0613FCB-4BE5-44F3-A929-0F6E897C846C}">
      <dgm:prSet/>
      <dgm:spPr/>
      <dgm:t>
        <a:bodyPr/>
        <a:lstStyle/>
        <a:p>
          <a:endParaRPr lang="en-US"/>
        </a:p>
      </dgm:t>
    </dgm:pt>
    <dgm:pt modelId="{2F8039F0-9D29-41BE-B86C-AFC8833D2850}">
      <dgm:prSet/>
      <dgm:spPr/>
      <dgm:t>
        <a:bodyPr/>
        <a:lstStyle/>
        <a:p>
          <a:r>
            <a:rPr lang="tr-TR" dirty="0"/>
            <a:t>Güvenoyu alan hükumet göreve başlar . </a:t>
          </a:r>
        </a:p>
        <a:p>
          <a:endParaRPr lang="en-US" dirty="0"/>
        </a:p>
      </dgm:t>
    </dgm:pt>
    <dgm:pt modelId="{1F0FBB67-8487-4386-B87F-4A3FA8D31F76}" type="parTrans" cxnId="{808BE715-E367-4976-8346-EC4823E37D3E}">
      <dgm:prSet/>
      <dgm:spPr/>
      <dgm:t>
        <a:bodyPr/>
        <a:lstStyle/>
        <a:p>
          <a:endParaRPr lang="en-US"/>
        </a:p>
      </dgm:t>
    </dgm:pt>
    <dgm:pt modelId="{4B352F99-CE59-4F45-80F0-BE148F36296D}" type="sibTrans" cxnId="{808BE715-E367-4976-8346-EC4823E37D3E}">
      <dgm:prSet/>
      <dgm:spPr/>
      <dgm:t>
        <a:bodyPr/>
        <a:lstStyle/>
        <a:p>
          <a:endParaRPr lang="en-US"/>
        </a:p>
      </dgm:t>
    </dgm:pt>
    <dgm:pt modelId="{C3A2D0F2-010C-46C0-9475-A537A8C46666}" type="pres">
      <dgm:prSet presAssocID="{C3E1EAA8-FEE5-4781-9AA7-D96576822101}" presName="vert0" presStyleCnt="0">
        <dgm:presLayoutVars>
          <dgm:dir/>
          <dgm:animOne val="branch"/>
          <dgm:animLvl val="lvl"/>
        </dgm:presLayoutVars>
      </dgm:prSet>
      <dgm:spPr/>
    </dgm:pt>
    <dgm:pt modelId="{A1A0183E-59A2-4C7B-BD72-9B8A1B6C4662}" type="pres">
      <dgm:prSet presAssocID="{53D77F8E-0FF3-4B54-8C74-AD784C77893F}" presName="thickLine" presStyleLbl="alignNode1" presStyleIdx="0" presStyleCnt="3"/>
      <dgm:spPr/>
    </dgm:pt>
    <dgm:pt modelId="{BAE6088A-7FA8-4DF7-B1AC-0311E21C0FBA}" type="pres">
      <dgm:prSet presAssocID="{53D77F8E-0FF3-4B54-8C74-AD784C77893F}" presName="horz1" presStyleCnt="0"/>
      <dgm:spPr/>
    </dgm:pt>
    <dgm:pt modelId="{789BC696-79BE-49FA-9BDA-817D40A66959}" type="pres">
      <dgm:prSet presAssocID="{53D77F8E-0FF3-4B54-8C74-AD784C77893F}" presName="tx1" presStyleLbl="revTx" presStyleIdx="0" presStyleCnt="3"/>
      <dgm:spPr/>
    </dgm:pt>
    <dgm:pt modelId="{26AC6219-25AB-4599-8DF3-2AC8C5D96D0A}" type="pres">
      <dgm:prSet presAssocID="{53D77F8E-0FF3-4B54-8C74-AD784C77893F}" presName="vert1" presStyleCnt="0"/>
      <dgm:spPr/>
    </dgm:pt>
    <dgm:pt modelId="{31325017-FFD8-4A18-9692-409FB7E2D956}" type="pres">
      <dgm:prSet presAssocID="{057E9713-854A-4A5A-9579-872673CD3EE0}" presName="thickLine" presStyleLbl="alignNode1" presStyleIdx="1" presStyleCnt="3"/>
      <dgm:spPr/>
    </dgm:pt>
    <dgm:pt modelId="{9376C76C-C453-43BE-91F5-129A7CFF1806}" type="pres">
      <dgm:prSet presAssocID="{057E9713-854A-4A5A-9579-872673CD3EE0}" presName="horz1" presStyleCnt="0"/>
      <dgm:spPr/>
    </dgm:pt>
    <dgm:pt modelId="{2BA61406-0DD5-4B2E-868D-0B7703BC130F}" type="pres">
      <dgm:prSet presAssocID="{057E9713-854A-4A5A-9579-872673CD3EE0}" presName="tx1" presStyleLbl="revTx" presStyleIdx="1" presStyleCnt="3"/>
      <dgm:spPr/>
    </dgm:pt>
    <dgm:pt modelId="{69168866-F524-42E7-AEB3-DC5206298FEC}" type="pres">
      <dgm:prSet presAssocID="{057E9713-854A-4A5A-9579-872673CD3EE0}" presName="vert1" presStyleCnt="0"/>
      <dgm:spPr/>
    </dgm:pt>
    <dgm:pt modelId="{FC8DE67D-EDCB-4D2D-9542-98E738B4C6DA}" type="pres">
      <dgm:prSet presAssocID="{2F8039F0-9D29-41BE-B86C-AFC8833D2850}" presName="thickLine" presStyleLbl="alignNode1" presStyleIdx="2" presStyleCnt="3"/>
      <dgm:spPr/>
    </dgm:pt>
    <dgm:pt modelId="{CEB3958B-2C8E-450D-BDB0-72F3C437BDB9}" type="pres">
      <dgm:prSet presAssocID="{2F8039F0-9D29-41BE-B86C-AFC8833D2850}" presName="horz1" presStyleCnt="0"/>
      <dgm:spPr/>
    </dgm:pt>
    <dgm:pt modelId="{67728116-0EF2-418F-8B0A-3CE0DC59DED1}" type="pres">
      <dgm:prSet presAssocID="{2F8039F0-9D29-41BE-B86C-AFC8833D2850}" presName="tx1" presStyleLbl="revTx" presStyleIdx="2" presStyleCnt="3"/>
      <dgm:spPr/>
    </dgm:pt>
    <dgm:pt modelId="{9F4CE5A1-DE37-4D2C-8B6A-212DD131263E}" type="pres">
      <dgm:prSet presAssocID="{2F8039F0-9D29-41BE-B86C-AFC8833D2850}" presName="vert1" presStyleCnt="0"/>
      <dgm:spPr/>
    </dgm:pt>
  </dgm:ptLst>
  <dgm:cxnLst>
    <dgm:cxn modelId="{808BE715-E367-4976-8346-EC4823E37D3E}" srcId="{C3E1EAA8-FEE5-4781-9AA7-D96576822101}" destId="{2F8039F0-9D29-41BE-B86C-AFC8833D2850}" srcOrd="2" destOrd="0" parTransId="{1F0FBB67-8487-4386-B87F-4A3FA8D31F76}" sibTransId="{4B352F99-CE59-4F45-80F0-BE148F36296D}"/>
    <dgm:cxn modelId="{422CD51A-2F76-426D-AC2C-0A6A6CCF512B}" type="presOf" srcId="{2F8039F0-9D29-41BE-B86C-AFC8833D2850}" destId="{67728116-0EF2-418F-8B0A-3CE0DC59DED1}" srcOrd="0" destOrd="0" presId="urn:microsoft.com/office/officeart/2008/layout/LinedList"/>
    <dgm:cxn modelId="{2B4A0349-8A6A-4AE5-9402-5884F61CF9CD}" srcId="{C3E1EAA8-FEE5-4781-9AA7-D96576822101}" destId="{53D77F8E-0FF3-4B54-8C74-AD784C77893F}" srcOrd="0" destOrd="0" parTransId="{36085ACE-0D11-4EAC-9854-A14FDC1C700A}" sibTransId="{EB6110CA-D479-4A4B-9D0E-EEDAC7B4A652}"/>
    <dgm:cxn modelId="{F06A0152-11AB-4A32-8FA7-295C333D834D}" type="presOf" srcId="{53D77F8E-0FF3-4B54-8C74-AD784C77893F}" destId="{789BC696-79BE-49FA-9BDA-817D40A66959}" srcOrd="0" destOrd="0" presId="urn:microsoft.com/office/officeart/2008/layout/LinedList"/>
    <dgm:cxn modelId="{7A7EFBAC-3294-4EE2-879F-3F34D9D17C8A}" type="presOf" srcId="{057E9713-854A-4A5A-9579-872673CD3EE0}" destId="{2BA61406-0DD5-4B2E-868D-0B7703BC130F}" srcOrd="0" destOrd="0" presId="urn:microsoft.com/office/officeart/2008/layout/LinedList"/>
    <dgm:cxn modelId="{B0613FCB-4BE5-44F3-A929-0F6E897C846C}" srcId="{C3E1EAA8-FEE5-4781-9AA7-D96576822101}" destId="{057E9713-854A-4A5A-9579-872673CD3EE0}" srcOrd="1" destOrd="0" parTransId="{BE0BAE18-1D9D-4FAB-9624-EB7826CFE00F}" sibTransId="{DB5807F8-8244-4423-A3FD-A8BA874BEA09}"/>
    <dgm:cxn modelId="{AF1136E9-B8E5-484D-9C28-6185A92CDDB4}" type="presOf" srcId="{C3E1EAA8-FEE5-4781-9AA7-D96576822101}" destId="{C3A2D0F2-010C-46C0-9475-A537A8C46666}" srcOrd="0" destOrd="0" presId="urn:microsoft.com/office/officeart/2008/layout/LinedList"/>
    <dgm:cxn modelId="{89C75A04-6979-4F8D-9AC4-C84FA56B681A}" type="presParOf" srcId="{C3A2D0F2-010C-46C0-9475-A537A8C46666}" destId="{A1A0183E-59A2-4C7B-BD72-9B8A1B6C4662}" srcOrd="0" destOrd="0" presId="urn:microsoft.com/office/officeart/2008/layout/LinedList"/>
    <dgm:cxn modelId="{827B22DE-0042-44CB-9D86-E4FA8CBE967E}" type="presParOf" srcId="{C3A2D0F2-010C-46C0-9475-A537A8C46666}" destId="{BAE6088A-7FA8-4DF7-B1AC-0311E21C0FBA}" srcOrd="1" destOrd="0" presId="urn:microsoft.com/office/officeart/2008/layout/LinedList"/>
    <dgm:cxn modelId="{49D15E77-25CE-4F2C-8BF9-E01C72B60437}" type="presParOf" srcId="{BAE6088A-7FA8-4DF7-B1AC-0311E21C0FBA}" destId="{789BC696-79BE-49FA-9BDA-817D40A66959}" srcOrd="0" destOrd="0" presId="urn:microsoft.com/office/officeart/2008/layout/LinedList"/>
    <dgm:cxn modelId="{4C4EEC58-2FC5-49C5-9A40-56BBB762B657}" type="presParOf" srcId="{BAE6088A-7FA8-4DF7-B1AC-0311E21C0FBA}" destId="{26AC6219-25AB-4599-8DF3-2AC8C5D96D0A}" srcOrd="1" destOrd="0" presId="urn:microsoft.com/office/officeart/2008/layout/LinedList"/>
    <dgm:cxn modelId="{3F486DE2-A926-4FC4-9721-2ADE02AF550E}" type="presParOf" srcId="{C3A2D0F2-010C-46C0-9475-A537A8C46666}" destId="{31325017-FFD8-4A18-9692-409FB7E2D956}" srcOrd="2" destOrd="0" presId="urn:microsoft.com/office/officeart/2008/layout/LinedList"/>
    <dgm:cxn modelId="{72E953EC-F3AC-41CB-A9AE-7E9900C15D1E}" type="presParOf" srcId="{C3A2D0F2-010C-46C0-9475-A537A8C46666}" destId="{9376C76C-C453-43BE-91F5-129A7CFF1806}" srcOrd="3" destOrd="0" presId="urn:microsoft.com/office/officeart/2008/layout/LinedList"/>
    <dgm:cxn modelId="{434C74A2-51C7-4D90-838E-5B6C0469DC3B}" type="presParOf" srcId="{9376C76C-C453-43BE-91F5-129A7CFF1806}" destId="{2BA61406-0DD5-4B2E-868D-0B7703BC130F}" srcOrd="0" destOrd="0" presId="urn:microsoft.com/office/officeart/2008/layout/LinedList"/>
    <dgm:cxn modelId="{2ACB70ED-DE18-422F-BE59-A63A3DE13A7B}" type="presParOf" srcId="{9376C76C-C453-43BE-91F5-129A7CFF1806}" destId="{69168866-F524-42E7-AEB3-DC5206298FEC}" srcOrd="1" destOrd="0" presId="urn:microsoft.com/office/officeart/2008/layout/LinedList"/>
    <dgm:cxn modelId="{612C9C86-8679-4CFC-916E-03BAEA5E2A95}" type="presParOf" srcId="{C3A2D0F2-010C-46C0-9475-A537A8C46666}" destId="{FC8DE67D-EDCB-4D2D-9542-98E738B4C6DA}" srcOrd="4" destOrd="0" presId="urn:microsoft.com/office/officeart/2008/layout/LinedList"/>
    <dgm:cxn modelId="{8B353267-6897-44AC-AA81-2B0274E910FD}" type="presParOf" srcId="{C3A2D0F2-010C-46C0-9475-A537A8C46666}" destId="{CEB3958B-2C8E-450D-BDB0-72F3C437BDB9}" srcOrd="5" destOrd="0" presId="urn:microsoft.com/office/officeart/2008/layout/LinedList"/>
    <dgm:cxn modelId="{864F43C1-B15C-48A7-B61D-7BA9BC896A71}" type="presParOf" srcId="{CEB3958B-2C8E-450D-BDB0-72F3C437BDB9}" destId="{67728116-0EF2-418F-8B0A-3CE0DC59DED1}" srcOrd="0" destOrd="0" presId="urn:microsoft.com/office/officeart/2008/layout/LinedList"/>
    <dgm:cxn modelId="{43D7A05C-6AD5-4809-963E-A1B17BE36CEB}" type="presParOf" srcId="{CEB3958B-2C8E-450D-BDB0-72F3C437BDB9}" destId="{9F4CE5A1-DE37-4D2C-8B6A-212DD13126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FFB6F-C15D-41E7-B5C1-F69F445F39B6}">
      <dsp:nvSpPr>
        <dsp:cNvPr id="0" name=""/>
        <dsp:cNvSpPr/>
      </dsp:nvSpPr>
      <dsp:spPr>
        <a:xfrm>
          <a:off x="3249" y="1130819"/>
          <a:ext cx="2319860" cy="1473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7F1FC-4B4D-4E2F-B42D-7F46185F3F87}">
      <dsp:nvSpPr>
        <dsp:cNvPr id="0" name=""/>
        <dsp:cNvSpPr/>
      </dsp:nvSpPr>
      <dsp:spPr>
        <a:xfrm>
          <a:off x="261011" y="1375693"/>
          <a:ext cx="2319860" cy="1473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Savaş dönemi anayasasıdır .</a:t>
          </a:r>
          <a:endParaRPr lang="en-US" sz="2500" kern="1200"/>
        </a:p>
      </dsp:txBody>
      <dsp:txXfrm>
        <a:off x="304157" y="1418839"/>
        <a:ext cx="2233568" cy="1386819"/>
      </dsp:txXfrm>
    </dsp:sp>
    <dsp:sp modelId="{2588607D-7463-4302-B0F1-E95C890C847B}">
      <dsp:nvSpPr>
        <dsp:cNvPr id="0" name=""/>
        <dsp:cNvSpPr/>
      </dsp:nvSpPr>
      <dsp:spPr>
        <a:xfrm>
          <a:off x="2838633" y="1130819"/>
          <a:ext cx="2319860" cy="1473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3AF3F-B37B-4C2A-9EB1-6298E92EE300}">
      <dsp:nvSpPr>
        <dsp:cNvPr id="0" name=""/>
        <dsp:cNvSpPr/>
      </dsp:nvSpPr>
      <dsp:spPr>
        <a:xfrm>
          <a:off x="3096395" y="1375693"/>
          <a:ext cx="2319860" cy="1473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Meclis hükumeti sistemi vardır.</a:t>
          </a:r>
          <a:endParaRPr lang="en-US" sz="2500" kern="1200"/>
        </a:p>
      </dsp:txBody>
      <dsp:txXfrm>
        <a:off x="3139541" y="1418839"/>
        <a:ext cx="2233568" cy="1386819"/>
      </dsp:txXfrm>
    </dsp:sp>
    <dsp:sp modelId="{FCA6198A-D372-49E3-8160-19E9331AA55E}">
      <dsp:nvSpPr>
        <dsp:cNvPr id="0" name=""/>
        <dsp:cNvSpPr/>
      </dsp:nvSpPr>
      <dsp:spPr>
        <a:xfrm>
          <a:off x="5674018" y="1130819"/>
          <a:ext cx="2319860" cy="1473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60052-639D-4690-B4A0-F9AB8F14BD18}">
      <dsp:nvSpPr>
        <dsp:cNvPr id="0" name=""/>
        <dsp:cNvSpPr/>
      </dsp:nvSpPr>
      <dsp:spPr>
        <a:xfrm>
          <a:off x="5931780" y="1375693"/>
          <a:ext cx="2319860" cy="1473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dirty="0"/>
            <a:t>24 Maddelik kısa bir anayasadır.</a:t>
          </a:r>
          <a:endParaRPr lang="en-US" sz="2500" kern="1200" dirty="0"/>
        </a:p>
      </dsp:txBody>
      <dsp:txXfrm>
        <a:off x="5974926" y="1418839"/>
        <a:ext cx="2233568" cy="1386819"/>
      </dsp:txXfrm>
    </dsp:sp>
    <dsp:sp modelId="{1D7CD619-4941-46B3-A69C-A1A6DA9B62F5}">
      <dsp:nvSpPr>
        <dsp:cNvPr id="0" name=""/>
        <dsp:cNvSpPr/>
      </dsp:nvSpPr>
      <dsp:spPr>
        <a:xfrm>
          <a:off x="8509402" y="1130819"/>
          <a:ext cx="2319860" cy="1473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C005A-EA9D-4C60-9AB5-4FEFAE2C7970}">
      <dsp:nvSpPr>
        <dsp:cNvPr id="0" name=""/>
        <dsp:cNvSpPr/>
      </dsp:nvSpPr>
      <dsp:spPr>
        <a:xfrm>
          <a:off x="8767164" y="1375693"/>
          <a:ext cx="2319860" cy="14731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dirty="0"/>
            <a:t>Güçler birliği esası vardır.</a:t>
          </a:r>
          <a:endParaRPr lang="en-US" sz="2500" kern="1200" dirty="0"/>
        </a:p>
      </dsp:txBody>
      <dsp:txXfrm>
        <a:off x="8810310" y="1418839"/>
        <a:ext cx="2233568" cy="1386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9BD42-5343-44D3-9790-5A039E7D96F6}">
      <dsp:nvSpPr>
        <dsp:cNvPr id="0" name=""/>
        <dsp:cNvSpPr/>
      </dsp:nvSpPr>
      <dsp:spPr>
        <a:xfrm>
          <a:off x="666906" y="44424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864DF6-3F95-4FDF-B48A-A2F73F3B040B}">
      <dsp:nvSpPr>
        <dsp:cNvPr id="0" name=""/>
        <dsp:cNvSpPr/>
      </dsp:nvSpPr>
      <dsp:spPr>
        <a:xfrm>
          <a:off x="171906" y="1985202"/>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tr-TR" sz="2000" kern="1200" dirty="0"/>
            <a:t>Cumhuriyet halkı yönetecek olan devlet başkanı ve </a:t>
          </a:r>
          <a:r>
            <a:rPr lang="tr-TR" sz="2000" kern="1200" dirty="0" err="1"/>
            <a:t>milletvekilerinin</a:t>
          </a:r>
          <a:r>
            <a:rPr lang="tr-TR" sz="2000" kern="1200" dirty="0"/>
            <a:t> belli bir süre için halk tarafından seçildiği yönetim biçimidir .</a:t>
          </a:r>
          <a:endParaRPr lang="en-US" sz="2000" kern="1200" dirty="0"/>
        </a:p>
      </dsp:txBody>
      <dsp:txXfrm>
        <a:off x="171906" y="1985202"/>
        <a:ext cx="1800000" cy="3330000"/>
      </dsp:txXfrm>
    </dsp:sp>
    <dsp:sp modelId="{C05D69C7-233B-4C9B-8ED1-6E55220EEB5C}">
      <dsp:nvSpPr>
        <dsp:cNvPr id="0" name=""/>
        <dsp:cNvSpPr/>
      </dsp:nvSpPr>
      <dsp:spPr>
        <a:xfrm>
          <a:off x="2781906" y="44424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2395B5-D8B6-40E4-9860-06EE7931479E}">
      <dsp:nvSpPr>
        <dsp:cNvPr id="0" name=""/>
        <dsp:cNvSpPr/>
      </dsp:nvSpPr>
      <dsp:spPr>
        <a:xfrm>
          <a:off x="2286906" y="1985202"/>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dirty="0"/>
            <a:t>Cumhurbaşkanlığı Hükumet sistemine geçilmesi ile birlikte yasama </a:t>
          </a:r>
          <a:r>
            <a:rPr lang="tr-TR" sz="1600" kern="1200" dirty="0" err="1"/>
            <a:t>milletvekilerine</a:t>
          </a:r>
          <a:r>
            <a:rPr lang="tr-TR" sz="1600" kern="1200" dirty="0"/>
            <a:t> ,yürütme cumhurbaşkanına , yargı da bağımsız mahkemelere verilmiştir.</a:t>
          </a:r>
          <a:endParaRPr lang="en-US" sz="1600" kern="1200" dirty="0"/>
        </a:p>
      </dsp:txBody>
      <dsp:txXfrm>
        <a:off x="2286906" y="1985202"/>
        <a:ext cx="1800000" cy="3330000"/>
      </dsp:txXfrm>
    </dsp:sp>
    <dsp:sp modelId="{2AE082E3-AC39-481C-90EF-70A213813A00}">
      <dsp:nvSpPr>
        <dsp:cNvPr id="0" name=""/>
        <dsp:cNvSpPr/>
      </dsp:nvSpPr>
      <dsp:spPr>
        <a:xfrm>
          <a:off x="4896906" y="44424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62C90-D127-4F93-9424-42A1BE691173}">
      <dsp:nvSpPr>
        <dsp:cNvPr id="0" name=""/>
        <dsp:cNvSpPr/>
      </dsp:nvSpPr>
      <dsp:spPr>
        <a:xfrm>
          <a:off x="4401907" y="1985202"/>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a:t>Yeni düzenleme ile cumhurbaşkanı ve başbakana ait yetkiler bütünüyle cumhurbaşkanında toplanmıştır. </a:t>
          </a:r>
          <a:endParaRPr lang="en-US" sz="1600" kern="1200"/>
        </a:p>
      </dsp:txBody>
      <dsp:txXfrm>
        <a:off x="4401907" y="1985202"/>
        <a:ext cx="1800000" cy="333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A1D1F-8FD4-40C4-812F-6E01BEC740B0}">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11603-255F-4018-A95E-E5ED3863B723}">
      <dsp:nvSpPr>
        <dsp:cNvPr id="0" name=""/>
        <dsp:cNvSpPr/>
      </dsp:nvSpPr>
      <dsp:spPr>
        <a:xfrm>
          <a:off x="366481" y="274979"/>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350017-B81F-4EFA-8BAB-1A8BA479BE41}">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755650">
            <a:lnSpc>
              <a:spcPct val="90000"/>
            </a:lnSpc>
            <a:spcBef>
              <a:spcPct val="0"/>
            </a:spcBef>
            <a:spcAft>
              <a:spcPct val="35000"/>
            </a:spcAft>
            <a:buNone/>
          </a:pPr>
          <a:r>
            <a:rPr lang="tr-TR" sz="1700" kern="1200" dirty="0"/>
            <a:t>1924 Anayasası’nda ,</a:t>
          </a:r>
          <a:endParaRPr lang="en-US" sz="1700" kern="1200" dirty="0"/>
        </a:p>
      </dsp:txBody>
      <dsp:txXfrm>
        <a:off x="1399293" y="2390"/>
        <a:ext cx="4974520" cy="1211509"/>
      </dsp:txXfrm>
    </dsp:sp>
    <dsp:sp modelId="{0865EEC3-6E4D-4E3D-B2B5-CA0DC523BAFD}">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C581C-5DD6-4350-BDB9-B34AE604CE1D}">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EAAA05-06FA-490C-AE46-EE31772F2EEC}">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755650">
            <a:lnSpc>
              <a:spcPct val="90000"/>
            </a:lnSpc>
            <a:spcBef>
              <a:spcPct val="0"/>
            </a:spcBef>
            <a:spcAft>
              <a:spcPct val="35000"/>
            </a:spcAft>
            <a:buNone/>
          </a:pPr>
          <a:r>
            <a:rPr lang="tr-TR" sz="1700" kern="1200" dirty="0"/>
            <a:t>Cumhurbaşkanı meclis üyeleri arasından başvekili seçer,</a:t>
          </a:r>
          <a:endParaRPr lang="en-US" sz="1700" kern="1200" dirty="0"/>
        </a:p>
      </dsp:txBody>
      <dsp:txXfrm>
        <a:off x="1399293" y="1516777"/>
        <a:ext cx="4974520" cy="1211509"/>
      </dsp:txXfrm>
    </dsp:sp>
    <dsp:sp modelId="{40FF84CF-414E-48E9-BE54-8BFFBE7EF1B6}">
      <dsp:nvSpPr>
        <dsp:cNvPr id="0" name=""/>
        <dsp:cNvSpPr/>
      </dsp:nvSpPr>
      <dsp:spPr>
        <a:xfrm>
          <a:off x="0" y="30684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29233-2A5F-47BD-8982-C7FA4FF344E1}">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7AEBD-1C9D-4795-95C8-C2E7C778BD01}">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755650">
            <a:lnSpc>
              <a:spcPct val="90000"/>
            </a:lnSpc>
            <a:spcBef>
              <a:spcPct val="0"/>
            </a:spcBef>
            <a:spcAft>
              <a:spcPct val="35000"/>
            </a:spcAft>
            <a:buNone/>
          </a:pPr>
          <a:r>
            <a:rPr lang="tr-TR" sz="1700" kern="1200"/>
            <a:t>Başvekil de meclis üyeleri arasından bakanlar kurulunu oluşturarak cumhurbaşkanının onayına sunar ,</a:t>
          </a:r>
          <a:endParaRPr lang="en-US" sz="1700" kern="1200"/>
        </a:p>
      </dsp:txBody>
      <dsp:txXfrm>
        <a:off x="1399293" y="3031163"/>
        <a:ext cx="4974520" cy="1211509"/>
      </dsp:txXfrm>
    </dsp:sp>
    <dsp:sp modelId="{00139776-D343-4AB9-A6CC-3DBC7D366392}">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96ED2-9B66-4A58-961B-66A9CE756DA2}">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C03243-9375-491D-9AE0-826A85C66838}">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755650">
            <a:lnSpc>
              <a:spcPct val="90000"/>
            </a:lnSpc>
            <a:spcBef>
              <a:spcPct val="0"/>
            </a:spcBef>
            <a:spcAft>
              <a:spcPct val="35000"/>
            </a:spcAft>
            <a:buNone/>
          </a:pPr>
          <a:r>
            <a:rPr lang="tr-TR" sz="1700" kern="1200"/>
            <a:t>Cumhurbaşkanı oluşturulan bakanlar kurulunu onaylar kurulan yeni hükumet için mecliste güvenoyu alan hükumet ,görevine başlardı.</a:t>
          </a:r>
          <a:endParaRPr lang="en-US" sz="1700" kern="1200"/>
        </a:p>
      </dsp:txBody>
      <dsp:txXfrm>
        <a:off x="1399293" y="4545550"/>
        <a:ext cx="4974520" cy="1211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183E-59A2-4C7B-BD72-9B8A1B6C4662}">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BC696-79BE-49FA-9BDA-817D40A66959}">
      <dsp:nvSpPr>
        <dsp:cNvPr id="0" name=""/>
        <dsp:cNvSpPr/>
      </dsp:nvSpPr>
      <dsp:spPr>
        <a:xfrm>
          <a:off x="0" y="2812"/>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kern="1200" dirty="0"/>
            <a:t>1982 Anayasası’nda ,</a:t>
          </a:r>
          <a:endParaRPr lang="en-US" sz="2900" kern="1200" dirty="0"/>
        </a:p>
      </dsp:txBody>
      <dsp:txXfrm>
        <a:off x="0" y="2812"/>
        <a:ext cx="6373813" cy="1917941"/>
      </dsp:txXfrm>
    </dsp:sp>
    <dsp:sp modelId="{31325017-FFD8-4A18-9692-409FB7E2D956}">
      <dsp:nvSpPr>
        <dsp:cNvPr id="0" name=""/>
        <dsp:cNvSpPr/>
      </dsp:nvSpPr>
      <dsp:spPr>
        <a:xfrm>
          <a:off x="0" y="1920754"/>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61406-0DD5-4B2E-868D-0B7703BC130F}">
      <dsp:nvSpPr>
        <dsp:cNvPr id="0" name=""/>
        <dsp:cNvSpPr/>
      </dsp:nvSpPr>
      <dsp:spPr>
        <a:xfrm>
          <a:off x="0" y="1920754"/>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kern="1200" dirty="0"/>
            <a:t>Hükümeti kurmakla görevlendirecek olan başbakan TBMM üyeleri arasından cumhurbaşkanı tarafından belirlenir,</a:t>
          </a:r>
          <a:endParaRPr lang="en-US" sz="2900" kern="1200" dirty="0"/>
        </a:p>
      </dsp:txBody>
      <dsp:txXfrm>
        <a:off x="0" y="1920754"/>
        <a:ext cx="6373813" cy="1917941"/>
      </dsp:txXfrm>
    </dsp:sp>
    <dsp:sp modelId="{FC8DE67D-EDCB-4D2D-9542-98E738B4C6DA}">
      <dsp:nvSpPr>
        <dsp:cNvPr id="0" name=""/>
        <dsp:cNvSpPr/>
      </dsp:nvSpPr>
      <dsp:spPr>
        <a:xfrm>
          <a:off x="0" y="3838695"/>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28116-0EF2-418F-8B0A-3CE0DC59DED1}">
      <dsp:nvSpPr>
        <dsp:cNvPr id="0" name=""/>
        <dsp:cNvSpPr/>
      </dsp:nvSpPr>
      <dsp:spPr>
        <a:xfrm>
          <a:off x="0" y="383869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tr-TR" sz="2900" kern="1200" dirty="0"/>
            <a:t>Güvenoyu alan hükumet göreve başlar . </a:t>
          </a:r>
        </a:p>
        <a:p>
          <a:pPr marL="0" lvl="0" indent="0" algn="l" defTabSz="1289050">
            <a:lnSpc>
              <a:spcPct val="90000"/>
            </a:lnSpc>
            <a:spcBef>
              <a:spcPct val="0"/>
            </a:spcBef>
            <a:spcAft>
              <a:spcPct val="35000"/>
            </a:spcAft>
            <a:buNone/>
          </a:pPr>
          <a:endParaRPr lang="en-US" sz="2900" kern="1200" dirty="0"/>
        </a:p>
      </dsp:txBody>
      <dsp:txXfrm>
        <a:off x="0" y="3838695"/>
        <a:ext cx="6373813" cy="19179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December 28,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94095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December 28,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3941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December 28,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322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December 28,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4184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December 28,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9639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December 28,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3817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December 28,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2539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December 28,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6859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December 28,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7382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December 28,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5001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December 28,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2165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December 28,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91533787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ilimiz.gen.tr/category/tari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onuanlatimi.org/93-harbi-balkan-savaslari-ve-gunumuzdeki-goc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43E11A-68DB-EA40-C093-D06954BD3EBC}"/>
              </a:ext>
            </a:extLst>
          </p:cNvPr>
          <p:cNvSpPr>
            <a:spLocks noGrp="1"/>
          </p:cNvSpPr>
          <p:nvPr>
            <p:ph type="ctrTitle"/>
          </p:nvPr>
        </p:nvSpPr>
        <p:spPr>
          <a:xfrm>
            <a:off x="550864" y="1051551"/>
            <a:ext cx="3565524" cy="2384898"/>
          </a:xfrm>
        </p:spPr>
        <p:txBody>
          <a:bodyPr anchor="b">
            <a:normAutofit/>
          </a:bodyPr>
          <a:lstStyle/>
          <a:p>
            <a:pPr>
              <a:lnSpc>
                <a:spcPct val="90000"/>
              </a:lnSpc>
            </a:pPr>
            <a:r>
              <a:rPr lang="tr-TR" sz="4100" dirty="0"/>
              <a:t>CUMHURİYET DÖNEMİ DEVLET TEŞKİLATI</a:t>
            </a:r>
            <a:endParaRPr lang="en-US" sz="4100" dirty="0"/>
          </a:p>
        </p:txBody>
      </p:sp>
      <p:sp>
        <p:nvSpPr>
          <p:cNvPr id="3" name="Alt Başlık 2">
            <a:extLst>
              <a:ext uri="{FF2B5EF4-FFF2-40B4-BE49-F238E27FC236}">
                <a16:creationId xmlns:a16="http://schemas.microsoft.com/office/drawing/2014/main" id="{B51ECE5C-B11A-D2ED-01D2-B4C71BBD2086}"/>
              </a:ext>
            </a:extLst>
          </p:cNvPr>
          <p:cNvSpPr>
            <a:spLocks noGrp="1"/>
          </p:cNvSpPr>
          <p:nvPr>
            <p:ph type="subTitle" idx="1"/>
          </p:nvPr>
        </p:nvSpPr>
        <p:spPr>
          <a:xfrm>
            <a:off x="550863" y="3569008"/>
            <a:ext cx="3565525" cy="1731656"/>
          </a:xfrm>
        </p:spPr>
        <p:txBody>
          <a:bodyPr>
            <a:normAutofit/>
          </a:bodyPr>
          <a:lstStyle/>
          <a:p>
            <a:r>
              <a:rPr lang="tr-TR" sz="2000" dirty="0">
                <a:solidFill>
                  <a:schemeClr val="tx1">
                    <a:alpha val="60000"/>
                  </a:schemeClr>
                </a:solidFill>
              </a:rPr>
              <a:t>GÜLÇİN MURAT</a:t>
            </a:r>
          </a:p>
          <a:p>
            <a:r>
              <a:rPr lang="tr-TR" sz="2000" dirty="0">
                <a:solidFill>
                  <a:schemeClr val="tx1">
                    <a:alpha val="60000"/>
                  </a:schemeClr>
                </a:solidFill>
              </a:rPr>
              <a:t>11/O      2416</a:t>
            </a:r>
            <a:endParaRPr lang="en-US" sz="2000" dirty="0">
              <a:solidFill>
                <a:schemeClr val="tx1">
                  <a:alpha val="60000"/>
                </a:schemeClr>
              </a:solidFill>
            </a:endParaRPr>
          </a:p>
        </p:txBody>
      </p:sp>
      <p:grpSp>
        <p:nvGrpSpPr>
          <p:cNvPr id="1033" name="Group 103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034" name="Freeform: Shape 1033">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26" name="Picture 2" descr="Okul öncesi eğitimde Cumhuriyet Bayramı görselleri - Okul Öncesi  Etkinlikleri | Tarih, Lozan, Poster">
            <a:extLst>
              <a:ext uri="{FF2B5EF4-FFF2-40B4-BE49-F238E27FC236}">
                <a16:creationId xmlns:a16="http://schemas.microsoft.com/office/drawing/2014/main" id="{313C643F-5C02-D02D-E24A-4998D0A419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2" r="14518"/>
          <a:stretch/>
        </p:blipFill>
        <p:spPr bwMode="auto">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38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1CD339-90CF-1723-6451-90D94A4B93C8}"/>
              </a:ext>
            </a:extLst>
          </p:cNvPr>
          <p:cNvSpPr>
            <a:spLocks noGrp="1"/>
          </p:cNvSpPr>
          <p:nvPr>
            <p:ph type="title"/>
          </p:nvPr>
        </p:nvSpPr>
        <p:spPr>
          <a:xfrm>
            <a:off x="526785" y="1557337"/>
            <a:ext cx="4535487" cy="3779838"/>
          </a:xfrm>
        </p:spPr>
        <p:txBody>
          <a:bodyPr anchor="ctr">
            <a:normAutofit/>
          </a:bodyPr>
          <a:lstStyle/>
          <a:p>
            <a:r>
              <a:rPr lang="tr-TR" sz="6400"/>
              <a:t>Bakanlar Kurulu,</a:t>
            </a:r>
            <a:endParaRPr lang="en-US" sz="6400"/>
          </a:p>
        </p:txBody>
      </p:sp>
      <p:grpSp>
        <p:nvGrpSpPr>
          <p:cNvPr id="16"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İçerik Yer Tutucusu 2">
            <a:extLst>
              <a:ext uri="{FF2B5EF4-FFF2-40B4-BE49-F238E27FC236}">
                <a16:creationId xmlns:a16="http://schemas.microsoft.com/office/drawing/2014/main" id="{65E32E8A-4678-29AD-2910-9B8739E714A2}"/>
              </a:ext>
            </a:extLst>
          </p:cNvPr>
          <p:cNvGraphicFramePr>
            <a:graphicFrameLocks noGrp="1"/>
          </p:cNvGraphicFramePr>
          <p:nvPr>
            <p:ph idx="1"/>
            <p:extLst>
              <p:ext uri="{D42A27DB-BD31-4B8C-83A1-F6EECF244321}">
                <p14:modId xmlns:p14="http://schemas.microsoft.com/office/powerpoint/2010/main" val="391899185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29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1CD339-90CF-1723-6451-90D94A4B93C8}"/>
              </a:ext>
            </a:extLst>
          </p:cNvPr>
          <p:cNvSpPr>
            <a:spLocks noGrp="1"/>
          </p:cNvSpPr>
          <p:nvPr>
            <p:ph type="title"/>
          </p:nvPr>
        </p:nvSpPr>
        <p:spPr>
          <a:xfrm>
            <a:off x="550863" y="549275"/>
            <a:ext cx="3565525" cy="5543549"/>
          </a:xfrm>
        </p:spPr>
        <p:txBody>
          <a:bodyPr wrap="square" anchor="ctr">
            <a:normAutofit/>
          </a:bodyPr>
          <a:lstStyle/>
          <a:p>
            <a:r>
              <a:rPr lang="tr-TR"/>
              <a:t>Bakanlar Kurulu,</a:t>
            </a:r>
            <a:endParaRPr lang="en-US"/>
          </a:p>
        </p:txBody>
      </p:sp>
      <p:sp>
        <p:nvSpPr>
          <p:cNvPr id="38" name="Rectangle 34">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İçerik Yer Tutucusu 2">
            <a:extLst>
              <a:ext uri="{FF2B5EF4-FFF2-40B4-BE49-F238E27FC236}">
                <a16:creationId xmlns:a16="http://schemas.microsoft.com/office/drawing/2014/main" id="{65E32E8A-4678-29AD-2910-9B8739E714A2}"/>
              </a:ext>
            </a:extLst>
          </p:cNvPr>
          <p:cNvGraphicFramePr>
            <a:graphicFrameLocks noGrp="1"/>
          </p:cNvGraphicFramePr>
          <p:nvPr>
            <p:ph idx="1"/>
            <p:extLst>
              <p:ext uri="{D42A27DB-BD31-4B8C-83A1-F6EECF244321}">
                <p14:modId xmlns:p14="http://schemas.microsoft.com/office/powerpoint/2010/main" val="417643355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7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A1288D-9C74-3E2E-BA62-651CC179A9C1}"/>
              </a:ext>
            </a:extLst>
          </p:cNvPr>
          <p:cNvSpPr>
            <a:spLocks noGrp="1"/>
          </p:cNvSpPr>
          <p:nvPr>
            <p:ph type="title"/>
          </p:nvPr>
        </p:nvSpPr>
        <p:spPr/>
        <p:txBody>
          <a:bodyPr>
            <a:normAutofit fontScale="90000"/>
          </a:bodyPr>
          <a:lstStyle/>
          <a:p>
            <a:r>
              <a:rPr lang="tr-TR" dirty="0"/>
              <a:t>Bakanlar Kurulu,</a:t>
            </a:r>
            <a:br>
              <a:rPr lang="tr-TR" dirty="0"/>
            </a:br>
            <a:endParaRPr lang="en-US" dirty="0"/>
          </a:p>
        </p:txBody>
      </p:sp>
      <p:sp>
        <p:nvSpPr>
          <p:cNvPr id="3" name="İçerik Yer Tutucusu 2">
            <a:extLst>
              <a:ext uri="{FF2B5EF4-FFF2-40B4-BE49-F238E27FC236}">
                <a16:creationId xmlns:a16="http://schemas.microsoft.com/office/drawing/2014/main" id="{03766E9F-E16C-E86E-C676-0C409672C767}"/>
              </a:ext>
            </a:extLst>
          </p:cNvPr>
          <p:cNvSpPr>
            <a:spLocks noGrp="1"/>
          </p:cNvSpPr>
          <p:nvPr>
            <p:ph idx="1"/>
          </p:nvPr>
        </p:nvSpPr>
        <p:spPr/>
        <p:txBody>
          <a:bodyPr/>
          <a:lstStyle/>
          <a:p>
            <a:r>
              <a:rPr lang="tr-TR" dirty="0"/>
              <a:t>Devletin ;ekonomik siyasi, kültürel ve askeri işlerinin yürütülmesinde cumhurbaşkanı ve başbakana yardımcı olur .</a:t>
            </a:r>
          </a:p>
          <a:p>
            <a:r>
              <a:rPr lang="tr-TR" dirty="0"/>
              <a:t>Daha önce bakanlar kurulunda olan kararname çıkarma yetkisi 10 Temmuz 2018 tarihinde çıkarılan 1 numaralı Cumhurbaşkanlığı Kararnamesi ile cumhurbaşkanına devredilmiştir .</a:t>
            </a:r>
          </a:p>
          <a:p>
            <a:r>
              <a:rPr lang="tr-TR" dirty="0"/>
              <a:t>Cumhurbaşkanı , Meclis içinden veya dışından bakanları atayabilir </a:t>
            </a:r>
          </a:p>
          <a:p>
            <a:pPr marL="0" indent="0">
              <a:buNone/>
            </a:pPr>
            <a:endParaRPr lang="en-US" dirty="0"/>
          </a:p>
        </p:txBody>
      </p:sp>
    </p:spTree>
    <p:extLst>
      <p:ext uri="{BB962C8B-B14F-4D97-AF65-F5344CB8AC3E}">
        <p14:creationId xmlns:p14="http://schemas.microsoft.com/office/powerpoint/2010/main" val="195911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77810CA-A1EA-9815-4916-263C32CB7C77}"/>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r>
              <a:rPr lang="en-US" sz="4100"/>
              <a:t>BAKANLIKLAR </a:t>
            </a:r>
          </a:p>
        </p:txBody>
      </p:sp>
      <p:pic>
        <p:nvPicPr>
          <p:cNvPr id="6" name="Resim 5">
            <a:extLst>
              <a:ext uri="{FF2B5EF4-FFF2-40B4-BE49-F238E27FC236}">
                <a16:creationId xmlns:a16="http://schemas.microsoft.com/office/drawing/2014/main" id="{E426391A-3F4F-E5E4-E65B-281B98C65BB5}"/>
              </a:ext>
            </a:extLst>
          </p:cNvPr>
          <p:cNvPicPr>
            <a:picLocks noChangeAspect="1"/>
          </p:cNvPicPr>
          <p:nvPr/>
        </p:nvPicPr>
        <p:blipFill>
          <a:blip r:embed="rId2"/>
          <a:stretch>
            <a:fillRect/>
          </a:stretch>
        </p:blipFill>
        <p:spPr>
          <a:xfrm>
            <a:off x="550864" y="961625"/>
            <a:ext cx="6973888" cy="4936336"/>
          </a:xfrm>
          <a:custGeom>
            <a:avLst/>
            <a:gdLst/>
            <a:ahLst/>
            <a:cxnLst/>
            <a:rect l="l" t="t" r="r" b="b"/>
            <a:pathLst>
              <a:path w="6973888" h="5761037">
                <a:moveTo>
                  <a:pt x="0" y="0"/>
                </a:moveTo>
                <a:lnTo>
                  <a:pt x="6973888" y="0"/>
                </a:lnTo>
                <a:lnTo>
                  <a:pt x="6973888" y="5761037"/>
                </a:lnTo>
                <a:lnTo>
                  <a:pt x="0" y="5761037"/>
                </a:lnTo>
                <a:close/>
              </a:path>
            </a:pathLst>
          </a:custGeom>
        </p:spPr>
      </p:pic>
      <p:sp>
        <p:nvSpPr>
          <p:cNvPr id="25" name="Oval 24">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etin Yer Tutucusu 2">
            <a:extLst>
              <a:ext uri="{FF2B5EF4-FFF2-40B4-BE49-F238E27FC236}">
                <a16:creationId xmlns:a16="http://schemas.microsoft.com/office/drawing/2014/main" id="{BD059328-EBF9-16E6-B75D-8BD49DD9D3DB}"/>
              </a:ext>
            </a:extLst>
          </p:cNvPr>
          <p:cNvSpPr>
            <a:spLocks noGrp="1"/>
          </p:cNvSpPr>
          <p:nvPr>
            <p:ph type="body" idx="1"/>
          </p:nvPr>
        </p:nvSpPr>
        <p:spPr>
          <a:xfrm>
            <a:off x="8075613" y="3803406"/>
            <a:ext cx="3565525" cy="2289419"/>
          </a:xfrm>
        </p:spPr>
        <p:txBody>
          <a:bodyPr vert="horz" wrap="square" lIns="0" tIns="0" rIns="0" bIns="0" rtlCol="0">
            <a:normAutofit/>
          </a:bodyPr>
          <a:lstStyle/>
          <a:p>
            <a:pPr>
              <a:lnSpc>
                <a:spcPct val="100000"/>
              </a:lnSpc>
              <a:spcBef>
                <a:spcPts val="1000"/>
              </a:spcBef>
            </a:pPr>
            <a:r>
              <a:rPr lang="en-US" sz="2000">
                <a:solidFill>
                  <a:schemeClr val="tx1">
                    <a:alpha val="60000"/>
                  </a:schemeClr>
                </a:solidFill>
              </a:rPr>
              <a:t>Bakanlar parlementer sistemde başbakana karşı sorumluyken 1 numaralı kararname ile artık cumhurbaşkanına karşı sorumlu hale gelmiştir.</a:t>
            </a:r>
          </a:p>
        </p:txBody>
      </p:sp>
      <p:sp>
        <p:nvSpPr>
          <p:cNvPr id="4" name="AutoShape 2" descr="Bakanlar Kurulu (Türkiye)">
            <a:extLst>
              <a:ext uri="{FF2B5EF4-FFF2-40B4-BE49-F238E27FC236}">
                <a16:creationId xmlns:a16="http://schemas.microsoft.com/office/drawing/2014/main" id="{068A4D82-AECA-B050-1E32-1F8DA82286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62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E0E4E2-8660-03F4-E6C7-E71926E71691}"/>
              </a:ext>
            </a:extLst>
          </p:cNvPr>
          <p:cNvSpPr>
            <a:spLocks noGrp="1"/>
          </p:cNvSpPr>
          <p:nvPr>
            <p:ph type="title"/>
          </p:nvPr>
        </p:nvSpPr>
        <p:spPr>
          <a:xfrm>
            <a:off x="563563" y="474346"/>
            <a:ext cx="11077574" cy="1097280"/>
          </a:xfrm>
        </p:spPr>
        <p:txBody>
          <a:bodyPr/>
          <a:lstStyle/>
          <a:p>
            <a:r>
              <a:rPr lang="tr-TR" dirty="0"/>
              <a:t>Merkezin Taşra Teşkilatı </a:t>
            </a:r>
            <a:endParaRPr lang="en-US" dirty="0"/>
          </a:p>
        </p:txBody>
      </p:sp>
      <p:sp>
        <p:nvSpPr>
          <p:cNvPr id="3" name="Metin Yer Tutucusu 2">
            <a:extLst>
              <a:ext uri="{FF2B5EF4-FFF2-40B4-BE49-F238E27FC236}">
                <a16:creationId xmlns:a16="http://schemas.microsoft.com/office/drawing/2014/main" id="{231D2233-8273-27B5-9A18-632CE5451F09}"/>
              </a:ext>
            </a:extLst>
          </p:cNvPr>
          <p:cNvSpPr>
            <a:spLocks noGrp="1"/>
          </p:cNvSpPr>
          <p:nvPr>
            <p:ph type="body" idx="1"/>
          </p:nvPr>
        </p:nvSpPr>
        <p:spPr>
          <a:xfrm>
            <a:off x="566271" y="1924050"/>
            <a:ext cx="11074866" cy="4384675"/>
          </a:xfrm>
        </p:spPr>
        <p:txBody>
          <a:bodyPr/>
          <a:lstStyle/>
          <a:p>
            <a:r>
              <a:rPr lang="tr-TR" dirty="0"/>
              <a:t>Anayasa ‘</a:t>
            </a:r>
            <a:r>
              <a:rPr lang="tr-TR" dirty="0" err="1"/>
              <a:t>nın</a:t>
            </a:r>
            <a:r>
              <a:rPr lang="tr-TR" dirty="0"/>
              <a:t> 126. maddesine göre ;Türkiye , merkezi idare bakımından </a:t>
            </a:r>
          </a:p>
          <a:p>
            <a:r>
              <a:rPr lang="tr-TR" dirty="0"/>
              <a:t>Coğrafya durumuna ,</a:t>
            </a:r>
          </a:p>
          <a:p>
            <a:r>
              <a:rPr lang="tr-TR" dirty="0"/>
              <a:t>Ekonomik şartlara kamu hizmetlerinin gereklerine göre  illere , iller de diğer kademeli bölümlere ayrılır ;</a:t>
            </a:r>
          </a:p>
          <a:p>
            <a:endParaRPr lang="tr-TR" dirty="0"/>
          </a:p>
          <a:p>
            <a:r>
              <a:rPr lang="tr-TR" dirty="0"/>
              <a:t>İllerin yönetiminden                                   VALİ</a:t>
            </a:r>
          </a:p>
          <a:p>
            <a:r>
              <a:rPr lang="tr-TR" dirty="0"/>
              <a:t>İlçelerin yönetiminden                                  KAYMAKAM </a:t>
            </a:r>
          </a:p>
          <a:p>
            <a:r>
              <a:rPr lang="tr-TR" dirty="0"/>
              <a:t>Bucakların yönetiminden                                 BUCAK MÜDÜRÜ </a:t>
            </a:r>
            <a:endParaRPr lang="en-US" dirty="0"/>
          </a:p>
        </p:txBody>
      </p:sp>
      <p:cxnSp>
        <p:nvCxnSpPr>
          <p:cNvPr id="5" name="Düz Ok Bağlayıcısı 4">
            <a:extLst>
              <a:ext uri="{FF2B5EF4-FFF2-40B4-BE49-F238E27FC236}">
                <a16:creationId xmlns:a16="http://schemas.microsoft.com/office/drawing/2014/main" id="{234CFF89-6B6A-65AC-7668-40B2B1F309A8}"/>
              </a:ext>
            </a:extLst>
          </p:cNvPr>
          <p:cNvCxnSpPr>
            <a:cxnSpLocks/>
          </p:cNvCxnSpPr>
          <p:nvPr/>
        </p:nvCxnSpPr>
        <p:spPr>
          <a:xfrm>
            <a:off x="3657600" y="4568890"/>
            <a:ext cx="2108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9717BB0B-A2D2-165E-5FFF-88E1EF55CA8F}"/>
              </a:ext>
            </a:extLst>
          </p:cNvPr>
          <p:cNvCxnSpPr>
            <a:cxnSpLocks/>
          </p:cNvCxnSpPr>
          <p:nvPr/>
        </p:nvCxnSpPr>
        <p:spPr>
          <a:xfrm>
            <a:off x="3987282" y="5075853"/>
            <a:ext cx="2108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5056128B-8605-CC8B-492C-9754C7ECE3C5}"/>
              </a:ext>
            </a:extLst>
          </p:cNvPr>
          <p:cNvCxnSpPr>
            <a:cxnSpLocks/>
          </p:cNvCxnSpPr>
          <p:nvPr/>
        </p:nvCxnSpPr>
        <p:spPr>
          <a:xfrm>
            <a:off x="4279640" y="5573486"/>
            <a:ext cx="2108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06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4C0851-91D7-4276-E449-0E32B72B6345}"/>
              </a:ext>
            </a:extLst>
          </p:cNvPr>
          <p:cNvSpPr>
            <a:spLocks noGrp="1"/>
          </p:cNvSpPr>
          <p:nvPr>
            <p:ph type="title"/>
          </p:nvPr>
        </p:nvSpPr>
        <p:spPr>
          <a:xfrm>
            <a:off x="8075614" y="678475"/>
            <a:ext cx="3565524" cy="1923580"/>
          </a:xfrm>
        </p:spPr>
        <p:txBody>
          <a:bodyPr vert="horz" wrap="square" lIns="0" tIns="0" rIns="0" bIns="0" rtlCol="0" anchor="b" anchorCtr="0">
            <a:normAutofit/>
          </a:bodyPr>
          <a:lstStyle/>
          <a:p>
            <a:r>
              <a:rPr lang="en-US" sz="4800" dirty="0"/>
              <a:t>KAYNAKÇA </a:t>
            </a:r>
          </a:p>
        </p:txBody>
      </p:sp>
      <p:pic>
        <p:nvPicPr>
          <p:cNvPr id="7" name="Graphic 6" descr="Kitaplar">
            <a:extLst>
              <a:ext uri="{FF2B5EF4-FFF2-40B4-BE49-F238E27FC236}">
                <a16:creationId xmlns:a16="http://schemas.microsoft.com/office/drawing/2014/main" id="{6B1E491C-827F-1846-E3C1-CC36623E9E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7289" y="549275"/>
            <a:ext cx="5761037"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etin Yer Tutucusu 2">
            <a:extLst>
              <a:ext uri="{FF2B5EF4-FFF2-40B4-BE49-F238E27FC236}">
                <a16:creationId xmlns:a16="http://schemas.microsoft.com/office/drawing/2014/main" id="{8B1ACEB8-D7F8-E69B-DF5B-BCB4076C6EB0}"/>
              </a:ext>
            </a:extLst>
          </p:cNvPr>
          <p:cNvSpPr>
            <a:spLocks noGrp="1"/>
          </p:cNvSpPr>
          <p:nvPr>
            <p:ph type="body" idx="1"/>
          </p:nvPr>
        </p:nvSpPr>
        <p:spPr>
          <a:xfrm>
            <a:off x="8075613" y="2602056"/>
            <a:ext cx="3565525" cy="2665269"/>
          </a:xfrm>
        </p:spPr>
        <p:txBody>
          <a:bodyPr vert="horz" wrap="square" lIns="0" tIns="0" rIns="0" bIns="0" rtlCol="0">
            <a:normAutofit/>
          </a:bodyPr>
          <a:lstStyle/>
          <a:p>
            <a:pPr>
              <a:lnSpc>
                <a:spcPct val="100000"/>
              </a:lnSpc>
              <a:spcBef>
                <a:spcPts val="1000"/>
              </a:spcBef>
            </a:pPr>
            <a:endParaRPr lang="en-US" sz="2000" dirty="0">
              <a:solidFill>
                <a:schemeClr val="tx1">
                  <a:alpha val="60000"/>
                </a:schemeClr>
              </a:solidFill>
            </a:endParaRPr>
          </a:p>
          <a:p>
            <a:pPr>
              <a:lnSpc>
                <a:spcPct val="100000"/>
              </a:lnSpc>
              <a:spcBef>
                <a:spcPts val="1000"/>
              </a:spcBef>
            </a:pPr>
            <a:r>
              <a:rPr lang="en-US" sz="2000" dirty="0">
                <a:solidFill>
                  <a:schemeClr val="tx1">
                    <a:alpha val="60000"/>
                  </a:schemeClr>
                </a:solidFill>
              </a:rPr>
              <a:t>DEFTER</a:t>
            </a:r>
          </a:p>
          <a:p>
            <a:pPr>
              <a:lnSpc>
                <a:spcPct val="100000"/>
              </a:lnSpc>
              <a:spcBef>
                <a:spcPts val="1000"/>
              </a:spcBef>
            </a:pPr>
            <a:r>
              <a:rPr lang="en-US" sz="2000" dirty="0">
                <a:solidFill>
                  <a:schemeClr val="tx1">
                    <a:alpha val="60000"/>
                  </a:schemeClr>
                </a:solidFill>
              </a:rPr>
              <a:t>MEB DERS KİTABI</a:t>
            </a:r>
          </a:p>
          <a:p>
            <a:pPr>
              <a:lnSpc>
                <a:spcPct val="100000"/>
              </a:lnSpc>
              <a:spcBef>
                <a:spcPts val="1000"/>
              </a:spcBef>
            </a:pPr>
            <a:r>
              <a:rPr lang="en-US" sz="2000" dirty="0">
                <a:solidFill>
                  <a:schemeClr val="tx1">
                    <a:alpha val="60000"/>
                  </a:schemeClr>
                </a:solidFill>
              </a:rPr>
              <a:t>HTTPS://KONUANLATIMI.ORG/l</a:t>
            </a:r>
          </a:p>
        </p:txBody>
      </p:sp>
    </p:spTree>
    <p:extLst>
      <p:ext uri="{BB962C8B-B14F-4D97-AF65-F5344CB8AC3E}">
        <p14:creationId xmlns:p14="http://schemas.microsoft.com/office/powerpoint/2010/main" val="203792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A084C91-E371-1071-43F8-1F6EAC59F6D0}"/>
              </a:ext>
            </a:extLst>
          </p:cNvPr>
          <p:cNvSpPr>
            <a:spLocks noGrp="1"/>
          </p:cNvSpPr>
          <p:nvPr>
            <p:ph idx="1"/>
          </p:nvPr>
        </p:nvSpPr>
        <p:spPr>
          <a:xfrm>
            <a:off x="550863" y="815973"/>
            <a:ext cx="5353050" cy="5765801"/>
          </a:xfrm>
        </p:spPr>
        <p:txBody>
          <a:bodyPr anchor="t">
            <a:normAutofit/>
          </a:bodyPr>
          <a:lstStyle/>
          <a:p>
            <a:pPr>
              <a:lnSpc>
                <a:spcPct val="100000"/>
              </a:lnSpc>
            </a:pPr>
            <a:r>
              <a:rPr lang="en-US" sz="2000" dirty="0">
                <a:latin typeface="-apple-system"/>
              </a:rPr>
              <a:t>C</a:t>
            </a:r>
            <a:r>
              <a:rPr lang="en-US" sz="2000" b="0" i="0" dirty="0">
                <a:effectLst/>
                <a:latin typeface="-apple-system"/>
              </a:rPr>
              <a:t>umhuriyet, </a:t>
            </a:r>
            <a:r>
              <a:rPr lang="en-US" sz="2000" b="0" i="0" dirty="0" err="1">
                <a:effectLst/>
                <a:latin typeface="-apple-system"/>
              </a:rPr>
              <a:t>halkı</a:t>
            </a:r>
            <a:r>
              <a:rPr lang="en-US" sz="2000" b="0" i="0" dirty="0">
                <a:effectLst/>
                <a:latin typeface="-apple-system"/>
              </a:rPr>
              <a:t> </a:t>
            </a:r>
            <a:r>
              <a:rPr lang="en-US" sz="2000" b="0" i="0" dirty="0" err="1">
                <a:effectLst/>
                <a:latin typeface="-apple-system"/>
              </a:rPr>
              <a:t>yönetecek</a:t>
            </a:r>
            <a:r>
              <a:rPr lang="en-US" sz="2000" b="0" i="0" dirty="0">
                <a:effectLst/>
                <a:latin typeface="-apple-system"/>
              </a:rPr>
              <a:t> </a:t>
            </a:r>
            <a:r>
              <a:rPr lang="en-US" sz="2000" b="0" i="0" dirty="0" err="1">
                <a:effectLst/>
                <a:latin typeface="-apple-system"/>
              </a:rPr>
              <a:t>olan</a:t>
            </a:r>
            <a:r>
              <a:rPr lang="en-US" sz="2000" b="0" i="0" dirty="0">
                <a:effectLst/>
                <a:latin typeface="-apple-system"/>
              </a:rPr>
              <a:t> </a:t>
            </a:r>
            <a:r>
              <a:rPr lang="en-US" sz="2000" b="0" i="0" dirty="0" err="1">
                <a:effectLst/>
                <a:latin typeface="-apple-system"/>
              </a:rPr>
              <a:t>devlet</a:t>
            </a:r>
            <a:r>
              <a:rPr lang="en-US" sz="2000" b="0" i="0" dirty="0">
                <a:effectLst/>
                <a:latin typeface="-apple-system"/>
              </a:rPr>
              <a:t> </a:t>
            </a:r>
            <a:r>
              <a:rPr lang="en-US" sz="2000" b="0" i="0" dirty="0" err="1">
                <a:effectLst/>
                <a:latin typeface="-apple-system"/>
              </a:rPr>
              <a:t>başkanı</a:t>
            </a:r>
            <a:r>
              <a:rPr lang="en-US" sz="2000" b="0" i="0" dirty="0">
                <a:effectLst/>
                <a:latin typeface="-apple-system"/>
              </a:rPr>
              <a:t> </a:t>
            </a:r>
            <a:r>
              <a:rPr lang="en-US" sz="2000" b="0" i="0" dirty="0" err="1">
                <a:effectLst/>
                <a:latin typeface="-apple-system"/>
              </a:rPr>
              <a:t>ve</a:t>
            </a:r>
            <a:r>
              <a:rPr lang="en-US" sz="2000" b="0" i="0" dirty="0">
                <a:effectLst/>
                <a:latin typeface="-apple-system"/>
              </a:rPr>
              <a:t> </a:t>
            </a:r>
            <a:r>
              <a:rPr lang="en-US" sz="2000" b="0" i="0" dirty="0" err="1">
                <a:effectLst/>
                <a:latin typeface="-apple-system"/>
              </a:rPr>
              <a:t>milletvekillerinin</a:t>
            </a:r>
            <a:r>
              <a:rPr lang="en-US" sz="2000" b="0" i="0" dirty="0">
                <a:effectLst/>
                <a:latin typeface="-apple-system"/>
              </a:rPr>
              <a:t> belli </a:t>
            </a:r>
            <a:r>
              <a:rPr lang="en-US" sz="2000" b="0" i="0" dirty="0" err="1">
                <a:effectLst/>
                <a:latin typeface="-apple-system"/>
              </a:rPr>
              <a:t>bir</a:t>
            </a:r>
            <a:r>
              <a:rPr lang="en-US" sz="2000" b="0" i="0" dirty="0">
                <a:effectLst/>
                <a:latin typeface="-apple-system"/>
              </a:rPr>
              <a:t> </a:t>
            </a:r>
            <a:r>
              <a:rPr lang="en-US" sz="2000" b="0" i="0" dirty="0" err="1">
                <a:effectLst/>
                <a:latin typeface="-apple-system"/>
              </a:rPr>
              <a:t>süre</a:t>
            </a:r>
            <a:r>
              <a:rPr lang="en-US" sz="2000" b="0" i="0" dirty="0">
                <a:effectLst/>
                <a:latin typeface="-apple-system"/>
              </a:rPr>
              <a:t> </a:t>
            </a:r>
            <a:r>
              <a:rPr lang="en-US" sz="2000" b="0" i="0" dirty="0" err="1">
                <a:effectLst/>
                <a:latin typeface="-apple-system"/>
              </a:rPr>
              <a:t>için</a:t>
            </a:r>
            <a:r>
              <a:rPr lang="en-US" sz="2000" dirty="0">
                <a:latin typeface="-apple-system"/>
              </a:rPr>
              <a:t> </a:t>
            </a:r>
            <a:r>
              <a:rPr lang="en-US" sz="2000" dirty="0" err="1">
                <a:latin typeface="-apple-system"/>
              </a:rPr>
              <a:t>halk</a:t>
            </a:r>
            <a:r>
              <a:rPr lang="en-US" sz="2000" dirty="0">
                <a:latin typeface="-apple-system"/>
              </a:rPr>
              <a:t> </a:t>
            </a:r>
            <a:r>
              <a:rPr lang="en-US" sz="2000" b="0" i="0" dirty="0" err="1">
                <a:effectLst/>
                <a:latin typeface="-apple-system"/>
              </a:rPr>
              <a:t>tarafından</a:t>
            </a:r>
            <a:r>
              <a:rPr lang="en-US" sz="2000" b="0" i="0" dirty="0">
                <a:effectLst/>
                <a:latin typeface="-apple-system"/>
              </a:rPr>
              <a:t> </a:t>
            </a:r>
            <a:r>
              <a:rPr lang="en-US" sz="2000" b="0" i="0" dirty="0" err="1">
                <a:effectLst/>
                <a:latin typeface="-apple-system"/>
              </a:rPr>
              <a:t>seçildiği</a:t>
            </a:r>
            <a:r>
              <a:rPr lang="en-US" sz="2000" b="0" i="0" dirty="0">
                <a:effectLst/>
                <a:latin typeface="-apple-system"/>
              </a:rPr>
              <a:t> </a:t>
            </a:r>
            <a:r>
              <a:rPr lang="en-US" sz="2000" b="0" i="0" dirty="0" err="1">
                <a:effectLst/>
                <a:latin typeface="-apple-system"/>
              </a:rPr>
              <a:t>yönetim</a:t>
            </a:r>
            <a:r>
              <a:rPr lang="en-US" sz="2000" b="0" i="0" dirty="0">
                <a:effectLst/>
                <a:latin typeface="-apple-system"/>
              </a:rPr>
              <a:t> </a:t>
            </a:r>
            <a:r>
              <a:rPr lang="en-US" sz="2000" b="0" i="0" dirty="0" err="1">
                <a:effectLst/>
                <a:latin typeface="-apple-system"/>
              </a:rPr>
              <a:t>biçimidir</a:t>
            </a:r>
            <a:r>
              <a:rPr lang="en-US" sz="2000" b="0" i="0" dirty="0">
                <a:effectLst/>
                <a:latin typeface="-apple-system"/>
              </a:rPr>
              <a:t>. 23 Nisan 1920’de Türkiye </a:t>
            </a:r>
            <a:r>
              <a:rPr lang="en-US" sz="2000" b="0" i="0" dirty="0" err="1">
                <a:effectLst/>
                <a:latin typeface="-apple-system"/>
              </a:rPr>
              <a:t>Büyük</a:t>
            </a:r>
            <a:r>
              <a:rPr lang="en-US" sz="2000" b="0" i="0" dirty="0">
                <a:effectLst/>
                <a:latin typeface="-apple-system"/>
              </a:rPr>
              <a:t> Millet </a:t>
            </a:r>
            <a:r>
              <a:rPr lang="en-US" sz="2000" b="0" i="0" dirty="0" err="1">
                <a:effectLst/>
                <a:latin typeface="-apple-system"/>
              </a:rPr>
              <a:t>Meclisi</a:t>
            </a:r>
            <a:r>
              <a:rPr lang="en-US" sz="2000" b="0" i="0" dirty="0">
                <a:effectLst/>
                <a:latin typeface="-apple-system"/>
              </a:rPr>
              <a:t> </a:t>
            </a:r>
            <a:r>
              <a:rPr lang="en-US" sz="2000" b="0" i="0" dirty="0" err="1">
                <a:effectLst/>
                <a:latin typeface="-apple-system"/>
              </a:rPr>
              <a:t>açıldığı</a:t>
            </a:r>
            <a:r>
              <a:rPr lang="en-US" sz="2000" b="0" i="0" dirty="0">
                <a:effectLst/>
                <a:latin typeface="-apple-system"/>
              </a:rPr>
              <a:t> zaman tam </a:t>
            </a:r>
            <a:r>
              <a:rPr lang="en-US" sz="2000" b="0" i="0" dirty="0" err="1">
                <a:effectLst/>
                <a:latin typeface="-apple-system"/>
              </a:rPr>
              <a:t>anlamı</a:t>
            </a:r>
            <a:r>
              <a:rPr lang="en-US" sz="2000" b="0" i="0" dirty="0">
                <a:effectLst/>
                <a:latin typeface="-apple-system"/>
              </a:rPr>
              <a:t> </a:t>
            </a:r>
            <a:r>
              <a:rPr lang="en-US" sz="2000" b="0" i="0" dirty="0" err="1">
                <a:effectLst/>
                <a:latin typeface="-apple-system"/>
              </a:rPr>
              <a:t>ile</a:t>
            </a:r>
            <a:r>
              <a:rPr lang="en-US" sz="2000" b="0" i="0" dirty="0">
                <a:effectLst/>
                <a:latin typeface="-apple-system"/>
              </a:rPr>
              <a:t> </a:t>
            </a:r>
            <a:r>
              <a:rPr lang="en-US" sz="2000" b="0" i="0" dirty="0" err="1">
                <a:effectLst/>
                <a:latin typeface="-apple-system"/>
              </a:rPr>
              <a:t>halk</a:t>
            </a:r>
            <a:r>
              <a:rPr lang="en-US" sz="2000" b="0" i="0" dirty="0">
                <a:effectLst/>
                <a:latin typeface="-apple-system"/>
              </a:rPr>
              <a:t> </a:t>
            </a:r>
            <a:r>
              <a:rPr lang="en-US" sz="2000" b="0" i="0" dirty="0" err="1">
                <a:effectLst/>
                <a:latin typeface="-apple-system"/>
              </a:rPr>
              <a:t>egemenliği</a:t>
            </a:r>
            <a:r>
              <a:rPr lang="en-US" sz="2000" b="0" i="0" dirty="0">
                <a:effectLst/>
                <a:latin typeface="-apple-system"/>
              </a:rPr>
              <a:t> </a:t>
            </a:r>
            <a:r>
              <a:rPr lang="en-US" sz="2000" b="0" i="0" dirty="0" err="1">
                <a:effectLst/>
                <a:latin typeface="-apple-system"/>
              </a:rPr>
              <a:t>gerçekleşmiş</a:t>
            </a:r>
            <a:r>
              <a:rPr lang="en-US" sz="2000" b="0" i="0" dirty="0">
                <a:effectLst/>
                <a:latin typeface="-apple-system"/>
              </a:rPr>
              <a:t>, 1921 </a:t>
            </a:r>
            <a:r>
              <a:rPr lang="en-US" sz="2000" b="0" i="0" dirty="0" err="1">
                <a:effectLst/>
                <a:latin typeface="-apple-system"/>
              </a:rPr>
              <a:t>Teşkilat</a:t>
            </a:r>
            <a:r>
              <a:rPr lang="en-US" sz="2000" b="0" i="0" dirty="0">
                <a:effectLst/>
                <a:latin typeface="-apple-system"/>
              </a:rPr>
              <a:t>-ı </a:t>
            </a:r>
            <a:r>
              <a:rPr lang="en-US" sz="2000" b="0" i="0" dirty="0" err="1">
                <a:effectLst/>
                <a:latin typeface="-apple-system"/>
              </a:rPr>
              <a:t>Esasi</a:t>
            </a:r>
            <a:r>
              <a:rPr lang="en-US" sz="2000" b="0" i="0" dirty="0">
                <a:effectLst/>
                <a:latin typeface="-apple-system"/>
              </a:rPr>
              <a:t> </a:t>
            </a:r>
            <a:r>
              <a:rPr lang="en-US" sz="2000" b="0" i="0" dirty="0" err="1">
                <a:effectLst/>
                <a:latin typeface="-apple-system"/>
              </a:rPr>
              <a:t>Kanunu</a:t>
            </a:r>
            <a:r>
              <a:rPr lang="en-US" sz="2000" b="0" i="0" dirty="0">
                <a:effectLst/>
                <a:latin typeface="-apple-system"/>
              </a:rPr>
              <a:t> </a:t>
            </a:r>
            <a:r>
              <a:rPr lang="en-US" sz="2000" b="0" i="0" dirty="0" err="1">
                <a:effectLst/>
                <a:latin typeface="-apple-system"/>
              </a:rPr>
              <a:t>ile</a:t>
            </a:r>
            <a:r>
              <a:rPr lang="en-US" sz="2000" b="0" i="0" dirty="0">
                <a:effectLst/>
                <a:latin typeface="-apple-system"/>
              </a:rPr>
              <a:t> yeni </a:t>
            </a:r>
            <a:r>
              <a:rPr lang="en-US" sz="2000" b="1" i="0" u="none" strike="noStrike" dirty="0" err="1">
                <a:effectLst/>
                <a:latin typeface="-apple-system"/>
                <a:hlinkClick r:id="rId2" tooltip="Türk">
                  <a:extLst>
                    <a:ext uri="{A12FA001-AC4F-418D-AE19-62706E023703}">
                      <ahyp:hlinkClr xmlns:ahyp="http://schemas.microsoft.com/office/drawing/2018/hyperlinkcolor" val="tx"/>
                    </a:ext>
                  </a:extLst>
                </a:hlinkClick>
              </a:rPr>
              <a:t>Türk</a:t>
            </a:r>
            <a:r>
              <a:rPr lang="en-US" sz="2000" b="0" i="0" dirty="0">
                <a:effectLst/>
                <a:latin typeface="-apple-system"/>
              </a:rPr>
              <a:t> </a:t>
            </a:r>
            <a:r>
              <a:rPr lang="en-US" sz="2000" b="0" i="0" dirty="0" err="1">
                <a:effectLst/>
                <a:latin typeface="-apple-system"/>
              </a:rPr>
              <a:t>devletinin</a:t>
            </a:r>
            <a:r>
              <a:rPr lang="en-US" sz="2000" b="0" i="0" dirty="0">
                <a:effectLst/>
                <a:latin typeface="-apple-system"/>
              </a:rPr>
              <a:t> ilk </a:t>
            </a:r>
            <a:r>
              <a:rPr lang="en-US" sz="2000" b="0" i="0" dirty="0" err="1">
                <a:effectLst/>
                <a:latin typeface="-apple-system"/>
              </a:rPr>
              <a:t>anayasası</a:t>
            </a:r>
            <a:r>
              <a:rPr lang="en-US" sz="2000" b="0" i="0" dirty="0">
                <a:effectLst/>
                <a:latin typeface="-apple-system"/>
              </a:rPr>
              <a:t> </a:t>
            </a:r>
            <a:r>
              <a:rPr lang="en-US" sz="2000" b="0" i="0" dirty="0" err="1">
                <a:effectLst/>
                <a:latin typeface="-apple-system"/>
              </a:rPr>
              <a:t>oluşmuştur</a:t>
            </a:r>
            <a:r>
              <a:rPr lang="en-US" sz="2000" b="0" i="0" dirty="0">
                <a:effectLst/>
                <a:latin typeface="-apple-system"/>
              </a:rPr>
              <a:t>.</a:t>
            </a:r>
          </a:p>
          <a:p>
            <a:pPr>
              <a:lnSpc>
                <a:spcPct val="100000"/>
              </a:lnSpc>
            </a:pPr>
            <a:r>
              <a:rPr lang="en-US" sz="2000" b="0" i="0" dirty="0">
                <a:effectLst/>
                <a:latin typeface="-apple-system"/>
              </a:rPr>
              <a:t>1921 </a:t>
            </a:r>
            <a:r>
              <a:rPr lang="en-US" sz="2000" b="0" i="0" dirty="0" err="1">
                <a:effectLst/>
                <a:latin typeface="-apple-system"/>
              </a:rPr>
              <a:t>Anayasası</a:t>
            </a:r>
            <a:r>
              <a:rPr lang="en-US" sz="2000" b="0" i="0" dirty="0">
                <a:effectLst/>
                <a:latin typeface="-apple-system"/>
              </a:rPr>
              <a:t>, </a:t>
            </a:r>
            <a:r>
              <a:rPr lang="en-US" sz="2000" b="0" i="0" dirty="0" err="1">
                <a:effectLst/>
                <a:latin typeface="-apple-system"/>
              </a:rPr>
              <a:t>savaş</a:t>
            </a:r>
            <a:r>
              <a:rPr lang="en-US" sz="2000" b="0" i="0" dirty="0">
                <a:effectLst/>
                <a:latin typeface="-apple-system"/>
              </a:rPr>
              <a:t> </a:t>
            </a:r>
            <a:r>
              <a:rPr lang="en-US" sz="2000" b="0" i="0" dirty="0" err="1">
                <a:effectLst/>
                <a:latin typeface="-apple-system"/>
              </a:rPr>
              <a:t>döneminde</a:t>
            </a:r>
            <a:r>
              <a:rPr lang="en-US" sz="2000" b="0" i="0" dirty="0">
                <a:effectLst/>
                <a:latin typeface="-apple-system"/>
              </a:rPr>
              <a:t> </a:t>
            </a:r>
            <a:r>
              <a:rPr lang="en-US" sz="2000" b="0" i="0" dirty="0" err="1">
                <a:effectLst/>
                <a:latin typeface="-apple-system"/>
              </a:rPr>
              <a:t>hazırlandığı</a:t>
            </a:r>
            <a:r>
              <a:rPr lang="en-US" sz="2000" b="0" i="0" dirty="0">
                <a:effectLst/>
                <a:latin typeface="-apple-system"/>
              </a:rPr>
              <a:t> </a:t>
            </a:r>
            <a:r>
              <a:rPr lang="en-US" sz="2000" b="0" i="0" dirty="0" err="1">
                <a:effectLst/>
                <a:latin typeface="-apple-system"/>
              </a:rPr>
              <a:t>için</a:t>
            </a:r>
            <a:r>
              <a:rPr lang="en-US" sz="2000" b="0" i="0" dirty="0">
                <a:effectLst/>
                <a:latin typeface="-apple-system"/>
              </a:rPr>
              <a:t> </a:t>
            </a:r>
            <a:r>
              <a:rPr lang="en-US" sz="2000" b="0" i="0" dirty="0" err="1">
                <a:effectLst/>
                <a:latin typeface="-apple-system"/>
              </a:rPr>
              <a:t>bu</a:t>
            </a:r>
            <a:r>
              <a:rPr lang="en-US" sz="2000" b="0" i="0" dirty="0">
                <a:effectLst/>
                <a:latin typeface="-apple-system"/>
              </a:rPr>
              <a:t> </a:t>
            </a:r>
            <a:r>
              <a:rPr lang="en-US" sz="2000" b="0" i="0" dirty="0" err="1">
                <a:effectLst/>
                <a:latin typeface="-apple-system"/>
              </a:rPr>
              <a:t>Anayasa’da</a:t>
            </a:r>
            <a:r>
              <a:rPr lang="en-US" sz="2000" b="0" i="0" dirty="0">
                <a:effectLst/>
                <a:latin typeface="-apple-system"/>
              </a:rPr>
              <a:t> </a:t>
            </a:r>
            <a:r>
              <a:rPr lang="en-US" sz="2000" b="0" i="0" dirty="0" err="1">
                <a:effectLst/>
                <a:latin typeface="-apple-system"/>
              </a:rPr>
              <a:t>temel</a:t>
            </a:r>
            <a:r>
              <a:rPr lang="en-US" sz="2000" b="0" i="0" dirty="0">
                <a:effectLst/>
                <a:latin typeface="-apple-system"/>
              </a:rPr>
              <a:t> </a:t>
            </a:r>
            <a:r>
              <a:rPr lang="en-US" sz="2000" b="0" i="0" dirty="0" err="1">
                <a:effectLst/>
                <a:latin typeface="-apple-system"/>
              </a:rPr>
              <a:t>hak</a:t>
            </a:r>
            <a:r>
              <a:rPr lang="en-US" sz="2000" b="0" i="0" dirty="0">
                <a:effectLst/>
                <a:latin typeface="-apple-system"/>
              </a:rPr>
              <a:t> </a:t>
            </a:r>
            <a:r>
              <a:rPr lang="en-US" sz="2000" b="0" i="0" dirty="0" err="1">
                <a:effectLst/>
                <a:latin typeface="-apple-system"/>
              </a:rPr>
              <a:t>ve</a:t>
            </a:r>
            <a:r>
              <a:rPr lang="en-US" sz="2000" b="0" i="0" dirty="0">
                <a:effectLst/>
                <a:latin typeface="-apple-system"/>
              </a:rPr>
              <a:t> </a:t>
            </a:r>
            <a:r>
              <a:rPr lang="en-US" sz="2000" b="0" i="0" dirty="0" err="1">
                <a:effectLst/>
                <a:latin typeface="-apple-system"/>
              </a:rPr>
              <a:t>hürriyetlere</a:t>
            </a:r>
            <a:r>
              <a:rPr lang="en-US" sz="2000" b="0" i="0" dirty="0">
                <a:effectLst/>
                <a:latin typeface="-apple-system"/>
              </a:rPr>
              <a:t> </a:t>
            </a:r>
            <a:r>
              <a:rPr lang="en-US" sz="2000" b="0" i="0" dirty="0" err="1">
                <a:effectLst/>
                <a:latin typeface="-apple-system"/>
              </a:rPr>
              <a:t>yer</a:t>
            </a:r>
            <a:r>
              <a:rPr lang="en-US" sz="2000" b="0" i="0" dirty="0">
                <a:effectLst/>
                <a:latin typeface="-apple-system"/>
              </a:rPr>
              <a:t> </a:t>
            </a:r>
            <a:r>
              <a:rPr lang="en-US" sz="2000" b="0" i="0" dirty="0" err="1">
                <a:effectLst/>
                <a:latin typeface="-apple-system"/>
              </a:rPr>
              <a:t>verilmemiş</a:t>
            </a:r>
            <a:r>
              <a:rPr lang="en-US" sz="2000" b="0" i="0" dirty="0">
                <a:effectLst/>
                <a:latin typeface="-apple-system"/>
              </a:rPr>
              <a:t>, 29 </a:t>
            </a:r>
            <a:r>
              <a:rPr lang="en-US" sz="2000" b="0" i="0" dirty="0" err="1">
                <a:effectLst/>
                <a:latin typeface="-apple-system"/>
              </a:rPr>
              <a:t>Ekim</a:t>
            </a:r>
            <a:r>
              <a:rPr lang="en-US" sz="2000" b="0" i="0" dirty="0">
                <a:effectLst/>
                <a:latin typeface="-apple-system"/>
              </a:rPr>
              <a:t> 1923’te, 1921 </a:t>
            </a:r>
            <a:r>
              <a:rPr lang="en-US" sz="2000" b="0" i="0" dirty="0" err="1">
                <a:effectLst/>
                <a:latin typeface="-apple-system"/>
              </a:rPr>
              <a:t>Anayasası’nda</a:t>
            </a:r>
            <a:r>
              <a:rPr lang="en-US" sz="2000" b="0" i="0" dirty="0">
                <a:effectLst/>
                <a:latin typeface="-apple-system"/>
              </a:rPr>
              <a:t> </a:t>
            </a:r>
            <a:r>
              <a:rPr lang="en-US" sz="2000" b="0" i="0" dirty="0" err="1">
                <a:effectLst/>
                <a:latin typeface="-apple-system"/>
              </a:rPr>
              <a:t>yapılan</a:t>
            </a:r>
            <a:r>
              <a:rPr lang="en-US" sz="2000" b="0" i="0" dirty="0">
                <a:effectLst/>
                <a:latin typeface="-apple-system"/>
              </a:rPr>
              <a:t> </a:t>
            </a:r>
            <a:r>
              <a:rPr lang="en-US" sz="2000" b="0" i="0" dirty="0" err="1">
                <a:effectLst/>
                <a:latin typeface="-apple-system"/>
              </a:rPr>
              <a:t>değişiklikle</a:t>
            </a:r>
            <a:r>
              <a:rPr lang="en-US" sz="2000" b="0" i="0" dirty="0">
                <a:effectLst/>
                <a:latin typeface="-apple-system"/>
              </a:rPr>
              <a:t>, 1. </a:t>
            </a:r>
            <a:r>
              <a:rPr lang="en-US" sz="2000" b="0" i="0" dirty="0" err="1">
                <a:effectLst/>
                <a:latin typeface="-apple-system"/>
              </a:rPr>
              <a:t>Madde</a:t>
            </a:r>
            <a:r>
              <a:rPr lang="en-US" sz="2000" b="0" i="0" dirty="0">
                <a:effectLst/>
                <a:latin typeface="-apple-system"/>
              </a:rPr>
              <a:t> de “</a:t>
            </a:r>
            <a:r>
              <a:rPr lang="en-US" sz="2000" b="1" i="0" dirty="0">
                <a:effectLst/>
                <a:latin typeface="-apple-system"/>
              </a:rPr>
              <a:t>Türkiye </a:t>
            </a:r>
            <a:r>
              <a:rPr lang="en-US" sz="2000" b="1" i="0" dirty="0" err="1">
                <a:effectLst/>
                <a:latin typeface="-apple-system"/>
              </a:rPr>
              <a:t>Devleti’nin</a:t>
            </a:r>
            <a:r>
              <a:rPr lang="en-US" sz="2000" b="1" i="0" dirty="0">
                <a:effectLst/>
                <a:latin typeface="-apple-system"/>
              </a:rPr>
              <a:t> </a:t>
            </a:r>
            <a:r>
              <a:rPr lang="en-US" sz="2000" b="1" i="0" dirty="0" err="1">
                <a:effectLst/>
                <a:latin typeface="-apple-system"/>
              </a:rPr>
              <a:t>hükûmet</a:t>
            </a:r>
            <a:r>
              <a:rPr lang="en-US" sz="2000" b="1" i="0" dirty="0">
                <a:effectLst/>
                <a:latin typeface="-apple-system"/>
              </a:rPr>
              <a:t> </a:t>
            </a:r>
            <a:r>
              <a:rPr lang="en-US" sz="2000" b="1" i="0" dirty="0" err="1">
                <a:effectLst/>
                <a:latin typeface="-apple-system"/>
              </a:rPr>
              <a:t>biçimi</a:t>
            </a:r>
            <a:r>
              <a:rPr lang="en-US" sz="2000" b="1" i="0" dirty="0">
                <a:effectLst/>
                <a:latin typeface="-apple-system"/>
              </a:rPr>
              <a:t> </a:t>
            </a:r>
            <a:r>
              <a:rPr lang="en-US" sz="2000" b="1" i="0" dirty="0" err="1">
                <a:effectLst/>
                <a:latin typeface="-apple-system"/>
              </a:rPr>
              <a:t>cumhuriyettir</a:t>
            </a:r>
            <a:r>
              <a:rPr lang="en-US" sz="2000" b="1" i="0" dirty="0">
                <a:effectLst/>
                <a:latin typeface="-apple-system"/>
              </a:rPr>
              <a:t>.</a:t>
            </a:r>
            <a:r>
              <a:rPr lang="en-US" sz="2000" b="0" i="0" dirty="0">
                <a:effectLst/>
                <a:latin typeface="-apple-system"/>
              </a:rPr>
              <a:t>” </a:t>
            </a:r>
            <a:r>
              <a:rPr lang="en-US" sz="2000" b="0" i="0" dirty="0" err="1">
                <a:effectLst/>
                <a:latin typeface="-apple-system"/>
              </a:rPr>
              <a:t>denilerek</a:t>
            </a:r>
            <a:r>
              <a:rPr lang="en-US" sz="2000" b="0" i="0" dirty="0">
                <a:effectLst/>
                <a:latin typeface="-apple-system"/>
              </a:rPr>
              <a:t> </a:t>
            </a:r>
            <a:r>
              <a:rPr lang="en-US" sz="2000" b="0" i="0" dirty="0" err="1">
                <a:effectLst/>
                <a:latin typeface="-apple-system"/>
              </a:rPr>
              <a:t>devletin</a:t>
            </a:r>
            <a:r>
              <a:rPr lang="en-US" sz="2000" b="0" i="0" dirty="0">
                <a:effectLst/>
                <a:latin typeface="-apple-system"/>
              </a:rPr>
              <a:t> yeni </a:t>
            </a:r>
            <a:r>
              <a:rPr lang="en-US" sz="2000" b="0" i="0" dirty="0" err="1">
                <a:effectLst/>
                <a:latin typeface="-apple-system"/>
              </a:rPr>
              <a:t>yönetim</a:t>
            </a:r>
            <a:r>
              <a:rPr lang="en-US" sz="2000" b="0" i="0" dirty="0">
                <a:effectLst/>
                <a:latin typeface="-apple-system"/>
              </a:rPr>
              <a:t> </a:t>
            </a:r>
            <a:r>
              <a:rPr lang="en-US" sz="2000" b="0" i="0" dirty="0" err="1">
                <a:effectLst/>
                <a:latin typeface="-apple-system"/>
              </a:rPr>
              <a:t>şekli</a:t>
            </a:r>
            <a:r>
              <a:rPr lang="en-US" sz="2000" b="0" i="0" dirty="0">
                <a:effectLst/>
                <a:latin typeface="-apple-system"/>
              </a:rPr>
              <a:t> </a:t>
            </a:r>
            <a:r>
              <a:rPr lang="en-US" sz="2000" b="0" i="0" dirty="0" err="1">
                <a:effectLst/>
                <a:latin typeface="-apple-system"/>
              </a:rPr>
              <a:t>cumhuriyet</a:t>
            </a:r>
            <a:r>
              <a:rPr lang="en-US" sz="2000" b="0" i="0" dirty="0">
                <a:effectLst/>
                <a:latin typeface="-apple-system"/>
              </a:rPr>
              <a:t> </a:t>
            </a:r>
            <a:r>
              <a:rPr lang="en-US" sz="2000" b="0" i="0" dirty="0" err="1">
                <a:effectLst/>
                <a:latin typeface="-apple-system"/>
              </a:rPr>
              <a:t>olarak</a:t>
            </a:r>
            <a:r>
              <a:rPr lang="en-US" sz="2000" b="0" i="0" dirty="0">
                <a:effectLst/>
                <a:latin typeface="-apple-system"/>
              </a:rPr>
              <a:t> </a:t>
            </a:r>
            <a:r>
              <a:rPr lang="en-US" sz="2000" b="0" i="0" dirty="0" err="1">
                <a:effectLst/>
                <a:latin typeface="-apple-system"/>
              </a:rPr>
              <a:t>belirlenmiştir</a:t>
            </a:r>
            <a:r>
              <a:rPr lang="en-US" sz="2000" b="0" i="0" dirty="0">
                <a:effectLst/>
                <a:latin typeface="-apple-system"/>
              </a:rPr>
              <a:t>.</a:t>
            </a:r>
            <a:r>
              <a:rPr lang="tr-TR" sz="2000" b="0" i="0" dirty="0">
                <a:effectLst/>
                <a:latin typeface="-apple-system"/>
              </a:rPr>
              <a:t>1 Kasım 1922 tarihinde saltanat kaldırılmış ve Cumhuriyet yönetimine geçiş için bir adım daha atılmıştır.</a:t>
            </a:r>
            <a:endParaRPr lang="en-US" sz="2000" b="0" i="0" dirty="0">
              <a:effectLst/>
              <a:latin typeface="-apple-system"/>
            </a:endParaRPr>
          </a:p>
          <a:p>
            <a:pPr>
              <a:lnSpc>
                <a:spcPct val="100000"/>
              </a:lnSpc>
            </a:pPr>
            <a:endParaRPr lang="en-US" sz="1200" dirty="0"/>
          </a:p>
        </p:txBody>
      </p:sp>
      <p:pic>
        <p:nvPicPr>
          <p:cNvPr id="4" name="Resim 3">
            <a:extLst>
              <a:ext uri="{FF2B5EF4-FFF2-40B4-BE49-F238E27FC236}">
                <a16:creationId xmlns:a16="http://schemas.microsoft.com/office/drawing/2014/main" id="{3145DB49-36CF-7B0A-F553-A398D08E9359}"/>
              </a:ext>
            </a:extLst>
          </p:cNvPr>
          <p:cNvPicPr>
            <a:picLocks noChangeAspect="1"/>
          </p:cNvPicPr>
          <p:nvPr/>
        </p:nvPicPr>
        <p:blipFill rotWithShape="1">
          <a:blip r:embed="rId3"/>
          <a:srcRect l="20058"/>
          <a:stretch/>
        </p:blipFill>
        <p:spPr>
          <a:xfrm>
            <a:off x="6838950" y="542925"/>
            <a:ext cx="5353050" cy="576580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4657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DF4D04-5288-0EE0-82CE-8BB2AFF2D4C2}"/>
              </a:ext>
            </a:extLst>
          </p:cNvPr>
          <p:cNvSpPr>
            <a:spLocks noGrp="1"/>
          </p:cNvSpPr>
          <p:nvPr>
            <p:ph type="title"/>
          </p:nvPr>
        </p:nvSpPr>
        <p:spPr/>
        <p:txBody>
          <a:bodyPr>
            <a:normAutofit/>
          </a:bodyPr>
          <a:lstStyle/>
          <a:p>
            <a:r>
              <a:rPr lang="tr-TR" dirty="0"/>
              <a:t>1921 Anayasası’ </a:t>
            </a:r>
            <a:r>
              <a:rPr lang="tr-TR" dirty="0" err="1"/>
              <a:t>nın</a:t>
            </a:r>
            <a:r>
              <a:rPr lang="tr-TR" dirty="0"/>
              <a:t> Genel Özellikleri</a:t>
            </a:r>
            <a:endParaRPr lang="en-US" dirty="0"/>
          </a:p>
        </p:txBody>
      </p:sp>
      <p:graphicFrame>
        <p:nvGraphicFramePr>
          <p:cNvPr id="5" name="İçerik Yer Tutucusu 2">
            <a:extLst>
              <a:ext uri="{FF2B5EF4-FFF2-40B4-BE49-F238E27FC236}">
                <a16:creationId xmlns:a16="http://schemas.microsoft.com/office/drawing/2014/main" id="{93285FDA-3671-D4EF-F308-FB19B2229186}"/>
              </a:ext>
            </a:extLst>
          </p:cNvPr>
          <p:cNvGraphicFramePr>
            <a:graphicFrameLocks noGrp="1"/>
          </p:cNvGraphicFramePr>
          <p:nvPr>
            <p:ph idx="1"/>
            <p:extLst>
              <p:ext uri="{D42A27DB-BD31-4B8C-83A1-F6EECF244321}">
                <p14:modId xmlns:p14="http://schemas.microsoft.com/office/powerpoint/2010/main" val="1508075205"/>
              </p:ext>
            </p:extLst>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4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1533934-6501-9D0C-B5E6-4EFD7351C931}"/>
              </a:ext>
            </a:extLst>
          </p:cNvPr>
          <p:cNvSpPr>
            <a:spLocks noGrp="1"/>
          </p:cNvSpPr>
          <p:nvPr>
            <p:ph type="title"/>
          </p:nvPr>
        </p:nvSpPr>
        <p:spPr>
          <a:xfrm>
            <a:off x="3360738" y="549275"/>
            <a:ext cx="7343775" cy="3864534"/>
          </a:xfrm>
        </p:spPr>
        <p:txBody>
          <a:bodyPr vert="horz" wrap="square" lIns="0" tIns="0" rIns="0" bIns="0" rtlCol="0" anchor="b" anchorCtr="0">
            <a:normAutofit fontScale="90000"/>
          </a:bodyPr>
          <a:lstStyle/>
          <a:p>
            <a:pPr>
              <a:lnSpc>
                <a:spcPct val="90000"/>
              </a:lnSpc>
            </a:pPr>
            <a:br>
              <a:rPr lang="en-US" sz="2400" dirty="0"/>
            </a:br>
            <a:r>
              <a:rPr lang="en-US" sz="2400" dirty="0"/>
              <a:t>MECLİS HÜKUMET SİSTEMİ :</a:t>
            </a:r>
            <a:r>
              <a:rPr lang="en-US" sz="2400" dirty="0" err="1"/>
              <a:t>Hükumet</a:t>
            </a:r>
            <a:r>
              <a:rPr lang="en-US" sz="2400" dirty="0"/>
              <a:t> </a:t>
            </a:r>
            <a:r>
              <a:rPr lang="en-US" sz="2400" dirty="0" err="1"/>
              <a:t>üyelerini</a:t>
            </a:r>
            <a:r>
              <a:rPr lang="en-US" sz="2400" dirty="0"/>
              <a:t> </a:t>
            </a:r>
            <a:r>
              <a:rPr lang="en-US" sz="2400" dirty="0" err="1"/>
              <a:t>meclis</a:t>
            </a:r>
            <a:r>
              <a:rPr lang="en-US" sz="2400" dirty="0"/>
              <a:t> </a:t>
            </a:r>
            <a:r>
              <a:rPr lang="en-US" sz="2400" dirty="0" err="1"/>
              <a:t>seçer</a:t>
            </a:r>
            <a:r>
              <a:rPr lang="en-US" sz="2400" dirty="0"/>
              <a:t> ,</a:t>
            </a:r>
            <a:r>
              <a:rPr lang="en-US" sz="2400" dirty="0" err="1"/>
              <a:t>herhangi</a:t>
            </a:r>
            <a:r>
              <a:rPr lang="en-US" sz="2400" dirty="0"/>
              <a:t> </a:t>
            </a:r>
            <a:r>
              <a:rPr lang="en-US" sz="2400" dirty="0" err="1"/>
              <a:t>bir</a:t>
            </a:r>
            <a:r>
              <a:rPr lang="en-US" sz="2400" dirty="0"/>
              <a:t> parti </a:t>
            </a:r>
            <a:r>
              <a:rPr lang="en-US" sz="2400" dirty="0" err="1"/>
              <a:t>yoktur</a:t>
            </a:r>
            <a:r>
              <a:rPr lang="en-US" sz="2400" dirty="0"/>
              <a:t>.</a:t>
            </a:r>
            <a:br>
              <a:rPr lang="en-US" sz="2400" dirty="0"/>
            </a:br>
            <a:br>
              <a:rPr lang="en-US" sz="2400" dirty="0"/>
            </a:br>
            <a:r>
              <a:rPr lang="en-US" sz="2400" dirty="0"/>
              <a:t>GÜÇLER </a:t>
            </a:r>
            <a:r>
              <a:rPr lang="en-US" sz="2400" dirty="0" err="1"/>
              <a:t>BİRLİĞİ:Yani</a:t>
            </a:r>
            <a:r>
              <a:rPr lang="en-US" sz="2400" dirty="0"/>
              <a:t> </a:t>
            </a:r>
            <a:r>
              <a:rPr lang="en-US" sz="2400" dirty="0" err="1"/>
              <a:t>devletin</a:t>
            </a:r>
            <a:r>
              <a:rPr lang="en-US" sz="2400" dirty="0"/>
              <a:t> </a:t>
            </a:r>
            <a:r>
              <a:rPr lang="en-US" sz="2400" dirty="0" err="1"/>
              <a:t>temelini</a:t>
            </a:r>
            <a:r>
              <a:rPr lang="en-US" sz="2400" dirty="0"/>
              <a:t> </a:t>
            </a:r>
            <a:r>
              <a:rPr lang="en-US" sz="2400" dirty="0" err="1"/>
              <a:t>oluşturan</a:t>
            </a:r>
            <a:r>
              <a:rPr lang="en-US" sz="2400" dirty="0"/>
              <a:t> </a:t>
            </a:r>
            <a:r>
              <a:rPr lang="en-US" sz="2400" dirty="0" err="1"/>
              <a:t>Yasama</a:t>
            </a:r>
            <a:r>
              <a:rPr lang="en-US" sz="2400" dirty="0"/>
              <a:t> –</a:t>
            </a:r>
            <a:r>
              <a:rPr lang="en-US" sz="2400" dirty="0" err="1"/>
              <a:t>Yürütme</a:t>
            </a:r>
            <a:r>
              <a:rPr lang="en-US" sz="2400" dirty="0"/>
              <a:t> –</a:t>
            </a:r>
            <a:r>
              <a:rPr lang="en-US" sz="2400" dirty="0" err="1"/>
              <a:t>Yargı</a:t>
            </a:r>
            <a:r>
              <a:rPr lang="en-US" sz="2400" dirty="0"/>
              <a:t> </a:t>
            </a:r>
            <a:r>
              <a:rPr lang="en-US" sz="2400" dirty="0" err="1"/>
              <a:t>gücünün</a:t>
            </a:r>
            <a:r>
              <a:rPr lang="en-US" sz="2400" dirty="0"/>
              <a:t> </a:t>
            </a:r>
            <a:r>
              <a:rPr lang="en-US" sz="2400" dirty="0" err="1"/>
              <a:t>tek</a:t>
            </a:r>
            <a:r>
              <a:rPr lang="en-US" sz="2400" dirty="0"/>
              <a:t> </a:t>
            </a:r>
            <a:r>
              <a:rPr lang="en-US" sz="2400" dirty="0" err="1"/>
              <a:t>elde</a:t>
            </a:r>
            <a:r>
              <a:rPr lang="en-US" sz="2400" dirty="0"/>
              <a:t> TBBM ‘DE </a:t>
            </a:r>
            <a:r>
              <a:rPr lang="en-US" sz="2400" dirty="0" err="1"/>
              <a:t>toplanması</a:t>
            </a:r>
            <a:r>
              <a:rPr lang="en-US" sz="2400" dirty="0"/>
              <a:t> .</a:t>
            </a:r>
            <a:br>
              <a:rPr lang="en-US" sz="2400" dirty="0"/>
            </a:br>
            <a:br>
              <a:rPr lang="en-US" sz="2400" dirty="0"/>
            </a:br>
            <a:r>
              <a:rPr lang="en-US" sz="2400" dirty="0"/>
              <a:t>GÜÇLER AYRILIĞI :</a:t>
            </a:r>
            <a:r>
              <a:rPr lang="en-US" sz="2400" dirty="0" err="1"/>
              <a:t>Yasama-Yürütme</a:t>
            </a:r>
            <a:r>
              <a:rPr lang="en-US" sz="2400" dirty="0"/>
              <a:t> –</a:t>
            </a:r>
            <a:r>
              <a:rPr lang="en-US" sz="2400" dirty="0" err="1"/>
              <a:t>Yargının</a:t>
            </a:r>
            <a:r>
              <a:rPr lang="en-US" sz="2400" dirty="0"/>
              <a:t> </a:t>
            </a:r>
            <a:r>
              <a:rPr lang="en-US" sz="2400" dirty="0" err="1"/>
              <a:t>aynı</a:t>
            </a:r>
            <a:r>
              <a:rPr lang="en-US" sz="2400" dirty="0"/>
              <a:t> </a:t>
            </a:r>
            <a:r>
              <a:rPr lang="en-US" sz="2400" dirty="0" err="1"/>
              <a:t>kurumlarda</a:t>
            </a:r>
            <a:r>
              <a:rPr lang="en-US" sz="2400" dirty="0"/>
              <a:t> </a:t>
            </a:r>
            <a:r>
              <a:rPr lang="en-US" sz="2400" dirty="0" err="1"/>
              <a:t>toplanması</a:t>
            </a:r>
            <a:r>
              <a:rPr lang="en-US" sz="2400" dirty="0"/>
              <a:t> .</a:t>
            </a:r>
            <a:br>
              <a:rPr lang="en-US" sz="2400" dirty="0"/>
            </a:br>
            <a:br>
              <a:rPr lang="en-US" sz="2400" dirty="0"/>
            </a:br>
            <a:r>
              <a:rPr lang="en-US" sz="2400" dirty="0" err="1"/>
              <a:t>Güçler</a:t>
            </a:r>
            <a:r>
              <a:rPr lang="en-US" sz="2400" dirty="0"/>
              <a:t> </a:t>
            </a:r>
            <a:r>
              <a:rPr lang="en-US" sz="2400" dirty="0" err="1"/>
              <a:t>Birliği</a:t>
            </a:r>
            <a:r>
              <a:rPr lang="en-US" sz="2400" dirty="0"/>
              <a:t> </a:t>
            </a:r>
            <a:r>
              <a:rPr lang="en-US" sz="2400" dirty="0" err="1"/>
              <a:t>sadece</a:t>
            </a:r>
            <a:r>
              <a:rPr lang="en-US" sz="2400" dirty="0"/>
              <a:t> 1921 </a:t>
            </a:r>
            <a:r>
              <a:rPr lang="en-US" sz="2400" dirty="0" err="1"/>
              <a:t>anayasasında</a:t>
            </a:r>
            <a:r>
              <a:rPr lang="en-US" sz="2400" dirty="0"/>
              <a:t> vardı.1924-1961-1982 </a:t>
            </a:r>
            <a:r>
              <a:rPr lang="en-US" sz="2400" dirty="0" err="1"/>
              <a:t>anayasalarında</a:t>
            </a:r>
            <a:r>
              <a:rPr lang="en-US" sz="2400" dirty="0"/>
              <a:t> </a:t>
            </a:r>
            <a:r>
              <a:rPr lang="en-US" sz="2400" dirty="0" err="1"/>
              <a:t>ise</a:t>
            </a:r>
            <a:r>
              <a:rPr lang="en-US" sz="2400" dirty="0"/>
              <a:t> </a:t>
            </a:r>
            <a:r>
              <a:rPr lang="en-US" sz="2400" dirty="0" err="1"/>
              <a:t>Güçler</a:t>
            </a:r>
            <a:r>
              <a:rPr lang="en-US" sz="2400" dirty="0"/>
              <a:t> </a:t>
            </a:r>
            <a:r>
              <a:rPr lang="en-US" sz="2400" dirty="0" err="1"/>
              <a:t>Ayrılığı</a:t>
            </a:r>
            <a:r>
              <a:rPr lang="en-US" sz="2400" dirty="0"/>
              <a:t> </a:t>
            </a:r>
            <a:r>
              <a:rPr lang="en-US" sz="2400" dirty="0" err="1"/>
              <a:t>esası</a:t>
            </a:r>
            <a:r>
              <a:rPr lang="en-US" sz="2400" dirty="0"/>
              <a:t> </a:t>
            </a:r>
            <a:r>
              <a:rPr lang="en-US" sz="2400" dirty="0" err="1"/>
              <a:t>vardır</a:t>
            </a:r>
            <a:r>
              <a:rPr lang="en-US" sz="2400" dirty="0"/>
              <a:t> . </a:t>
            </a:r>
            <a:r>
              <a:rPr lang="en-US" sz="2400" dirty="0" err="1"/>
              <a:t>Yasamayı</a:t>
            </a:r>
            <a:r>
              <a:rPr lang="en-US" sz="2400" dirty="0"/>
              <a:t> TBMM , </a:t>
            </a:r>
            <a:r>
              <a:rPr lang="en-US" sz="2400" dirty="0" err="1"/>
              <a:t>Yürütmeyi</a:t>
            </a:r>
            <a:r>
              <a:rPr lang="en-US" sz="2400" dirty="0"/>
              <a:t> </a:t>
            </a:r>
            <a:r>
              <a:rPr lang="en-US" sz="2400" dirty="0" err="1"/>
              <a:t>Cumhurbaşkanı</a:t>
            </a:r>
            <a:r>
              <a:rPr lang="en-US" sz="2400" dirty="0"/>
              <a:t> –</a:t>
            </a:r>
            <a:r>
              <a:rPr lang="en-US" sz="2400" dirty="0" err="1"/>
              <a:t>Başbakan</a:t>
            </a:r>
            <a:r>
              <a:rPr lang="en-US" sz="2400" dirty="0"/>
              <a:t> – </a:t>
            </a:r>
            <a:r>
              <a:rPr lang="en-US" sz="2400" dirty="0" err="1"/>
              <a:t>Bakanlar</a:t>
            </a:r>
            <a:r>
              <a:rPr lang="en-US" sz="2400" dirty="0"/>
              <a:t> </a:t>
            </a:r>
            <a:r>
              <a:rPr lang="en-US" sz="2400" dirty="0" err="1"/>
              <a:t>Kurulu</a:t>
            </a:r>
            <a:r>
              <a:rPr lang="en-US" sz="2400" dirty="0"/>
              <a:t> </a:t>
            </a:r>
            <a:r>
              <a:rPr lang="en-US" sz="2400" dirty="0" err="1"/>
              <a:t>ve</a:t>
            </a:r>
            <a:r>
              <a:rPr lang="en-US" sz="2400" dirty="0"/>
              <a:t> </a:t>
            </a:r>
            <a:r>
              <a:rPr lang="en-US" sz="2400" dirty="0" err="1"/>
              <a:t>tüm</a:t>
            </a:r>
            <a:r>
              <a:rPr lang="en-US" sz="2400" dirty="0"/>
              <a:t> </a:t>
            </a:r>
            <a:r>
              <a:rPr lang="en-US" sz="2400" dirty="0" err="1"/>
              <a:t>bürokrasi</a:t>
            </a:r>
            <a:r>
              <a:rPr lang="en-US" sz="2400" dirty="0"/>
              <a:t> ,</a:t>
            </a:r>
            <a:r>
              <a:rPr lang="en-US" sz="2400" dirty="0" err="1"/>
              <a:t>Yargıyı</a:t>
            </a:r>
            <a:r>
              <a:rPr lang="en-US" sz="2400" dirty="0"/>
              <a:t> </a:t>
            </a:r>
            <a:r>
              <a:rPr lang="en-US" sz="2400" dirty="0" err="1"/>
              <a:t>ise</a:t>
            </a:r>
            <a:r>
              <a:rPr lang="en-US" sz="2400" dirty="0"/>
              <a:t> </a:t>
            </a:r>
            <a:r>
              <a:rPr lang="en-US" sz="2400" dirty="0" err="1"/>
              <a:t>bağımsız</a:t>
            </a:r>
            <a:r>
              <a:rPr lang="en-US" sz="2400" dirty="0"/>
              <a:t> </a:t>
            </a:r>
            <a:r>
              <a:rPr lang="en-US" sz="2400" dirty="0" err="1"/>
              <a:t>mahkemeler</a:t>
            </a:r>
            <a:r>
              <a:rPr lang="en-US" sz="2400" dirty="0"/>
              <a:t> </a:t>
            </a:r>
            <a:r>
              <a:rPr lang="en-US" sz="2400" dirty="0" err="1"/>
              <a:t>yerine</a:t>
            </a:r>
            <a:r>
              <a:rPr lang="en-US" sz="2400" dirty="0"/>
              <a:t> </a:t>
            </a:r>
            <a:r>
              <a:rPr lang="en-US" sz="2400" dirty="0" err="1"/>
              <a:t>getirir</a:t>
            </a:r>
            <a:r>
              <a:rPr lang="en-US" sz="2400" dirty="0"/>
              <a:t>.</a:t>
            </a:r>
          </a:p>
        </p:txBody>
      </p:sp>
      <p:sp>
        <p:nvSpPr>
          <p:cNvPr id="21" name="Oval 20">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372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EBF458-E3C3-1FEB-F91A-BBEC9CBD87BB}"/>
              </a:ext>
            </a:extLst>
          </p:cNvPr>
          <p:cNvSpPr>
            <a:spLocks noGrp="1"/>
          </p:cNvSpPr>
          <p:nvPr>
            <p:ph type="title"/>
          </p:nvPr>
        </p:nvSpPr>
        <p:spPr>
          <a:xfrm>
            <a:off x="4365333" y="0"/>
            <a:ext cx="2722434" cy="1332000"/>
          </a:xfrm>
        </p:spPr>
        <p:txBody>
          <a:bodyPr>
            <a:noAutofit/>
          </a:bodyPr>
          <a:lstStyle/>
          <a:p>
            <a:r>
              <a:rPr lang="en-US" sz="1800" b="1" i="0" dirty="0" err="1">
                <a:solidFill>
                  <a:schemeClr val="tx1">
                    <a:lumMod val="95000"/>
                  </a:schemeClr>
                </a:solidFill>
                <a:effectLst/>
                <a:latin typeface="Poppins" panose="00000500000000000000" pitchFamily="2" charset="0"/>
              </a:rPr>
              <a:t>Yürütme</a:t>
            </a:r>
            <a:br>
              <a:rPr lang="en-US" sz="1800" b="1" i="0" dirty="0">
                <a:solidFill>
                  <a:schemeClr val="tx1">
                    <a:lumMod val="95000"/>
                  </a:schemeClr>
                </a:solidFill>
                <a:effectLst/>
                <a:latin typeface="Poppins" panose="00000500000000000000" pitchFamily="2" charset="0"/>
              </a:rPr>
            </a:br>
            <a:r>
              <a:rPr lang="en-US" sz="1800" b="0" i="0" dirty="0" err="1">
                <a:solidFill>
                  <a:schemeClr val="tx1">
                    <a:lumMod val="95000"/>
                  </a:schemeClr>
                </a:solidFill>
                <a:effectLst/>
                <a:latin typeface="-apple-system"/>
              </a:rPr>
              <a:t>Yürütme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yetkisi</a:t>
            </a:r>
            <a:r>
              <a:rPr lang="en-US" sz="1800" b="0" i="0" dirty="0">
                <a:solidFill>
                  <a:schemeClr val="tx1">
                    <a:lumMod val="95000"/>
                  </a:schemeClr>
                </a:solidFill>
                <a:effectLst/>
                <a:latin typeface="-apple-system"/>
              </a:rPr>
              <a:t>, 1921 </a:t>
            </a:r>
            <a:r>
              <a:rPr lang="en-US" sz="1800" b="0" i="0" dirty="0" err="1">
                <a:solidFill>
                  <a:schemeClr val="tx1">
                    <a:lumMod val="95000"/>
                  </a:schemeClr>
                </a:solidFill>
                <a:effectLst/>
                <a:latin typeface="-apple-system"/>
              </a:rPr>
              <a:t>Anayasası’nda</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kuvvetler</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birliği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ilkesinden</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hareketle</a:t>
            </a:r>
            <a:r>
              <a:rPr lang="en-US" sz="1800" b="0" i="0" dirty="0">
                <a:solidFill>
                  <a:schemeClr val="tx1">
                    <a:lumMod val="95000"/>
                  </a:schemeClr>
                </a:solidFill>
                <a:effectLst/>
                <a:latin typeface="-apple-system"/>
              </a:rPr>
              <a:t> Türkiye </a:t>
            </a:r>
            <a:r>
              <a:rPr lang="en-US" sz="1800" b="0" i="0" dirty="0" err="1">
                <a:solidFill>
                  <a:schemeClr val="tx1">
                    <a:lumMod val="95000"/>
                  </a:schemeClr>
                </a:solidFill>
                <a:effectLst/>
                <a:latin typeface="-apple-system"/>
              </a:rPr>
              <a:t>Büyük</a:t>
            </a:r>
            <a:r>
              <a:rPr lang="en-US" sz="1800" b="0" i="0" dirty="0">
                <a:solidFill>
                  <a:schemeClr val="tx1">
                    <a:lumMod val="95000"/>
                  </a:schemeClr>
                </a:solidFill>
                <a:effectLst/>
                <a:latin typeface="-apple-system"/>
              </a:rPr>
              <a:t> Millet </a:t>
            </a:r>
            <a:r>
              <a:rPr lang="en-US" sz="1800" b="0" i="0" dirty="0" err="1">
                <a:solidFill>
                  <a:schemeClr val="tx1">
                    <a:lumMod val="95000"/>
                  </a:schemeClr>
                </a:solidFill>
                <a:effectLst/>
                <a:latin typeface="-apple-system"/>
              </a:rPr>
              <a:t>Meclisi’ne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aitti</a:t>
            </a:r>
            <a:r>
              <a:rPr lang="en-US" sz="1800" b="0" i="0" dirty="0">
                <a:solidFill>
                  <a:schemeClr val="tx1">
                    <a:lumMod val="95000"/>
                  </a:schemeClr>
                </a:solidFill>
                <a:effectLst/>
                <a:latin typeface="-apple-system"/>
              </a:rPr>
              <a:t>. 1924 </a:t>
            </a:r>
            <a:r>
              <a:rPr lang="en-US" sz="1800" b="0" i="0" dirty="0" err="1">
                <a:solidFill>
                  <a:schemeClr val="tx1">
                    <a:lumMod val="95000"/>
                  </a:schemeClr>
                </a:solidFill>
                <a:effectLst/>
                <a:latin typeface="-apple-system"/>
              </a:rPr>
              <a:t>Anayasası’nda</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yürütme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yetkisi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cumhurbaşkanı</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ve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onun</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atayacağı</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başbakan</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ile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bakanlar</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kuruluna</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verilmiştir</a:t>
            </a:r>
            <a:r>
              <a:rPr lang="en-US" sz="1800" b="0" i="0" dirty="0">
                <a:solidFill>
                  <a:schemeClr val="tx1">
                    <a:lumMod val="95000"/>
                  </a:schemeClr>
                </a:solidFill>
                <a:effectLst/>
                <a:latin typeface="-apple-system"/>
              </a:rPr>
              <a:t>. 1961 </a:t>
            </a:r>
            <a:r>
              <a:rPr lang="en-US" sz="1800" b="0" i="0" dirty="0" err="1">
                <a:solidFill>
                  <a:schemeClr val="tx1">
                    <a:lumMod val="95000"/>
                  </a:schemeClr>
                </a:solidFill>
                <a:effectLst/>
                <a:latin typeface="-apple-system"/>
              </a:rPr>
              <a:t>ve</a:t>
            </a:r>
            <a:r>
              <a:rPr lang="en-US" sz="1800" b="0" i="0" dirty="0">
                <a:solidFill>
                  <a:schemeClr val="tx1">
                    <a:lumMod val="95000"/>
                  </a:schemeClr>
                </a:solidFill>
                <a:effectLst/>
                <a:latin typeface="-apple-system"/>
              </a:rPr>
              <a:t> 1982 </a:t>
            </a:r>
            <a:r>
              <a:rPr lang="en-US" sz="1800" b="0" i="0" dirty="0" err="1">
                <a:solidFill>
                  <a:schemeClr val="tx1">
                    <a:lumMod val="95000"/>
                  </a:schemeClr>
                </a:solidFill>
                <a:effectLst/>
                <a:latin typeface="-apple-system"/>
              </a:rPr>
              <a:t>anayasalarında</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yürütme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yetkisi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cumhurbaşkanı</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ve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bakanlar</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kuruluna</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bırakılmıştır</a:t>
            </a:r>
            <a:r>
              <a:rPr lang="en-US" sz="1800" b="0" i="0" dirty="0">
                <a:solidFill>
                  <a:schemeClr val="tx1">
                    <a:lumMod val="95000"/>
                  </a:schemeClr>
                </a:solidFill>
                <a:effectLst/>
                <a:latin typeface="-apple-system"/>
              </a:rPr>
              <a:t>.</a:t>
            </a:r>
            <a:br>
              <a:rPr lang="en-US" sz="1800" b="0" i="0" dirty="0">
                <a:solidFill>
                  <a:schemeClr val="tx1">
                    <a:lumMod val="95000"/>
                  </a:schemeClr>
                </a:solidFill>
                <a:effectLst/>
                <a:latin typeface="-apple-system"/>
              </a:rPr>
            </a:br>
            <a:r>
              <a:rPr lang="en-US" sz="1800" b="0" i="0" dirty="0" err="1">
                <a:solidFill>
                  <a:schemeClr val="tx1">
                    <a:lumMod val="95000"/>
                  </a:schemeClr>
                </a:solidFill>
                <a:effectLst/>
                <a:latin typeface="-apple-system"/>
              </a:rPr>
              <a:t>Cumhurbaşkanlığı</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Hükûmet</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Sistemi’ne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geçilmesi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ile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Türkiye’yi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cezai</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sorumluluğu</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olan</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bir</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cumhurbaşkanı</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yönetecektir</a:t>
            </a:r>
            <a:r>
              <a:rPr lang="en-US" sz="1800" b="0" i="0" dirty="0">
                <a:solidFill>
                  <a:schemeClr val="tx1">
                    <a:lumMod val="95000"/>
                  </a:schemeClr>
                </a:solidFill>
                <a:effectLst/>
                <a:latin typeface="-apple-system"/>
              </a:rPr>
              <a:t>. Yeni </a:t>
            </a:r>
            <a:r>
              <a:rPr lang="en-US" sz="1800" b="0" i="0" dirty="0" err="1">
                <a:solidFill>
                  <a:schemeClr val="tx1">
                    <a:lumMod val="95000"/>
                  </a:schemeClr>
                </a:solidFill>
                <a:effectLst/>
                <a:latin typeface="-apple-system"/>
              </a:rPr>
              <a:t>sisteme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göre</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cumhurbaşkanı</a:t>
            </a:r>
            <a:r>
              <a:rPr lang="en-US" sz="1800" b="0" i="0" dirty="0">
                <a:solidFill>
                  <a:schemeClr val="tx1">
                    <a:lumMod val="95000"/>
                  </a:schemeClr>
                </a:solidFill>
                <a:effectLst/>
                <a:latin typeface="-apple-system"/>
              </a:rPr>
              <a:t> hem </a:t>
            </a:r>
            <a:r>
              <a:rPr lang="en-US" sz="1800" b="0" i="0" dirty="0" err="1">
                <a:solidFill>
                  <a:schemeClr val="tx1">
                    <a:lumMod val="95000"/>
                  </a:schemeClr>
                </a:solidFill>
                <a:effectLst/>
                <a:latin typeface="-apple-system"/>
              </a:rPr>
              <a:t>hükûmetin</a:t>
            </a:r>
            <a:r>
              <a:rPr lang="en-US" sz="1800" b="0" i="0" dirty="0">
                <a:solidFill>
                  <a:schemeClr val="tx1">
                    <a:lumMod val="95000"/>
                  </a:schemeClr>
                </a:solidFill>
                <a:effectLst/>
                <a:latin typeface="-apple-system"/>
              </a:rPr>
              <a:t> hem de </a:t>
            </a:r>
            <a:r>
              <a:rPr lang="en-US" sz="1800" b="0" i="0" dirty="0" err="1">
                <a:solidFill>
                  <a:schemeClr val="tx1">
                    <a:lumMod val="95000"/>
                  </a:schemeClr>
                </a:solidFill>
                <a:effectLst/>
                <a:latin typeface="-apple-system"/>
              </a:rPr>
              <a:t>devletin</a:t>
            </a:r>
            <a:r>
              <a:rPr lang="en-US" sz="1800" b="0" i="0" dirty="0">
                <a:solidFill>
                  <a:schemeClr val="tx1">
                    <a:lumMod val="95000"/>
                  </a:schemeClr>
                </a:solidFill>
                <a:effectLst/>
                <a:latin typeface="-apple-system"/>
              </a:rPr>
              <a:t> </a:t>
            </a:r>
            <a:r>
              <a:rPr lang="en-US" sz="1800" b="0" i="0" dirty="0" err="1">
                <a:solidFill>
                  <a:schemeClr val="tx1">
                    <a:lumMod val="95000"/>
                  </a:schemeClr>
                </a:solidFill>
                <a:effectLst/>
                <a:latin typeface="-apple-system"/>
              </a:rPr>
              <a:t>başkanıdır</a:t>
            </a:r>
            <a:r>
              <a:rPr lang="en-US" sz="1800" b="0" i="0" dirty="0">
                <a:solidFill>
                  <a:schemeClr val="tx1">
                    <a:lumMod val="95000"/>
                  </a:schemeClr>
                </a:solidFill>
                <a:effectLst/>
                <a:latin typeface="-apple-system"/>
              </a:rPr>
              <a:t>.</a:t>
            </a:r>
            <a:br>
              <a:rPr lang="en-US" sz="1800" b="0" i="0" dirty="0">
                <a:solidFill>
                  <a:schemeClr val="tx1">
                    <a:lumMod val="95000"/>
                  </a:schemeClr>
                </a:solidFill>
                <a:effectLst/>
                <a:latin typeface="-apple-system"/>
              </a:rPr>
            </a:br>
            <a:endParaRPr lang="en-US" sz="1800" dirty="0">
              <a:solidFill>
                <a:schemeClr val="tx1">
                  <a:lumMod val="95000"/>
                </a:schemeClr>
              </a:solidFill>
            </a:endParaRPr>
          </a:p>
        </p:txBody>
      </p:sp>
      <p:sp>
        <p:nvSpPr>
          <p:cNvPr id="3" name="İçerik Yer Tutucusu 2">
            <a:extLst>
              <a:ext uri="{FF2B5EF4-FFF2-40B4-BE49-F238E27FC236}">
                <a16:creationId xmlns:a16="http://schemas.microsoft.com/office/drawing/2014/main" id="{5AB74672-4121-E223-F615-7E63A50523C7}"/>
              </a:ext>
            </a:extLst>
          </p:cNvPr>
          <p:cNvSpPr>
            <a:spLocks noGrp="1"/>
          </p:cNvSpPr>
          <p:nvPr>
            <p:ph idx="1"/>
          </p:nvPr>
        </p:nvSpPr>
        <p:spPr>
          <a:xfrm>
            <a:off x="0" y="1"/>
            <a:ext cx="4021494" cy="6858000"/>
          </a:xfrm>
        </p:spPr>
        <p:txBody>
          <a:bodyPr>
            <a:normAutofit fontScale="70000" lnSpcReduction="20000"/>
          </a:bodyPr>
          <a:lstStyle/>
          <a:p>
            <a:pPr algn="l"/>
            <a:r>
              <a:rPr lang="en-US" b="1" i="0" dirty="0" err="1">
                <a:solidFill>
                  <a:schemeClr val="tx1">
                    <a:lumMod val="95000"/>
                  </a:schemeClr>
                </a:solidFill>
                <a:effectLst/>
                <a:latin typeface="Poppins" panose="020B0502040204020203" pitchFamily="2" charset="0"/>
              </a:rPr>
              <a:t>Yasama</a:t>
            </a:r>
            <a:endParaRPr lang="en-US" b="1" i="0" dirty="0">
              <a:solidFill>
                <a:schemeClr val="tx1">
                  <a:lumMod val="95000"/>
                </a:schemeClr>
              </a:solidFill>
              <a:effectLst/>
              <a:latin typeface="Poppins" panose="020B0502040204020203" pitchFamily="2" charset="0"/>
            </a:endParaRPr>
          </a:p>
          <a:p>
            <a:pPr algn="l"/>
            <a:r>
              <a:rPr lang="en-US" b="0" i="0" dirty="0" err="1">
                <a:solidFill>
                  <a:schemeClr val="tx1">
                    <a:lumMod val="95000"/>
                  </a:schemeClr>
                </a:solidFill>
                <a:effectLst/>
                <a:latin typeface="-apple-system"/>
              </a:rPr>
              <a:t>Yasama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yetkisi</a:t>
            </a:r>
            <a:r>
              <a:rPr lang="en-US" b="0" i="0" dirty="0">
                <a:solidFill>
                  <a:schemeClr val="tx1">
                    <a:lumMod val="95000"/>
                  </a:schemeClr>
                </a:solidFill>
                <a:effectLst/>
                <a:latin typeface="-apple-system"/>
              </a:rPr>
              <a:t>, 23 Nisan 1920 </a:t>
            </a:r>
            <a:r>
              <a:rPr lang="en-US" b="0" i="0" dirty="0" err="1">
                <a:solidFill>
                  <a:schemeClr val="tx1">
                    <a:lumMod val="95000"/>
                  </a:schemeClr>
                </a:solidFill>
                <a:effectLst/>
                <a:latin typeface="-apple-system"/>
              </a:rPr>
              <a:t>tarihinde</a:t>
            </a:r>
            <a:r>
              <a:rPr lang="en-US" b="0" i="0" dirty="0">
                <a:solidFill>
                  <a:schemeClr val="tx1">
                    <a:lumMod val="95000"/>
                  </a:schemeClr>
                </a:solidFill>
                <a:effectLst/>
                <a:latin typeface="-apple-system"/>
              </a:rPr>
              <a:t> Türkiye </a:t>
            </a:r>
            <a:r>
              <a:rPr lang="en-US" b="0" i="0" dirty="0" err="1">
                <a:solidFill>
                  <a:schemeClr val="tx1">
                    <a:lumMod val="95000"/>
                  </a:schemeClr>
                </a:solidFill>
                <a:effectLst/>
                <a:latin typeface="-apple-system"/>
              </a:rPr>
              <a:t>Büyük</a:t>
            </a:r>
            <a:r>
              <a:rPr lang="en-US" b="0" i="0" dirty="0">
                <a:solidFill>
                  <a:schemeClr val="tx1">
                    <a:lumMod val="95000"/>
                  </a:schemeClr>
                </a:solidFill>
                <a:effectLst/>
                <a:latin typeface="-apple-system"/>
              </a:rPr>
              <a:t> Millet </a:t>
            </a:r>
            <a:r>
              <a:rPr lang="en-US" b="0" i="0" dirty="0" err="1">
                <a:solidFill>
                  <a:schemeClr val="tx1">
                    <a:lumMod val="95000"/>
                  </a:schemeClr>
                </a:solidFill>
                <a:effectLst/>
                <a:latin typeface="-apple-system"/>
              </a:rPr>
              <a:t>Meclisi’nin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açıldığı</a:t>
            </a:r>
            <a:r>
              <a:rPr lang="en-US" b="0" i="0" dirty="0">
                <a:solidFill>
                  <a:schemeClr val="tx1">
                    <a:lumMod val="95000"/>
                  </a:schemeClr>
                </a:solidFill>
                <a:effectLst/>
                <a:latin typeface="-apple-system"/>
              </a:rPr>
              <a:t> ilk </a:t>
            </a:r>
            <a:r>
              <a:rPr lang="en-US" b="0" i="0" dirty="0" err="1">
                <a:solidFill>
                  <a:schemeClr val="tx1">
                    <a:lumMod val="95000"/>
                  </a:schemeClr>
                </a:solidFill>
                <a:effectLst/>
                <a:latin typeface="-apple-system"/>
              </a:rPr>
              <a:t>günden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bu</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yana</a:t>
            </a:r>
            <a:r>
              <a:rPr lang="en-US" b="0" i="0" dirty="0">
                <a:solidFill>
                  <a:schemeClr val="tx1">
                    <a:lumMod val="95000"/>
                  </a:schemeClr>
                </a:solidFill>
                <a:effectLst/>
                <a:latin typeface="-apple-system"/>
              </a:rPr>
              <a:t> “</a:t>
            </a:r>
            <a:r>
              <a:rPr lang="en-US" b="1" i="0" dirty="0" err="1">
                <a:solidFill>
                  <a:schemeClr val="tx1">
                    <a:lumMod val="95000"/>
                  </a:schemeClr>
                </a:solidFill>
                <a:effectLst/>
                <a:latin typeface="-apple-system"/>
              </a:rPr>
              <a:t>Egemenlik</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kayıtsız</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şartsız</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milletindir</a:t>
            </a:r>
            <a:r>
              <a:rPr lang="en-US" b="1" i="0" dirty="0">
                <a:solidFill>
                  <a:schemeClr val="tx1">
                    <a:lumMod val="95000"/>
                  </a:schemeClr>
                </a:solidFill>
                <a:effectLst/>
                <a:latin typeface="-apple-system"/>
              </a:rPr>
              <a:t>.</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ilkesinden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hareketle</a:t>
            </a:r>
            <a:r>
              <a:rPr lang="en-US" b="0" i="0" dirty="0">
                <a:solidFill>
                  <a:schemeClr val="tx1">
                    <a:lumMod val="95000"/>
                  </a:schemeClr>
                </a:solidFill>
                <a:effectLst/>
                <a:latin typeface="-apple-system"/>
              </a:rPr>
              <a:t> Türkiye </a:t>
            </a:r>
            <a:r>
              <a:rPr lang="en-US" b="0" i="0" dirty="0" err="1">
                <a:solidFill>
                  <a:schemeClr val="tx1">
                    <a:lumMod val="95000"/>
                  </a:schemeClr>
                </a:solidFill>
                <a:effectLst/>
                <a:latin typeface="-apple-system"/>
              </a:rPr>
              <a:t>Büyük</a:t>
            </a:r>
            <a:r>
              <a:rPr lang="en-US" b="0" i="0" dirty="0">
                <a:solidFill>
                  <a:schemeClr val="tx1">
                    <a:lumMod val="95000"/>
                  </a:schemeClr>
                </a:solidFill>
                <a:effectLst/>
                <a:latin typeface="-apple-system"/>
              </a:rPr>
              <a:t> Millet </a:t>
            </a:r>
            <a:r>
              <a:rPr lang="en-US" b="0" i="0" dirty="0" err="1">
                <a:solidFill>
                  <a:schemeClr val="tx1">
                    <a:lumMod val="95000"/>
                  </a:schemeClr>
                </a:solidFill>
                <a:effectLst/>
                <a:latin typeface="-apple-system"/>
              </a:rPr>
              <a:t>Meclisi’ne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verilmiştir</a:t>
            </a:r>
            <a:r>
              <a:rPr lang="en-US" b="0" i="0" dirty="0">
                <a:solidFill>
                  <a:schemeClr val="tx1">
                    <a:lumMod val="95000"/>
                  </a:schemeClr>
                </a:solidFill>
                <a:effectLst/>
                <a:latin typeface="-apple-system"/>
              </a:rPr>
              <a:t>. 21 </a:t>
            </a:r>
            <a:r>
              <a:rPr lang="en-US" b="0" i="0" dirty="0" err="1">
                <a:solidFill>
                  <a:schemeClr val="tx1">
                    <a:lumMod val="95000"/>
                  </a:schemeClr>
                </a:solidFill>
                <a:effectLst/>
                <a:latin typeface="-apple-system"/>
              </a:rPr>
              <a:t>Ocak</a:t>
            </a:r>
            <a:r>
              <a:rPr lang="en-US" b="0" i="0" dirty="0">
                <a:solidFill>
                  <a:schemeClr val="tx1">
                    <a:lumMod val="95000"/>
                  </a:schemeClr>
                </a:solidFill>
                <a:effectLst/>
                <a:latin typeface="-apple-system"/>
              </a:rPr>
              <a:t> 2017 </a:t>
            </a:r>
            <a:r>
              <a:rPr lang="en-US" b="0" i="0" dirty="0" err="1">
                <a:solidFill>
                  <a:schemeClr val="tx1">
                    <a:lumMod val="95000"/>
                  </a:schemeClr>
                </a:solidFill>
                <a:effectLst/>
                <a:latin typeface="-apple-system"/>
              </a:rPr>
              <a:t>tarihinde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yapılan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anayasa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değişikliği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bu</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anayasa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değişikliğinin</a:t>
            </a:r>
            <a:r>
              <a:rPr lang="en-US" b="0" i="0" dirty="0">
                <a:solidFill>
                  <a:schemeClr val="tx1">
                    <a:lumMod val="95000"/>
                  </a:schemeClr>
                </a:solidFill>
                <a:effectLst/>
                <a:latin typeface="-apple-system"/>
              </a:rPr>
              <a:t> 16 Nisan 2017 </a:t>
            </a:r>
            <a:r>
              <a:rPr lang="en-US" b="0" i="0" dirty="0" err="1">
                <a:solidFill>
                  <a:schemeClr val="tx1">
                    <a:lumMod val="95000"/>
                  </a:schemeClr>
                </a:solidFill>
                <a:effectLst/>
                <a:latin typeface="-apple-system"/>
              </a:rPr>
              <a:t>tarihinde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yapılan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referandumla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kabul</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edilmesiyle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yasama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yetkisi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yine</a:t>
            </a:r>
            <a:r>
              <a:rPr lang="en-US" b="0" i="0" dirty="0">
                <a:solidFill>
                  <a:schemeClr val="tx1">
                    <a:lumMod val="95000"/>
                  </a:schemeClr>
                </a:solidFill>
                <a:effectLst/>
                <a:latin typeface="-apple-system"/>
              </a:rPr>
              <a:t> Türkiye </a:t>
            </a:r>
            <a:r>
              <a:rPr lang="en-US" b="0" i="0" dirty="0" err="1">
                <a:solidFill>
                  <a:schemeClr val="tx1">
                    <a:lumMod val="95000"/>
                  </a:schemeClr>
                </a:solidFill>
                <a:effectLst/>
                <a:latin typeface="-apple-system"/>
              </a:rPr>
              <a:t>Büyük</a:t>
            </a:r>
            <a:r>
              <a:rPr lang="en-US" b="0" i="0" dirty="0">
                <a:solidFill>
                  <a:schemeClr val="tx1">
                    <a:lumMod val="95000"/>
                  </a:schemeClr>
                </a:solidFill>
                <a:effectLst/>
                <a:latin typeface="-apple-system"/>
              </a:rPr>
              <a:t> Millet </a:t>
            </a:r>
            <a:r>
              <a:rPr lang="en-US" b="0" i="0" dirty="0" err="1">
                <a:solidFill>
                  <a:schemeClr val="tx1">
                    <a:lumMod val="95000"/>
                  </a:schemeClr>
                </a:solidFill>
                <a:effectLst/>
                <a:latin typeface="-apple-system"/>
              </a:rPr>
              <a:t>Meclisi’ne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verilmişt</a:t>
            </a:r>
            <a:r>
              <a:rPr lang="tr-TR" b="0" i="0" dirty="0">
                <a:solidFill>
                  <a:schemeClr val="tx1">
                    <a:lumMod val="95000"/>
                  </a:schemeClr>
                </a:solidFill>
                <a:effectLst/>
                <a:latin typeface="-apple-system"/>
              </a:rPr>
              <a:t>ir. </a:t>
            </a:r>
            <a:endParaRPr lang="en-US" b="1" i="0" u="none" strike="noStrike" dirty="0">
              <a:solidFill>
                <a:schemeClr val="tx1">
                  <a:lumMod val="95000"/>
                </a:schemeClr>
              </a:solidFill>
              <a:effectLst/>
              <a:latin typeface="-apple-system"/>
              <a:hlinkClick r:id="rId2">
                <a:extLst>
                  <a:ext uri="{A12FA001-AC4F-418D-AE19-62706E023703}">
                    <ahyp:hlinkClr xmlns:ahyp="http://schemas.microsoft.com/office/drawing/2018/hyperlinkcolor" val="tx"/>
                  </a:ext>
                </a:extLst>
              </a:hlinkClick>
            </a:endParaRPr>
          </a:p>
          <a:p>
            <a:pPr algn="l"/>
            <a:r>
              <a:rPr lang="en-US" b="0" i="0" dirty="0">
                <a:solidFill>
                  <a:schemeClr val="tx1">
                    <a:lumMod val="95000"/>
                  </a:schemeClr>
                </a:solidFill>
                <a:effectLst/>
                <a:latin typeface="-apple-system"/>
              </a:rPr>
              <a:t>Bu </a:t>
            </a:r>
            <a:r>
              <a:rPr lang="en-US" b="0" i="0" dirty="0" err="1">
                <a:solidFill>
                  <a:schemeClr val="tx1">
                    <a:lumMod val="95000"/>
                  </a:schemeClr>
                </a:solidFill>
                <a:effectLst/>
                <a:latin typeface="-apple-system"/>
              </a:rPr>
              <a:t>anayasa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ile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milletvekili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sayısı</a:t>
            </a:r>
            <a:r>
              <a:rPr lang="en-US" b="0" i="0" dirty="0">
                <a:solidFill>
                  <a:schemeClr val="tx1">
                    <a:lumMod val="95000"/>
                  </a:schemeClr>
                </a:solidFill>
                <a:effectLst/>
                <a:latin typeface="-apple-system"/>
              </a:rPr>
              <a:t> 550’den 600’e </a:t>
            </a:r>
            <a:r>
              <a:rPr lang="en-US" b="0" i="0" dirty="0" err="1">
                <a:solidFill>
                  <a:schemeClr val="tx1">
                    <a:lumMod val="95000"/>
                  </a:schemeClr>
                </a:solidFill>
                <a:effectLst/>
                <a:latin typeface="-apple-system"/>
              </a:rPr>
              <a:t>çıkmış</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milletvekili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seçilme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yaşı</a:t>
            </a:r>
            <a:r>
              <a:rPr lang="en-US" b="0" i="0" dirty="0">
                <a:solidFill>
                  <a:schemeClr val="tx1">
                    <a:lumMod val="95000"/>
                  </a:schemeClr>
                </a:solidFill>
                <a:effectLst/>
                <a:latin typeface="-apple-system"/>
              </a:rPr>
              <a:t> da 25’ten 18’e </a:t>
            </a:r>
            <a:r>
              <a:rPr lang="en-US" b="0" i="0" dirty="0" err="1">
                <a:solidFill>
                  <a:schemeClr val="tx1">
                    <a:lumMod val="95000"/>
                  </a:schemeClr>
                </a:solidFill>
                <a:effectLst/>
                <a:latin typeface="-apple-system"/>
              </a:rPr>
              <a:t>inmiştir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Görev</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yetkileri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arasında</a:t>
            </a:r>
            <a:r>
              <a:rPr lang="en-US" b="0" i="0" dirty="0">
                <a:solidFill>
                  <a:schemeClr val="tx1">
                    <a:lumMod val="95000"/>
                  </a:schemeClr>
                </a:solidFill>
                <a:effectLst/>
                <a:latin typeface="-apple-system"/>
              </a:rPr>
              <a:t>; kanun </a:t>
            </a:r>
            <a:r>
              <a:rPr lang="en-US" b="0" i="0" dirty="0" err="1">
                <a:solidFill>
                  <a:schemeClr val="tx1">
                    <a:lumMod val="95000"/>
                  </a:schemeClr>
                </a:solidFill>
                <a:effectLst/>
                <a:latin typeface="-apple-system"/>
              </a:rPr>
              <a:t>koymak</a:t>
            </a:r>
            <a:r>
              <a:rPr lang="en-US" b="0" i="0" dirty="0">
                <a:solidFill>
                  <a:schemeClr val="tx1">
                    <a:lumMod val="95000"/>
                  </a:schemeClr>
                </a:solidFill>
                <a:effectLst/>
                <a:latin typeface="-apple-system"/>
              </a:rPr>
              <a:t>, kanun </a:t>
            </a:r>
            <a:r>
              <a:rPr lang="en-US" b="0" i="0" dirty="0" err="1">
                <a:solidFill>
                  <a:schemeClr val="tx1">
                    <a:lumMod val="95000"/>
                  </a:schemeClr>
                </a:solidFill>
                <a:effectLst/>
                <a:latin typeface="-apple-system"/>
              </a:rPr>
              <a:t>değiştirmek</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kaldırmak</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bütçe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kesin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hesap</a:t>
            </a:r>
            <a:r>
              <a:rPr lang="en-US" b="0" i="0" dirty="0">
                <a:solidFill>
                  <a:schemeClr val="tx1">
                    <a:lumMod val="95000"/>
                  </a:schemeClr>
                </a:solidFill>
                <a:effectLst/>
                <a:latin typeface="-apple-system"/>
              </a:rPr>
              <a:t> kanun </a:t>
            </a:r>
            <a:r>
              <a:rPr lang="en-US" b="0" i="0" dirty="0" err="1">
                <a:solidFill>
                  <a:schemeClr val="tx1">
                    <a:lumMod val="95000"/>
                  </a:schemeClr>
                </a:solidFill>
                <a:effectLst/>
                <a:latin typeface="-apple-system"/>
              </a:rPr>
              <a:t>tekliflerini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görüşmek</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kabul</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etmek</a:t>
            </a:r>
            <a:r>
              <a:rPr lang="en-US" b="0" i="0" dirty="0">
                <a:solidFill>
                  <a:schemeClr val="tx1">
                    <a:lumMod val="95000"/>
                  </a:schemeClr>
                </a:solidFill>
                <a:effectLst/>
                <a:latin typeface="-apple-system"/>
              </a:rPr>
              <a:t>, para </a:t>
            </a:r>
            <a:r>
              <a:rPr lang="en-US" b="0" i="0" dirty="0" err="1">
                <a:solidFill>
                  <a:schemeClr val="tx1">
                    <a:lumMod val="95000"/>
                  </a:schemeClr>
                </a:solidFill>
                <a:effectLst/>
                <a:latin typeface="-apple-system"/>
              </a:rPr>
              <a:t>basılmasına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karar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vermek</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gibi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görevler</a:t>
            </a:r>
            <a:r>
              <a:rPr lang="en-US" b="0" i="0" dirty="0">
                <a:solidFill>
                  <a:schemeClr val="tx1">
                    <a:lumMod val="95000"/>
                  </a:schemeClr>
                </a:solidFill>
                <a:effectLst/>
                <a:latin typeface="-apple-system"/>
              </a:rPr>
              <a:t> de </a:t>
            </a:r>
            <a:r>
              <a:rPr lang="en-US" b="0" i="0" dirty="0" err="1">
                <a:solidFill>
                  <a:schemeClr val="tx1">
                    <a:lumMod val="95000"/>
                  </a:schemeClr>
                </a:solidFill>
                <a:effectLst/>
                <a:latin typeface="-apple-system"/>
              </a:rPr>
              <a:t>yer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alan</a:t>
            </a:r>
            <a:r>
              <a:rPr lang="en-US" b="0" i="0" dirty="0">
                <a:solidFill>
                  <a:schemeClr val="tx1">
                    <a:lumMod val="95000"/>
                  </a:schemeClr>
                </a:solidFill>
                <a:effectLst/>
                <a:latin typeface="-apple-system"/>
              </a:rPr>
              <a:t> TBMM, </a:t>
            </a:r>
            <a:r>
              <a:rPr lang="en-US" b="0" i="0" dirty="0" err="1">
                <a:solidFill>
                  <a:schemeClr val="tx1">
                    <a:lumMod val="95000"/>
                  </a:schemeClr>
                </a:solidFill>
                <a:effectLst/>
                <a:latin typeface="-apple-system"/>
              </a:rPr>
              <a:t>seçilmiş</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cumhurbaşkanı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kabinesini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denetleme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yetkisine</a:t>
            </a:r>
            <a:r>
              <a:rPr lang="en-US" b="0" i="0" dirty="0">
                <a:solidFill>
                  <a:schemeClr val="tx1">
                    <a:lumMod val="95000"/>
                  </a:schemeClr>
                </a:solidFill>
                <a:effectLst/>
                <a:latin typeface="-apple-system"/>
              </a:rPr>
              <a:t> de </a:t>
            </a:r>
            <a:r>
              <a:rPr lang="en-US" b="0" i="0" dirty="0" err="1">
                <a:solidFill>
                  <a:schemeClr val="tx1">
                    <a:lumMod val="95000"/>
                  </a:schemeClr>
                </a:solidFill>
                <a:effectLst/>
                <a:latin typeface="-apple-system"/>
              </a:rPr>
              <a:t>sahiptir</a:t>
            </a:r>
            <a:r>
              <a:rPr lang="en-US" b="0" i="0" dirty="0">
                <a:solidFill>
                  <a:schemeClr val="tx1">
                    <a:lumMod val="95000"/>
                  </a:schemeClr>
                </a:solidFill>
                <a:effectLst/>
                <a:latin typeface="-apple-system"/>
              </a:rPr>
              <a:t>.</a:t>
            </a:r>
          </a:p>
          <a:p>
            <a:endParaRPr lang="en-US" dirty="0"/>
          </a:p>
        </p:txBody>
      </p:sp>
      <p:sp>
        <p:nvSpPr>
          <p:cNvPr id="5" name="Metin kutusu 4">
            <a:extLst>
              <a:ext uri="{FF2B5EF4-FFF2-40B4-BE49-F238E27FC236}">
                <a16:creationId xmlns:a16="http://schemas.microsoft.com/office/drawing/2014/main" id="{85B1222E-827C-1CBF-B822-A80AB620199E}"/>
              </a:ext>
            </a:extLst>
          </p:cNvPr>
          <p:cNvSpPr txBox="1"/>
          <p:nvPr/>
        </p:nvSpPr>
        <p:spPr>
          <a:xfrm>
            <a:off x="7324724" y="0"/>
            <a:ext cx="4571807" cy="4247317"/>
          </a:xfrm>
          <a:prstGeom prst="rect">
            <a:avLst/>
          </a:prstGeom>
          <a:noFill/>
        </p:spPr>
        <p:txBody>
          <a:bodyPr wrap="square">
            <a:spAutoFit/>
          </a:bodyPr>
          <a:lstStyle/>
          <a:p>
            <a:pPr algn="l"/>
            <a:r>
              <a:rPr lang="en-US" b="1" i="0" dirty="0" err="1">
                <a:solidFill>
                  <a:schemeClr val="tx1">
                    <a:lumMod val="95000"/>
                  </a:schemeClr>
                </a:solidFill>
                <a:effectLst/>
                <a:latin typeface="Poppins" panose="00000500000000000000" pitchFamily="2" charset="0"/>
              </a:rPr>
              <a:t>Yargı</a:t>
            </a:r>
            <a:endParaRPr lang="en-US" b="1" i="0" dirty="0">
              <a:solidFill>
                <a:schemeClr val="tx1">
                  <a:lumMod val="95000"/>
                </a:schemeClr>
              </a:solidFill>
              <a:effectLst/>
              <a:latin typeface="Poppins" panose="00000500000000000000" pitchFamily="2" charset="0"/>
            </a:endParaRPr>
          </a:p>
          <a:p>
            <a:pPr algn="l"/>
            <a:r>
              <a:rPr lang="en-US" b="0" i="0" dirty="0" err="1">
                <a:solidFill>
                  <a:schemeClr val="tx1">
                    <a:lumMod val="95000"/>
                  </a:schemeClr>
                </a:solidFill>
                <a:effectLst/>
                <a:latin typeface="-apple-system"/>
              </a:rPr>
              <a:t>Yargı</a:t>
            </a:r>
            <a:r>
              <a:rPr lang="en-US" b="0" i="0" dirty="0">
                <a:solidFill>
                  <a:schemeClr val="tx1">
                    <a:lumMod val="95000"/>
                  </a:schemeClr>
                </a:solidFill>
                <a:effectLst/>
                <a:latin typeface="-apple-system"/>
              </a:rPr>
              <a:t> yetkisi,1921 </a:t>
            </a:r>
            <a:r>
              <a:rPr lang="en-US" b="0" i="0" dirty="0" err="1">
                <a:solidFill>
                  <a:schemeClr val="tx1">
                    <a:lumMod val="95000"/>
                  </a:schemeClr>
                </a:solidFill>
                <a:effectLst/>
                <a:latin typeface="-apple-system"/>
              </a:rPr>
              <a:t>Anayasası’nda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TBMM’ye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aitti</a:t>
            </a:r>
            <a:r>
              <a:rPr lang="en-US" b="0" i="0" dirty="0">
                <a:solidFill>
                  <a:schemeClr val="tx1">
                    <a:lumMod val="95000"/>
                  </a:schemeClr>
                </a:solidFill>
                <a:effectLst/>
                <a:latin typeface="-apple-system"/>
              </a:rPr>
              <a:t>. 1924 </a:t>
            </a:r>
            <a:r>
              <a:rPr lang="en-US" b="0" i="0" dirty="0" err="1">
                <a:solidFill>
                  <a:schemeClr val="tx1">
                    <a:lumMod val="95000"/>
                  </a:schemeClr>
                </a:solidFill>
                <a:effectLst/>
                <a:latin typeface="-apple-system"/>
              </a:rPr>
              <a:t>Anayasası’nda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mahkemelerin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bağımsızlığı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yargıçların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güvencesi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konusuna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değinilmemekle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beraber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yargı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hakkı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Türk</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Milleti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adına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usul</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yasalara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göre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bağımsız</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mahkemelere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verilmiştir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Yine</a:t>
            </a:r>
            <a:r>
              <a:rPr lang="en-US" b="0" i="0" dirty="0">
                <a:solidFill>
                  <a:schemeClr val="tx1">
                    <a:lumMod val="95000"/>
                  </a:schemeClr>
                </a:solidFill>
                <a:effectLst/>
                <a:latin typeface="-apple-system"/>
              </a:rPr>
              <a:t> 1961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1982 </a:t>
            </a:r>
            <a:r>
              <a:rPr lang="en-US" b="0" i="0" dirty="0" err="1">
                <a:solidFill>
                  <a:schemeClr val="tx1">
                    <a:lumMod val="95000"/>
                  </a:schemeClr>
                </a:solidFill>
                <a:effectLst/>
                <a:latin typeface="-apple-system"/>
              </a:rPr>
              <a:t>anayasalarında</a:t>
            </a:r>
            <a:r>
              <a:rPr lang="en-US" b="0" i="0" dirty="0">
                <a:solidFill>
                  <a:schemeClr val="tx1">
                    <a:lumMod val="95000"/>
                  </a:schemeClr>
                </a:solidFill>
                <a:effectLst/>
                <a:latin typeface="-apple-system"/>
              </a:rPr>
              <a:t>; “</a:t>
            </a:r>
            <a:r>
              <a:rPr lang="en-US" b="1" i="0" dirty="0" err="1">
                <a:solidFill>
                  <a:schemeClr val="tx1">
                    <a:lumMod val="95000"/>
                  </a:schemeClr>
                </a:solidFill>
                <a:effectLst/>
                <a:latin typeface="-apple-system"/>
              </a:rPr>
              <a:t>Türk</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Ulusu</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adına</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bağımsız</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mahkemeler</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yargılama</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işini</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üstlenecektir</a:t>
            </a:r>
            <a:r>
              <a:rPr lang="en-US" b="1" i="0" dirty="0">
                <a:solidFill>
                  <a:schemeClr val="tx1">
                    <a:lumMod val="95000"/>
                  </a:schemeClr>
                </a:solidFill>
                <a:effectLst/>
                <a:latin typeface="-apple-system"/>
              </a:rPr>
              <a:t>.</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denilmiştir</a:t>
            </a:r>
            <a:r>
              <a:rPr lang="en-US" b="0" i="0" dirty="0">
                <a:solidFill>
                  <a:schemeClr val="tx1">
                    <a:lumMod val="95000"/>
                  </a:schemeClr>
                </a:solidFill>
                <a:effectLst/>
                <a:latin typeface="-apple-system"/>
              </a:rPr>
              <a:t>.</a:t>
            </a:r>
          </a:p>
          <a:p>
            <a:pPr algn="l"/>
            <a:r>
              <a:rPr lang="en-US" b="0" i="0" dirty="0" err="1">
                <a:solidFill>
                  <a:schemeClr val="tx1">
                    <a:lumMod val="95000"/>
                  </a:schemeClr>
                </a:solidFill>
                <a:effectLst/>
                <a:latin typeface="-apple-system"/>
              </a:rPr>
              <a:t>Mahkemelerin</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kuruluşu</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görev</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ve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yetkileri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ile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yargılama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usulleri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ise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yasalarla</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düzenlenmiştir</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Cumhurbaşkanlığı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Hükûmet</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Sistemi’ne</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geçilmesi</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ile</a:t>
            </a:r>
            <a:r>
              <a:rPr lang="en-US" b="0" i="0" dirty="0">
                <a:solidFill>
                  <a:schemeClr val="tx1">
                    <a:lumMod val="95000"/>
                  </a:schemeClr>
                </a:solidFill>
                <a:effectLst/>
                <a:latin typeface="-apple-system"/>
              </a:rPr>
              <a:t> “</a:t>
            </a:r>
            <a:r>
              <a:rPr lang="en-US" b="1" i="0" dirty="0" err="1">
                <a:solidFill>
                  <a:schemeClr val="tx1">
                    <a:lumMod val="95000"/>
                  </a:schemeClr>
                </a:solidFill>
                <a:effectLst/>
                <a:latin typeface="-apple-system"/>
              </a:rPr>
              <a:t>yargının</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bağımsızlığı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ifadesine</a:t>
            </a:r>
            <a:r>
              <a:rPr lang="en-US" b="0" i="0" dirty="0">
                <a:solidFill>
                  <a:schemeClr val="tx1">
                    <a:lumMod val="95000"/>
                  </a:schemeClr>
                </a:solidFill>
                <a:effectLst/>
                <a:latin typeface="-apple-system"/>
              </a:rPr>
              <a:t> “</a:t>
            </a:r>
            <a:r>
              <a:rPr lang="en-US" b="1" i="0" dirty="0" err="1">
                <a:solidFill>
                  <a:schemeClr val="tx1">
                    <a:lumMod val="95000"/>
                  </a:schemeClr>
                </a:solidFill>
                <a:effectLst/>
                <a:latin typeface="-apple-system"/>
              </a:rPr>
              <a:t>yargının</a:t>
            </a:r>
            <a:r>
              <a:rPr lang="en-US" b="1" i="0" dirty="0">
                <a:solidFill>
                  <a:schemeClr val="tx1">
                    <a:lumMod val="95000"/>
                  </a:schemeClr>
                </a:solidFill>
                <a:effectLst/>
                <a:latin typeface="-apple-system"/>
              </a:rPr>
              <a:t> </a:t>
            </a:r>
            <a:r>
              <a:rPr lang="en-US" b="1" i="0" dirty="0" err="1">
                <a:solidFill>
                  <a:schemeClr val="tx1">
                    <a:lumMod val="95000"/>
                  </a:schemeClr>
                </a:solidFill>
                <a:effectLst/>
                <a:latin typeface="-apple-system"/>
              </a:rPr>
              <a:t>tarafsızlığı</a:t>
            </a:r>
            <a:r>
              <a:rPr lang="en-US" b="0" i="0" dirty="0">
                <a:solidFill>
                  <a:schemeClr val="tx1">
                    <a:lumMod val="95000"/>
                  </a:schemeClr>
                </a:solidFill>
                <a:effectLst/>
                <a:latin typeface="-apple-system"/>
              </a:rPr>
              <a:t>” </a:t>
            </a:r>
            <a:r>
              <a:rPr lang="en-US" b="0" i="0" dirty="0" err="1">
                <a:solidFill>
                  <a:schemeClr val="tx1">
                    <a:lumMod val="95000"/>
                  </a:schemeClr>
                </a:solidFill>
                <a:effectLst/>
                <a:latin typeface="-apple-system"/>
              </a:rPr>
              <a:t>ilkesi</a:t>
            </a:r>
            <a:r>
              <a:rPr lang="en-US" b="0" i="0" dirty="0">
                <a:solidFill>
                  <a:schemeClr val="tx1">
                    <a:lumMod val="95000"/>
                  </a:schemeClr>
                </a:solidFill>
                <a:effectLst/>
                <a:latin typeface="-apple-system"/>
              </a:rPr>
              <a:t> de </a:t>
            </a:r>
            <a:r>
              <a:rPr lang="en-US" b="0" i="0" dirty="0" err="1">
                <a:solidFill>
                  <a:schemeClr val="tx1">
                    <a:lumMod val="95000"/>
                  </a:schemeClr>
                </a:solidFill>
                <a:effectLst/>
                <a:latin typeface="-apple-system"/>
              </a:rPr>
              <a:t>eklenmiştir</a:t>
            </a:r>
            <a:r>
              <a:rPr lang="en-US" b="0" i="0" dirty="0">
                <a:solidFill>
                  <a:schemeClr val="tx1">
                    <a:lumMod val="95000"/>
                  </a:schemeClr>
                </a:solidFill>
                <a:effectLst/>
                <a:latin typeface="-apple-system"/>
              </a:rPr>
              <a:t>.</a:t>
            </a:r>
          </a:p>
        </p:txBody>
      </p:sp>
    </p:spTree>
    <p:extLst>
      <p:ext uri="{BB962C8B-B14F-4D97-AF65-F5344CB8AC3E}">
        <p14:creationId xmlns:p14="http://schemas.microsoft.com/office/powerpoint/2010/main" val="423303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0AC2FE-4406-7785-D315-108389D69A9C}"/>
              </a:ext>
            </a:extLst>
          </p:cNvPr>
          <p:cNvSpPr>
            <a:spLocks noGrp="1"/>
          </p:cNvSpPr>
          <p:nvPr>
            <p:ph type="title"/>
          </p:nvPr>
        </p:nvSpPr>
        <p:spPr>
          <a:xfrm>
            <a:off x="550863" y="1520825"/>
            <a:ext cx="4535487" cy="3779838"/>
          </a:xfrm>
        </p:spPr>
        <p:txBody>
          <a:bodyPr anchor="ctr">
            <a:normAutofit/>
          </a:bodyPr>
          <a:lstStyle/>
          <a:p>
            <a:r>
              <a:rPr lang="tr-TR" sz="6400" dirty="0"/>
              <a:t>DEVLET TEŞKİLATI </a:t>
            </a:r>
            <a:br>
              <a:rPr lang="tr-TR" sz="6400" dirty="0"/>
            </a:br>
            <a:endParaRPr lang="en-US" sz="6400" dirty="0"/>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İçerik Yer Tutucusu 2">
            <a:extLst>
              <a:ext uri="{FF2B5EF4-FFF2-40B4-BE49-F238E27FC236}">
                <a16:creationId xmlns:a16="http://schemas.microsoft.com/office/drawing/2014/main" id="{620E462F-BEEE-735D-A2ED-609663592732}"/>
              </a:ext>
            </a:extLst>
          </p:cNvPr>
          <p:cNvGraphicFramePr>
            <a:graphicFrameLocks noGrp="1"/>
          </p:cNvGraphicFramePr>
          <p:nvPr>
            <p:ph idx="1"/>
            <p:extLst>
              <p:ext uri="{D42A27DB-BD31-4B8C-83A1-F6EECF244321}">
                <p14:modId xmlns:p14="http://schemas.microsoft.com/office/powerpoint/2010/main" val="115048106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40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4BE8D-2E17-1249-50FA-513E36AE8996}"/>
              </a:ext>
            </a:extLst>
          </p:cNvPr>
          <p:cNvSpPr>
            <a:spLocks noGrp="1"/>
          </p:cNvSpPr>
          <p:nvPr>
            <p:ph type="title"/>
          </p:nvPr>
        </p:nvSpPr>
        <p:spPr/>
        <p:txBody>
          <a:bodyPr/>
          <a:lstStyle/>
          <a:p>
            <a:endParaRPr lang="en-US"/>
          </a:p>
        </p:txBody>
      </p:sp>
      <p:sp>
        <p:nvSpPr>
          <p:cNvPr id="4" name="İçerik Yer Tutucusu 3">
            <a:extLst>
              <a:ext uri="{FF2B5EF4-FFF2-40B4-BE49-F238E27FC236}">
                <a16:creationId xmlns:a16="http://schemas.microsoft.com/office/drawing/2014/main" id="{BCF6E676-0DF3-3605-24EF-A71A38EE173D}"/>
              </a:ext>
            </a:extLst>
          </p:cNvPr>
          <p:cNvSpPr>
            <a:spLocks noGrp="1"/>
          </p:cNvSpPr>
          <p:nvPr>
            <p:ph idx="1"/>
          </p:nvPr>
        </p:nvSpPr>
        <p:spPr/>
        <p:txBody>
          <a:bodyPr/>
          <a:lstStyle/>
          <a:p>
            <a:endParaRPr lang="en-US" dirty="0"/>
          </a:p>
        </p:txBody>
      </p:sp>
      <p:pic>
        <p:nvPicPr>
          <p:cNvPr id="2052" name="Picture 4" descr="YENİ SİSTEMİN TÜM AYRINTILARI BELLİ OLDU - Son Dakika Haberleri">
            <a:extLst>
              <a:ext uri="{FF2B5EF4-FFF2-40B4-BE49-F238E27FC236}">
                <a16:creationId xmlns:a16="http://schemas.microsoft.com/office/drawing/2014/main" id="{8F1FB838-8E08-AFB0-28B1-BD2BD5B60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1260137"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4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5F19A6-A7E9-1BA6-C347-07EBA1829326}"/>
              </a:ext>
            </a:extLst>
          </p:cNvPr>
          <p:cNvSpPr>
            <a:spLocks noGrp="1"/>
          </p:cNvSpPr>
          <p:nvPr>
            <p:ph type="title"/>
          </p:nvPr>
        </p:nvSpPr>
        <p:spPr>
          <a:xfrm>
            <a:off x="6201412" y="549275"/>
            <a:ext cx="5437185" cy="1997855"/>
          </a:xfrm>
        </p:spPr>
        <p:txBody>
          <a:bodyPr wrap="square" anchor="b">
            <a:normAutofit/>
          </a:bodyPr>
          <a:lstStyle/>
          <a:p>
            <a:r>
              <a:rPr lang="tr-TR" dirty="0"/>
              <a:t>Cumhurbaşkanı ,</a:t>
            </a:r>
            <a:endParaRPr lang="en-US" dirty="0"/>
          </a:p>
        </p:txBody>
      </p:sp>
      <p:pic>
        <p:nvPicPr>
          <p:cNvPr id="4" name="Resim 3">
            <a:extLst>
              <a:ext uri="{FF2B5EF4-FFF2-40B4-BE49-F238E27FC236}">
                <a16:creationId xmlns:a16="http://schemas.microsoft.com/office/drawing/2014/main" id="{71572A0A-798A-66DE-9B02-4736E277EDF5}"/>
              </a:ext>
            </a:extLst>
          </p:cNvPr>
          <p:cNvPicPr>
            <a:picLocks noChangeAspect="1"/>
          </p:cNvPicPr>
          <p:nvPr/>
        </p:nvPicPr>
        <p:blipFill>
          <a:blip r:embed="rId2"/>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3" name="İçerik Yer Tutucusu 2">
            <a:extLst>
              <a:ext uri="{FF2B5EF4-FFF2-40B4-BE49-F238E27FC236}">
                <a16:creationId xmlns:a16="http://schemas.microsoft.com/office/drawing/2014/main" id="{8E61FD6C-FDC9-2179-1DA9-AF35642CD55D}"/>
              </a:ext>
            </a:extLst>
          </p:cNvPr>
          <p:cNvSpPr>
            <a:spLocks noGrp="1"/>
          </p:cNvSpPr>
          <p:nvPr>
            <p:ph idx="1"/>
          </p:nvPr>
        </p:nvSpPr>
        <p:spPr>
          <a:xfrm>
            <a:off x="6201410" y="2677306"/>
            <a:ext cx="5437187" cy="3415519"/>
          </a:xfrm>
        </p:spPr>
        <p:txBody>
          <a:bodyPr anchor="t">
            <a:normAutofit/>
          </a:bodyPr>
          <a:lstStyle/>
          <a:p>
            <a:pPr>
              <a:lnSpc>
                <a:spcPct val="100000"/>
              </a:lnSpc>
            </a:pPr>
            <a:r>
              <a:rPr lang="tr-TR" sz="1400"/>
              <a:t>Hükümeti kurmakla görevlidir.</a:t>
            </a:r>
          </a:p>
          <a:p>
            <a:pPr>
              <a:lnSpc>
                <a:spcPct val="100000"/>
              </a:lnSpc>
            </a:pPr>
            <a:r>
              <a:rPr lang="tr-TR" sz="1400"/>
              <a:t>Meclis’e ve millete karşı da sorumludur.</a:t>
            </a:r>
          </a:p>
          <a:p>
            <a:pPr>
              <a:lnSpc>
                <a:spcPct val="100000"/>
              </a:lnSpc>
            </a:pPr>
            <a:r>
              <a:rPr lang="tr-TR" sz="1400"/>
              <a:t>Kendisine bir veya daha fazla yardımcı seçme hakkına sahiptir.</a:t>
            </a:r>
          </a:p>
          <a:p>
            <a:pPr>
              <a:lnSpc>
                <a:spcPct val="100000"/>
              </a:lnSpc>
            </a:pPr>
            <a:r>
              <a:rPr lang="tr-TR" sz="1400"/>
              <a:t>%50’den fazla oy ile doğrudan halk tarafından seçilir.</a:t>
            </a:r>
          </a:p>
          <a:p>
            <a:pPr>
              <a:lnSpc>
                <a:spcPct val="100000"/>
              </a:lnSpc>
            </a:pPr>
            <a:r>
              <a:rPr lang="tr-TR" sz="1400"/>
              <a:t>Her türlü iş ve eylemlerinden dolaylı cezai sorumluluğu vardır.</a:t>
            </a:r>
          </a:p>
          <a:p>
            <a:pPr>
              <a:lnSpc>
                <a:spcPct val="100000"/>
              </a:lnSpc>
            </a:pPr>
            <a:r>
              <a:rPr lang="tr-TR" sz="1400"/>
              <a:t>Genel Bütçe Kanunu dışında yasa hazırlayamaz.</a:t>
            </a:r>
          </a:p>
          <a:p>
            <a:pPr>
              <a:lnSpc>
                <a:spcPct val="100000"/>
              </a:lnSpc>
            </a:pPr>
            <a:r>
              <a:rPr lang="tr-TR" sz="1400"/>
              <a:t>Üst düzey kamu görevlilerini Kararname ile atayıp görevden alabilir.</a:t>
            </a:r>
            <a:endParaRPr lang="en-US" sz="1400"/>
          </a:p>
        </p:txBody>
      </p:sp>
    </p:spTree>
    <p:extLst>
      <p:ext uri="{BB962C8B-B14F-4D97-AF65-F5344CB8AC3E}">
        <p14:creationId xmlns:p14="http://schemas.microsoft.com/office/powerpoint/2010/main" val="295032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FD00B8-8D67-3662-C855-728C6B33F451}"/>
              </a:ext>
            </a:extLst>
          </p:cNvPr>
          <p:cNvSpPr>
            <a:spLocks noGrp="1"/>
          </p:cNvSpPr>
          <p:nvPr>
            <p:ph type="title"/>
          </p:nvPr>
        </p:nvSpPr>
        <p:spPr/>
        <p:txBody>
          <a:bodyPr/>
          <a:lstStyle/>
          <a:p>
            <a:r>
              <a:rPr lang="tr-TR" dirty="0"/>
              <a:t>Başbakan,</a:t>
            </a:r>
            <a:endParaRPr lang="en-US" dirty="0"/>
          </a:p>
        </p:txBody>
      </p:sp>
      <p:sp>
        <p:nvSpPr>
          <p:cNvPr id="3" name="İçerik Yer Tutucusu 2">
            <a:extLst>
              <a:ext uri="{FF2B5EF4-FFF2-40B4-BE49-F238E27FC236}">
                <a16:creationId xmlns:a16="http://schemas.microsoft.com/office/drawing/2014/main" id="{B7579089-1ED8-4C47-E014-7C4393F0206B}"/>
              </a:ext>
            </a:extLst>
          </p:cNvPr>
          <p:cNvSpPr>
            <a:spLocks noGrp="1"/>
          </p:cNvSpPr>
          <p:nvPr>
            <p:ph idx="1"/>
          </p:nvPr>
        </p:nvSpPr>
        <p:spPr/>
        <p:txBody>
          <a:bodyPr/>
          <a:lstStyle/>
          <a:p>
            <a:r>
              <a:rPr lang="tr-TR" dirty="0"/>
              <a:t>Bakanlar kurulunun başı olarak bakanlıklar arasında iş birliği sağlamaktı,</a:t>
            </a:r>
          </a:p>
          <a:p>
            <a:r>
              <a:rPr lang="tr-TR" dirty="0"/>
              <a:t>Hükumetin genel siyasi politikalarını uygulamaktı,</a:t>
            </a:r>
          </a:p>
          <a:p>
            <a:r>
              <a:rPr lang="tr-TR" dirty="0"/>
              <a:t>Başbakan meclise karşı sorumlu idi.</a:t>
            </a:r>
          </a:p>
          <a:p>
            <a:endParaRPr lang="tr-TR" dirty="0"/>
          </a:p>
          <a:p>
            <a:pPr marL="0" indent="0">
              <a:buNone/>
            </a:pPr>
            <a:r>
              <a:rPr lang="tr-TR" dirty="0"/>
              <a:t>10 TEMMUZ 2018 TARİHİNDEKİ YENİ DÜZENLEME İLE KALDIRILMIŞTIR.</a:t>
            </a:r>
            <a:endParaRPr lang="en-US" dirty="0"/>
          </a:p>
        </p:txBody>
      </p:sp>
    </p:spTree>
    <p:extLst>
      <p:ext uri="{BB962C8B-B14F-4D97-AF65-F5344CB8AC3E}">
        <p14:creationId xmlns:p14="http://schemas.microsoft.com/office/powerpoint/2010/main" val="24537673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210</TotalTime>
  <Words>838</Words>
  <Application>Microsoft Office PowerPoint</Application>
  <PresentationFormat>Geniş ekran</PresentationFormat>
  <Paragraphs>64</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-apple-system</vt:lpstr>
      <vt:lpstr>Arial</vt:lpstr>
      <vt:lpstr>Avenir Next LT Pro</vt:lpstr>
      <vt:lpstr>Poppins</vt:lpstr>
      <vt:lpstr>3DFloatVTI</vt:lpstr>
      <vt:lpstr>CUMHURİYET DÖNEMİ DEVLET TEŞKİLATI</vt:lpstr>
      <vt:lpstr>PowerPoint Sunusu</vt:lpstr>
      <vt:lpstr>1921 Anayasası’ nın Genel Özellikleri</vt:lpstr>
      <vt:lpstr> MECLİS HÜKUMET SİSTEMİ :Hükumet üyelerini meclis seçer ,herhangi bir parti yoktur.  GÜÇLER BİRLİĞİ:Yani devletin temelini oluşturan Yasama –Yürütme –Yargı gücünün tek elde TBBM ‘DE toplanması .  GÜÇLER AYRILIĞI :Yasama-Yürütme –Yargının aynı kurumlarda toplanması .  Güçler Birliği sadece 1921 anayasasında vardı.1924-1961-1982 anayasalarında ise Güçler Ayrılığı esası vardır . Yasamayı TBMM , Yürütmeyi Cumhurbaşkanı –Başbakan – Bakanlar Kurulu ve tüm bürokrasi ,Yargıyı ise bağımsız mahkemeler yerine getirir.</vt:lpstr>
      <vt:lpstr>Yürütme Yürütme yetkisi, 1921 Anayasası’nda kuvvetler birliği ilkesinden hareketle Türkiye Büyük Millet Meclisi’ne aitti. 1924 Anayasası’nda yürütme yetkisi cumhurbaşkanı ve onun atayacağı başbakan ile bakanlar kuruluna verilmiştir. 1961 ve 1982 anayasalarında yürütme yetkisi, cumhurbaşkanı ve bakanlar kuruluna bırakılmıştır. Cumhurbaşkanlığı Hükûmet Sistemi’ne geçilmesi ile Türkiye’yi cezai sorumluluğu olan bir cumhurbaşkanı yönetecektir. Yeni sisteme göre cumhurbaşkanı hem hükûmetin hem de devletin başkanıdır. </vt:lpstr>
      <vt:lpstr>DEVLET TEŞKİLATI  </vt:lpstr>
      <vt:lpstr>PowerPoint Sunusu</vt:lpstr>
      <vt:lpstr>Cumhurbaşkanı ,</vt:lpstr>
      <vt:lpstr>Başbakan,</vt:lpstr>
      <vt:lpstr>Bakanlar Kurulu,</vt:lpstr>
      <vt:lpstr>Bakanlar Kurulu,</vt:lpstr>
      <vt:lpstr>Bakanlar Kurulu, </vt:lpstr>
      <vt:lpstr>BAKANLIKLAR </vt:lpstr>
      <vt:lpstr>Merkezin Taşra Teşkilatı </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CUMHURİYET DÖNEMİ DEVLET TEŞKİLATI</dc:title>
  <dc:creator>Gokdeniz Murat</dc:creator>
  <cp:lastModifiedBy>Gokdeniz Murat</cp:lastModifiedBy>
  <cp:revision>1</cp:revision>
  <dcterms:created xsi:type="dcterms:W3CDTF">2023-12-28T15:40:30Z</dcterms:created>
  <dcterms:modified xsi:type="dcterms:W3CDTF">2023-12-28T19:11:09Z</dcterms:modified>
</cp:coreProperties>
</file>