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3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5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6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A645-A767-4BB1-B878-E7A985CF6DC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073C-837A-42A4-B0D3-637E2C0D1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Steps to download a firmware to GP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51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73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Click the button to activate the display firmware. After </a:t>
            </a:r>
            <a:r>
              <a:rPr lang="en-US" altLang="zh-CN" sz="2800" dirty="0"/>
              <a:t>several </a:t>
            </a:r>
            <a:r>
              <a:rPr lang="en-US" altLang="zh-CN" sz="2800" dirty="0" smtClean="0"/>
              <a:t>seconds, a message will be prompted if successful.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038350"/>
            <a:ext cx="1063769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Install ST DFU driver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36" y="1241787"/>
            <a:ext cx="6820444" cy="41095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5682" y="5094221"/>
            <a:ext cx="1083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 to download mode, the device will become a DFU device, which needs ST </a:t>
            </a:r>
            <a:r>
              <a:rPr lang="en-US" altLang="zh-CN" dirty="0"/>
              <a:t>DFU </a:t>
            </a:r>
            <a:r>
              <a:rPr lang="en-US" altLang="zh-CN" dirty="0" smtClean="0"/>
              <a:t>driver supported. Install a proper one according to your windows version.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19187"/>
            <a:ext cx="8406417" cy="46148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66850" y="2019300"/>
            <a:ext cx="5162550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266700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Run FirmwareDownloader.exe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30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08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GP device will be detected if plugged, which is in normal mode 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500187"/>
            <a:ext cx="7581747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Click button to switch to download mode, then a device in download mode will be detected.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1538287"/>
            <a:ext cx="8041783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Click button to select a firmware to be downloaded.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79937"/>
            <a:ext cx="5974873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679937"/>
            <a:ext cx="5467350" cy="29432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8971" y="2995749"/>
            <a:ext cx="2542903" cy="46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6377" y="2760617"/>
            <a:ext cx="4101737" cy="496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upgrade button will be enabled. After clicking it, a confirming message will be prompted.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947862"/>
            <a:ext cx="10067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Start upgrading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557337"/>
            <a:ext cx="8105776" cy="43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73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Unplug and then plug the device to PC again, the GP device will be switched to normal mode. The button to activate the display firmware will be enabled.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651695"/>
            <a:ext cx="9246611" cy="49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Steps to download a firmware to GP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download a firmware to GP device</dc:title>
  <dc:creator>Xujie, HONG (WIL-NB-TCT)</dc:creator>
  <cp:lastModifiedBy>Xujie, HONG (WIL-NB-TCT)</cp:lastModifiedBy>
  <cp:revision>8</cp:revision>
  <dcterms:created xsi:type="dcterms:W3CDTF">2021-01-06T06:59:12Z</dcterms:created>
  <dcterms:modified xsi:type="dcterms:W3CDTF">2021-03-10T01:17:46Z</dcterms:modified>
</cp:coreProperties>
</file>