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A645-A767-4BB1-B878-E7A985CF6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073C-837A-42A4-B0D3-637E2C0D13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Steps to download a firmware to GP device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73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Click the button to activate the display firmware. After </a:t>
            </a:r>
            <a:r>
              <a:rPr lang="en-US" altLang="zh-CN" sz="2800" dirty="0"/>
              <a:t>several </a:t>
            </a:r>
            <a:r>
              <a:rPr lang="en-US" altLang="zh-CN" sz="2800" dirty="0" smtClean="0"/>
              <a:t>seconds, a message will be prompted if successful.</a:t>
            </a:r>
            <a:endParaRPr lang="zh-CN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4" y="2038350"/>
            <a:ext cx="10637693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Install ST DFU driver</a:t>
            </a:r>
            <a:endParaRPr lang="zh-CN" alt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25682" y="5094221"/>
            <a:ext cx="10830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Switch to download mode, the device will become a DFU device, which needs ST </a:t>
            </a:r>
            <a:r>
              <a:rPr lang="en-US" altLang="zh-CN" dirty="0"/>
              <a:t>DFU </a:t>
            </a:r>
            <a:r>
              <a:rPr lang="en-US" altLang="zh-CN" dirty="0" smtClean="0"/>
              <a:t>driver supported. Install a proper one according to your windows version.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20" y="955040"/>
            <a:ext cx="7830185" cy="35699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Run FirmwareDownloader.exe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402080"/>
            <a:ext cx="10440035" cy="4054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08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GP device will be detected if plugged, which is in normal mode </a:t>
            </a:r>
            <a:endParaRPr lang="zh-CN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4" y="1500187"/>
            <a:ext cx="7581747" cy="40814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16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Click button to switch to download mode, then a device in download mode will be detected.</a:t>
            </a:r>
            <a:endParaRPr lang="zh-CN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4" y="1538287"/>
            <a:ext cx="8041783" cy="4329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Click button to select a firmware to be downloaded.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1679937"/>
            <a:ext cx="5974873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79937"/>
            <a:ext cx="5467350" cy="29432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78971" y="2995749"/>
            <a:ext cx="2542903" cy="46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6377" y="2760617"/>
            <a:ext cx="4101737" cy="496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16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upgrade button will be enabled. After clicking it, a confirming message will be prompted.</a:t>
            </a:r>
            <a:endParaRPr lang="zh-CN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037" y="1947862"/>
            <a:ext cx="100679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Start upgrading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512" y="1557337"/>
            <a:ext cx="8105776" cy="4363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66700"/>
            <a:ext cx="1173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Unplug and then plug the device to PC again, the GP device will be switched to normal mode. The button to activate the display firmware will be enabled.</a:t>
            </a:r>
            <a:endParaRPr lang="zh-CN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4" y="1651695"/>
            <a:ext cx="9246611" cy="4977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演示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等线 Light</vt:lpstr>
      <vt:lpstr>汉仪中等线KW</vt:lpstr>
      <vt:lpstr>微软雅黑</vt:lpstr>
      <vt:lpstr>汉仪旗黑</vt:lpstr>
      <vt:lpstr>宋体</vt:lpstr>
      <vt:lpstr>Arial Unicode MS</vt:lpstr>
      <vt:lpstr>等线</vt:lpstr>
      <vt:lpstr>Calibri</vt:lpstr>
      <vt:lpstr>Helvetica Neue</vt:lpstr>
      <vt:lpstr>汉仪书宋二KW</vt:lpstr>
      <vt:lpstr>Office Theme</vt:lpstr>
      <vt:lpstr>Steps to download a firmware to GP device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download a firmware to GP device</dc:title>
  <dc:creator>Xujie, HONG (WIL-NB-TCT)</dc:creator>
  <cp:lastModifiedBy>Ken</cp:lastModifiedBy>
  <cp:revision>9</cp:revision>
  <dcterms:created xsi:type="dcterms:W3CDTF">2021-03-10T06:43:54Z</dcterms:created>
  <dcterms:modified xsi:type="dcterms:W3CDTF">2021-03-10T06:43:54Z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