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906000"/>
  <p:notesSz cx="6807200" cy="9939325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">
          <p15:clr>
            <a:srgbClr val="000000"/>
          </p15:clr>
        </p15:guide>
        <p15:guide id="2" orient="horz" pos="2208">
          <p15:clr>
            <a:srgbClr val="000000"/>
          </p15:clr>
        </p15:guide>
        <p15:guide id="3" orient="horz" pos="4092">
          <p15:clr>
            <a:srgbClr val="000000"/>
          </p15:clr>
        </p15:guide>
        <p15:guide id="4" orient="horz" pos="384">
          <p15:clr>
            <a:srgbClr val="000000"/>
          </p15:clr>
        </p15:guide>
        <p15:guide id="5" orient="horz" pos="2520">
          <p15:clr>
            <a:srgbClr val="000000"/>
          </p15:clr>
        </p15:guide>
        <p15:guide id="6" pos="3120">
          <p15:clr>
            <a:srgbClr val="000000"/>
          </p15:clr>
        </p15:guide>
        <p15:guide id="7" pos="306">
          <p15:clr>
            <a:srgbClr val="000000"/>
          </p15:clr>
        </p15:guide>
        <p15:guide id="8" pos="4608">
          <p15:clr>
            <a:srgbClr val="000000"/>
          </p15:clr>
        </p15:guide>
        <p15:guide id="9">
          <p15:clr>
            <a:srgbClr val="000000"/>
          </p15:clr>
        </p15:guide>
      </p15:sldGuideLst>
    </p:ext>
    <p:ext uri="{2D200454-40CA-4A62-9FC3-DE9A4176ACB9}">
      <p15:notesGuideLst>
        <p15:guide id="1" orient="horz" pos="3131">
          <p15:clr>
            <a:srgbClr val="000000"/>
          </p15:clr>
        </p15:guide>
        <p15:guide id="2" pos="2145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7" roundtripDataSignature="AMtx7mgPtUXKyuOzr6wDbnzFryWyQiEI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75F655-737B-4C70-8169-989AD09D0594}">
  <a:tblStyle styleId="{1F75F655-737B-4C70-8169-989AD09D05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" orient="horz"/>
        <p:guide pos="2208" orient="horz"/>
        <p:guide pos="4092" orient="horz"/>
        <p:guide pos="384" orient="horz"/>
        <p:guide pos="2520" orient="horz"/>
        <p:guide pos="3120"/>
        <p:guide pos="306"/>
        <p:guide pos="4608"/>
        <p:guide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1" orient="horz"/>
        <p:guide pos="214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Tahoma-regular.fntdata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7625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2788" y="746125"/>
            <a:ext cx="5383212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8050" y="4721225"/>
            <a:ext cx="4991100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245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7625" y="944245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3857625" y="944245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712788" y="746125"/>
            <a:ext cx="5383212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08050" y="4721225"/>
            <a:ext cx="4991100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857625" y="944245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712788" y="746125"/>
            <a:ext cx="5383212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08050" y="4721225"/>
            <a:ext cx="4991100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57625" y="944245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25" spcFirstLastPara="1" rIns="92825" wrap="square" tIns="46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712788" y="746125"/>
            <a:ext cx="5383212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908050" y="4721225"/>
            <a:ext cx="4991100" cy="44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08050" y="4721225"/>
            <a:ext cx="4991100" cy="4471988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712788" y="746125"/>
            <a:ext cx="5383212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908050" y="4721225"/>
            <a:ext cx="4991100" cy="4471988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712788" y="746125"/>
            <a:ext cx="5383212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908050" y="4721225"/>
            <a:ext cx="4991100" cy="4471988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712788" y="746125"/>
            <a:ext cx="5383212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908050" y="4721225"/>
            <a:ext cx="4991100" cy="4471988"/>
          </a:xfrm>
          <a:prstGeom prst="rect">
            <a:avLst/>
          </a:prstGeom>
        </p:spPr>
        <p:txBody>
          <a:bodyPr anchorCtr="0" anchor="t" bIns="46400" lIns="92825" spcFirstLastPara="1" rIns="92825" wrap="square" tIns="46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712788" y="746125"/>
            <a:ext cx="5383212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, 개정이력">
  <p:cSld name="표지, 개정이력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헤드">
  <p:cSld name="헤드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Head</a:t>
            </a:r>
            <a:endParaRPr b="1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6800850" y="6491288"/>
            <a:ext cx="81915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다음장에 계속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푸터">
  <p:cSld name="푸터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95250" y="6491288"/>
            <a:ext cx="7524750" cy="28575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Footer</a:t>
            </a:r>
            <a:endParaRPr b="1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모두">
  <p:cSld name="모두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>
            <a:off x="95250" y="514350"/>
            <a:ext cx="7524750" cy="28575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Head</a:t>
            </a:r>
            <a:endParaRPr b="1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46" name="Google Shape;46;p14"/>
          <p:cNvSpPr/>
          <p:nvPr/>
        </p:nvSpPr>
        <p:spPr>
          <a:xfrm>
            <a:off x="95250" y="6491288"/>
            <a:ext cx="7524750" cy="28575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Footer</a:t>
            </a:r>
            <a:endParaRPr b="1"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중간">
  <p:cSld name="중간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6800850" y="6491288"/>
            <a:ext cx="81915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다음장에 계속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8"/>
          <p:cNvCxnSpPr/>
          <p:nvPr/>
        </p:nvCxnSpPr>
        <p:spPr>
          <a:xfrm>
            <a:off x="0" y="549275"/>
            <a:ext cx="9906000" cy="0"/>
          </a:xfrm>
          <a:prstGeom prst="straightConnector1">
            <a:avLst/>
          </a:prstGeom>
          <a:noFill/>
          <a:ln cap="flat" cmpd="sng" w="19050">
            <a:solidFill>
              <a:srgbClr val="FF0000">
                <a:alpha val="75686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8"/>
          <p:cNvCxnSpPr/>
          <p:nvPr/>
        </p:nvCxnSpPr>
        <p:spPr>
          <a:xfrm>
            <a:off x="0" y="6524625"/>
            <a:ext cx="9906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8"/>
          <p:cNvSpPr txBox="1"/>
          <p:nvPr/>
        </p:nvSpPr>
        <p:spPr>
          <a:xfrm>
            <a:off x="80963" y="6553200"/>
            <a:ext cx="817562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2"/>
                </a:solidFill>
                <a:latin typeface="Dotum"/>
                <a:ea typeface="Dotum"/>
                <a:cs typeface="Dotum"/>
                <a:sym typeface="Dotum"/>
              </a:rPr>
              <a:t>프로젝트명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>
            <a:off x="7662863" y="257175"/>
            <a:ext cx="2193925" cy="22701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7662863" y="47625"/>
            <a:ext cx="669925" cy="21272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7667625" y="46038"/>
            <a:ext cx="657225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Project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8" name="Google Shape;18;p10"/>
          <p:cNvCxnSpPr/>
          <p:nvPr/>
        </p:nvCxnSpPr>
        <p:spPr>
          <a:xfrm>
            <a:off x="8315325" y="47625"/>
            <a:ext cx="0" cy="212725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10"/>
          <p:cNvCxnSpPr/>
          <p:nvPr/>
        </p:nvCxnSpPr>
        <p:spPr>
          <a:xfrm>
            <a:off x="7667625" y="488950"/>
            <a:ext cx="2181225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10"/>
          <p:cNvSpPr/>
          <p:nvPr/>
        </p:nvSpPr>
        <p:spPr>
          <a:xfrm>
            <a:off x="7667625" y="260350"/>
            <a:ext cx="657225" cy="219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Description (화면설명)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1" name="Google Shape;21;p10"/>
          <p:cNvSpPr/>
          <p:nvPr/>
        </p:nvSpPr>
        <p:spPr>
          <a:xfrm>
            <a:off x="8339138" y="46038"/>
            <a:ext cx="657225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프로젝트명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22" name="Google Shape;22;p10"/>
          <p:cNvGrpSpPr/>
          <p:nvPr/>
        </p:nvGrpSpPr>
        <p:grpSpPr>
          <a:xfrm>
            <a:off x="57150" y="49213"/>
            <a:ext cx="669925" cy="433387"/>
            <a:chOff x="57150" y="49213"/>
            <a:chExt cx="669925" cy="433387"/>
          </a:xfrm>
        </p:grpSpPr>
        <p:sp>
          <p:nvSpPr>
            <p:cNvPr id="23" name="Google Shape;23;p10"/>
            <p:cNvSpPr/>
            <p:nvPr/>
          </p:nvSpPr>
          <p:spPr>
            <a:xfrm>
              <a:off x="57150" y="50800"/>
              <a:ext cx="669925" cy="431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60325" y="49213"/>
              <a:ext cx="657225" cy="219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Dotum"/>
                  <a:ea typeface="Dotum"/>
                  <a:cs typeface="Dotum"/>
                  <a:sym typeface="Dotum"/>
                </a:rPr>
                <a:t>화면용도</a:t>
              </a:r>
              <a:endParaRPr b="0" i="0" sz="8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160"/>
                </a:spcBef>
                <a:spcAft>
                  <a:spcPts val="0"/>
                </a:spcAft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Code</a:t>
              </a:r>
              <a:endParaRPr/>
            </a:p>
          </p:txBody>
        </p:sp>
        <p:cxnSp>
          <p:nvCxnSpPr>
            <p:cNvPr id="25" name="Google Shape;25;p10"/>
            <p:cNvCxnSpPr/>
            <p:nvPr/>
          </p:nvCxnSpPr>
          <p:spPr>
            <a:xfrm>
              <a:off x="725488" y="50800"/>
              <a:ext cx="0" cy="427038"/>
            </a:xfrm>
            <a:prstGeom prst="straightConnector1">
              <a:avLst/>
            </a:prstGeom>
            <a:noFill/>
            <a:ln cap="flat" cmpd="sng" w="9525">
              <a:solidFill>
                <a:srgbClr val="4D4D4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" name="Google Shape;26;p10"/>
          <p:cNvSpPr txBox="1"/>
          <p:nvPr/>
        </p:nvSpPr>
        <p:spPr>
          <a:xfrm>
            <a:off x="7688263" y="6607175"/>
            <a:ext cx="685800" cy="20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1975" lIns="83975" spcFirstLastPara="1" rIns="83975" wrap="square" tIns="419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Page</a:t>
            </a:r>
            <a:endParaRPr/>
          </a:p>
        </p:txBody>
      </p:sp>
      <p:sp>
        <p:nvSpPr>
          <p:cNvPr id="27" name="Google Shape;27;p10"/>
          <p:cNvSpPr/>
          <p:nvPr/>
        </p:nvSpPr>
        <p:spPr>
          <a:xfrm>
            <a:off x="7658100" y="6597650"/>
            <a:ext cx="2189163" cy="2127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28" name="Google Shape;28;p10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10"/>
          <p:cNvCxnSpPr/>
          <p:nvPr/>
        </p:nvCxnSpPr>
        <p:spPr>
          <a:xfrm flipH="1" rot="10800000">
            <a:off x="7654925" y="6597650"/>
            <a:ext cx="2181225" cy="1588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" name="Google Shape;30;p10"/>
          <p:cNvGrpSpPr/>
          <p:nvPr/>
        </p:nvGrpSpPr>
        <p:grpSpPr>
          <a:xfrm>
            <a:off x="1309688" y="49213"/>
            <a:ext cx="669925" cy="433387"/>
            <a:chOff x="57150" y="49213"/>
            <a:chExt cx="669925" cy="433387"/>
          </a:xfrm>
        </p:grpSpPr>
        <p:sp>
          <p:nvSpPr>
            <p:cNvPr id="31" name="Google Shape;31;p10"/>
            <p:cNvSpPr/>
            <p:nvPr/>
          </p:nvSpPr>
          <p:spPr>
            <a:xfrm>
              <a:off x="57150" y="50800"/>
              <a:ext cx="669925" cy="4318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60325" y="49213"/>
              <a:ext cx="657225" cy="219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Dotum"/>
                  <a:ea typeface="Dotum"/>
                  <a:cs typeface="Dotum"/>
                  <a:sym typeface="Dotum"/>
                </a:rPr>
                <a:t>화면명</a:t>
              </a:r>
              <a:endParaRPr b="0" i="0" sz="800" u="none" cap="none" strike="noStrik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160"/>
                </a:spcBef>
                <a:spcAft>
                  <a:spcPts val="0"/>
                </a:spcAft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URL</a:t>
              </a:r>
              <a:endParaRPr/>
            </a:p>
          </p:txBody>
        </p:sp>
        <p:cxnSp>
          <p:nvCxnSpPr>
            <p:cNvPr id="33" name="Google Shape;33;p10"/>
            <p:cNvCxnSpPr/>
            <p:nvPr/>
          </p:nvCxnSpPr>
          <p:spPr>
            <a:xfrm>
              <a:off x="725487" y="50800"/>
              <a:ext cx="0" cy="427038"/>
            </a:xfrm>
            <a:prstGeom prst="straightConnector1">
              <a:avLst/>
            </a:prstGeom>
            <a:noFill/>
            <a:ln cap="flat" cmpd="sng" w="9525">
              <a:solidFill>
                <a:srgbClr val="4D4D4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10"/>
            <p:cNvCxnSpPr/>
            <p:nvPr/>
          </p:nvCxnSpPr>
          <p:spPr>
            <a:xfrm>
              <a:off x="57150" y="50800"/>
              <a:ext cx="0" cy="427038"/>
            </a:xfrm>
            <a:prstGeom prst="straightConnector1">
              <a:avLst/>
            </a:prstGeom>
            <a:noFill/>
            <a:ln cap="flat" cmpd="sng" w="9525">
              <a:solidFill>
                <a:srgbClr val="4D4D4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" name="Google Shape;35;p10"/>
          <p:cNvSpPr/>
          <p:nvPr/>
        </p:nvSpPr>
        <p:spPr>
          <a:xfrm>
            <a:off x="57150" y="44450"/>
            <a:ext cx="9791700" cy="676751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6" name="Google Shape;36;p10"/>
          <p:cNvCxnSpPr/>
          <p:nvPr/>
        </p:nvCxnSpPr>
        <p:spPr>
          <a:xfrm>
            <a:off x="65088" y="481013"/>
            <a:ext cx="9774237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10"/>
          <p:cNvCxnSpPr/>
          <p:nvPr/>
        </p:nvCxnSpPr>
        <p:spPr>
          <a:xfrm>
            <a:off x="65088" y="257175"/>
            <a:ext cx="9774237" cy="0"/>
          </a:xfrm>
          <a:prstGeom prst="straightConnector1">
            <a:avLst/>
          </a:prstGeom>
          <a:noFill/>
          <a:ln cap="flat" cmpd="sng" w="9525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534988" y="604838"/>
            <a:ext cx="192722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    Version 1.0</a:t>
            </a:r>
            <a:endParaRPr b="1" i="0" sz="1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5" name="Google Shape;55;p1"/>
          <p:cNvGraphicFramePr/>
          <p:nvPr/>
        </p:nvGraphicFramePr>
        <p:xfrm>
          <a:off x="533400" y="96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{1F75F655-737B-4C70-8169-989AD09D0594}</a:tableStyleId>
              </a:tblPr>
              <a:tblGrid>
                <a:gridCol w="1035050"/>
                <a:gridCol w="1131900"/>
                <a:gridCol w="2166925"/>
                <a:gridCol w="2166950"/>
                <a:gridCol w="2166925"/>
              </a:tblGrid>
              <a:tr h="27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작성자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작성일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화면용도(사용자)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개발팀 확인자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디자인팀 확인자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이순욱</a:t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2022-11-13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Tahoma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l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기본 구성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lt2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"/>
          <p:cNvSpPr/>
          <p:nvPr/>
        </p:nvSpPr>
        <p:spPr>
          <a:xfrm>
            <a:off x="5816599" y="620714"/>
            <a:ext cx="3398345" cy="366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2022-11-13 Last Updated </a:t>
            </a:r>
            <a:endParaRPr b="1" i="0" sz="18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492125" y="5672138"/>
            <a:ext cx="2743200" cy="530225"/>
            <a:chOff x="4032" y="2610"/>
            <a:chExt cx="1728" cy="334"/>
          </a:xfrm>
        </p:grpSpPr>
        <p:sp>
          <p:nvSpPr>
            <p:cNvPr id="58" name="Google Shape;58;p1"/>
            <p:cNvSpPr txBox="1"/>
            <p:nvPr/>
          </p:nvSpPr>
          <p:spPr>
            <a:xfrm>
              <a:off x="4047" y="2611"/>
              <a:ext cx="40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담당자</a:t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896" y="2625"/>
              <a:ext cx="864" cy="159"/>
            </a:xfrm>
            <a:prstGeom prst="rect">
              <a:avLst/>
            </a:prstGeom>
            <a:noFill/>
            <a:ln cap="flat" cmpd="sng" w="9525">
              <a:solidFill>
                <a:srgbClr val="2929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4911" y="2610"/>
              <a:ext cx="49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Gulim"/>
                  <a:ea typeface="Gulim"/>
                  <a:cs typeface="Gulim"/>
                  <a:sym typeface="Gulim"/>
                </a:rPr>
                <a:t>확인일자</a:t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4032" y="2625"/>
              <a:ext cx="864" cy="159"/>
            </a:xfrm>
            <a:prstGeom prst="rect">
              <a:avLst/>
            </a:prstGeom>
            <a:noFill/>
            <a:ln cap="flat" cmpd="sng" w="9525">
              <a:solidFill>
                <a:srgbClr val="2929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>
              <a:off x="4047" y="2771"/>
              <a:ext cx="1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777777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896" y="2785"/>
              <a:ext cx="864" cy="159"/>
            </a:xfrm>
            <a:prstGeom prst="rect">
              <a:avLst/>
            </a:prstGeom>
            <a:noFill/>
            <a:ln cap="flat" cmpd="sng" w="9525">
              <a:solidFill>
                <a:srgbClr val="2929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4911" y="2770"/>
              <a:ext cx="11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777777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4032" y="2785"/>
              <a:ext cx="864" cy="159"/>
            </a:xfrm>
            <a:prstGeom prst="rect">
              <a:avLst/>
            </a:prstGeom>
            <a:noFill/>
            <a:ln cap="flat" cmpd="sng" w="9525">
              <a:solidFill>
                <a:srgbClr val="2929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66" name="Google Shape;66;p1"/>
          <p:cNvSpPr/>
          <p:nvPr/>
        </p:nvSpPr>
        <p:spPr>
          <a:xfrm>
            <a:off x="441325" y="5229225"/>
            <a:ext cx="1935163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스토리보드 승인</a:t>
            </a:r>
            <a:endParaRPr/>
          </a:p>
        </p:txBody>
      </p:sp>
      <p:cxnSp>
        <p:nvCxnSpPr>
          <p:cNvPr id="67" name="Google Shape;67;p1"/>
          <p:cNvCxnSpPr/>
          <p:nvPr/>
        </p:nvCxnSpPr>
        <p:spPr>
          <a:xfrm>
            <a:off x="5105400" y="2971800"/>
            <a:ext cx="4419600" cy="0"/>
          </a:xfrm>
          <a:prstGeom prst="straightConnector1">
            <a:avLst/>
          </a:prstGeom>
          <a:noFill/>
          <a:ln cap="flat" cmpd="sng" w="28575">
            <a:solidFill>
              <a:srgbClr val="80808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" name="Google Shape;68;p1"/>
          <p:cNvSpPr/>
          <p:nvPr/>
        </p:nvSpPr>
        <p:spPr>
          <a:xfrm>
            <a:off x="3846513" y="2997200"/>
            <a:ext cx="5726112" cy="79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용도(front) 스토리보드</a:t>
            </a:r>
            <a:endParaRPr b="0" i="0" sz="20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69" name="Google Shape;69;p1"/>
          <p:cNvSpPr txBox="1"/>
          <p:nvPr>
            <p:ph type="title"/>
          </p:nvPr>
        </p:nvSpPr>
        <p:spPr>
          <a:xfrm>
            <a:off x="3867150" y="2343150"/>
            <a:ext cx="56483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프로젝트명</a:t>
            </a:r>
            <a:endParaRPr b="0" i="0" sz="32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2"/>
          <p:cNvGraphicFramePr/>
          <p:nvPr/>
        </p:nvGraphicFramePr>
        <p:xfrm>
          <a:off x="560388" y="129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{1F75F655-737B-4C70-8169-989AD09D0594}</a:tableStyleId>
              </a:tblPr>
              <a:tblGrid>
                <a:gridCol w="846125"/>
                <a:gridCol w="1612900"/>
                <a:gridCol w="1614500"/>
                <a:gridCol w="3296150"/>
                <a:gridCol w="1775925"/>
              </a:tblGrid>
              <a:tr h="277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버전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상세 개정 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개정부분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274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검토자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Dotum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일자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 vMerge="1"/>
                <a:tc vMerge="1"/>
              </a:tr>
              <a:tr h="2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1.0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이순욱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2022-11-13</a:t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Dotum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최초 작성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2"/>
          <p:cNvSpPr txBox="1"/>
          <p:nvPr>
            <p:ph type="title"/>
          </p:nvPr>
        </p:nvSpPr>
        <p:spPr>
          <a:xfrm>
            <a:off x="133350" y="617538"/>
            <a:ext cx="3248025" cy="4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▶ 개정이력</a:t>
            </a:r>
            <a:endParaRPr b="0" i="0" sz="1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/>
          <p:nvPr/>
        </p:nvSpPr>
        <p:spPr>
          <a:xfrm>
            <a:off x="61119" y="484188"/>
            <a:ext cx="7596187" cy="696912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front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85" name="Google Shape;85;p3"/>
          <p:cNvGraphicFramePr/>
          <p:nvPr/>
        </p:nvGraphicFramePr>
        <p:xfrm>
          <a:off x="7661275" y="4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{1F75F655-737B-4C70-8169-989AD09D0594}</a:tableStyleId>
              </a:tblPr>
              <a:tblGrid>
                <a:gridCol w="214325"/>
                <a:gridCol w="1973250"/>
              </a:tblGrid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스크롤 시 위치 고정,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배경색 : 메인배너까지 &gt; #000,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         메인배너 이후 &gt; #FFF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  글자색은 #FFF &gt; #222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밑줄 : 1px solid #ED3124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로고 영역 : CGV 로고 이미지 + CULTUREPLEX 글자까지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내부영역 1100px에서 좌측 위치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크기 : ?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메뉴에 마우스 올렸을 때 하위메뉴 노출,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선택된 메뉴 글자색 &gt; #ED3124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글자크기 : ?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내부영역 1100px에서 최우측 위치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 아이콘 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fontawsome 6 free – user – regular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고객센터 아이콘 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fontawsome 6 free – headset – solid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아이콘 색 : </a:t>
                      </a: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#ED3124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크기 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마우스 올렸을 때 이펙트 : ?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3"/>
          <p:cNvSpPr txBox="1"/>
          <p:nvPr/>
        </p:nvSpPr>
        <p:spPr>
          <a:xfrm>
            <a:off x="3200400" y="6596063"/>
            <a:ext cx="27384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Copyright ⓒ </a:t>
            </a:r>
            <a:r>
              <a:rPr b="1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서비스 제공자(사) 명</a:t>
            </a:r>
            <a:r>
              <a:rPr b="0" i="0" lang="en-US" sz="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All right reserved.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815975" y="735013"/>
            <a:ext cx="657225" cy="3698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CGV로고</a:t>
            </a:r>
            <a:endParaRPr b="0" i="0" sz="9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이미지</a:t>
            </a:r>
            <a:endParaRPr b="0" i="0" sz="9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5432425" y="927100"/>
            <a:ext cx="10128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로그인 </a:t>
            </a:r>
            <a:r>
              <a:rPr b="0" i="0" lang="en-US" sz="800" u="none" cap="none" strike="noStrike">
                <a:solidFill>
                  <a:schemeClr val="lt2"/>
                </a:solidFill>
                <a:latin typeface="Dotum"/>
                <a:ea typeface="Dotum"/>
                <a:cs typeface="Dotum"/>
                <a:sym typeface="Dotum"/>
              </a:rPr>
              <a:t>|</a:t>
            </a: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회원가입 </a:t>
            </a:r>
            <a:endParaRPr b="0" i="0" sz="800" u="none" cap="none" strike="noStrike">
              <a:solidFill>
                <a:schemeClr val="lt2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9" name="Google Shape;89;p3"/>
          <p:cNvSpPr txBox="1"/>
          <p:nvPr>
            <p:ph type="title"/>
          </p:nvPr>
        </p:nvSpPr>
        <p:spPr>
          <a:xfrm>
            <a:off x="1981200" y="19050"/>
            <a:ext cx="2505075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헤더</a:t>
            </a:r>
            <a:endParaRPr/>
          </a:p>
        </p:txBody>
      </p:sp>
      <p:sp>
        <p:nvSpPr>
          <p:cNvPr id="90" name="Google Shape;90;p3"/>
          <p:cNvSpPr txBox="1"/>
          <p:nvPr/>
        </p:nvSpPr>
        <p:spPr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Index.html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6546850" y="682625"/>
            <a:ext cx="431800" cy="43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My page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아이콘</a:t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6975475" y="682625"/>
            <a:ext cx="431800" cy="43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고객센터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아이콘</a:t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1433513" y="820738"/>
            <a:ext cx="928687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CULTUREPLEX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66675" y="1181100"/>
            <a:ext cx="7596188" cy="4603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2957513" y="998538"/>
            <a:ext cx="1809750" cy="107950"/>
            <a:chOff x="2791697" y="1017221"/>
            <a:chExt cx="1810595" cy="108000"/>
          </a:xfrm>
        </p:grpSpPr>
        <p:sp>
          <p:nvSpPr>
            <p:cNvPr id="96" name="Google Shape;96;p3"/>
            <p:cNvSpPr/>
            <p:nvPr/>
          </p:nvSpPr>
          <p:spPr>
            <a:xfrm>
              <a:off x="3734761" y="1017221"/>
              <a:ext cx="396000" cy="108000"/>
            </a:xfrm>
            <a:prstGeom prst="roundRect">
              <a:avLst>
                <a:gd fmla="val 991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스토어</a:t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263229" y="1017221"/>
              <a:ext cx="396000" cy="108000"/>
            </a:xfrm>
            <a:prstGeom prst="roundRect">
              <a:avLst>
                <a:gd fmla="val 3958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예매</a:t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791697" y="1017221"/>
              <a:ext cx="396000" cy="108000"/>
            </a:xfrm>
            <a:prstGeom prst="roundRect">
              <a:avLst>
                <a:gd fmla="val 594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극장 </a:t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06292" y="1017221"/>
              <a:ext cx="396000" cy="108000"/>
            </a:xfrm>
            <a:prstGeom prst="roundRect">
              <a:avLst>
                <a:gd fmla="val 991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이벤트</a:t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2405063" y="1266825"/>
            <a:ext cx="1454150" cy="107950"/>
            <a:chOff x="2767228" y="1017221"/>
            <a:chExt cx="1454281" cy="108000"/>
          </a:xfrm>
        </p:grpSpPr>
        <p:sp>
          <p:nvSpPr>
            <p:cNvPr id="101" name="Google Shape;101;p3"/>
            <p:cNvSpPr/>
            <p:nvPr/>
          </p:nvSpPr>
          <p:spPr>
            <a:xfrm>
              <a:off x="3825509" y="1017221"/>
              <a:ext cx="396000" cy="108000"/>
            </a:xfrm>
            <a:prstGeom prst="roundRect">
              <a:avLst>
                <a:gd fmla="val 991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아트하우스</a:t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296369" y="1017221"/>
              <a:ext cx="396000" cy="108000"/>
            </a:xfrm>
            <a:prstGeom prst="roundRect">
              <a:avLst>
                <a:gd fmla="val 3958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특별관</a:t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767228" y="1017221"/>
              <a:ext cx="396000" cy="108000"/>
            </a:xfrm>
            <a:prstGeom prst="roundRect">
              <a:avLst>
                <a:gd fmla="val 594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00" u="none" cap="none" strike="noStrike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cgv 극장</a:t>
              </a: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192267" y="57467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695325" y="55792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703872" y="87963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5303223" y="75652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344623" y="51030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2136161" y="126682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6</a:t>
            </a:r>
            <a:endParaRPr b="1" i="0" sz="1000" u="none" cap="none" strike="noStrik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front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7661275" y="4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{1F75F655-737B-4C70-8169-989AD09D0594}</a:tableStyleId>
              </a:tblPr>
              <a:tblGrid>
                <a:gridCol w="214325"/>
                <a:gridCol w="1973250"/>
              </a:tblGrid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배경색 : #000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내용이 한 화면에 전부 들어오게 배치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가로 100%, 세로 : ?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선택된 영화의 포스터로 변경,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경계선은 그라데이션 마스크</a:t>
                      </a:r>
                      <a:endParaRPr/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선택된 영화의 홍보영상,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자동재생 옵션 : ?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재생/정지버튼의 대상?</a:t>
                      </a:r>
                      <a:endParaRPr/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탭을 클릭했을 때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?? 배너 리스트를 변경?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?? 해당 페이지로 이동?</a:t>
                      </a:r>
                      <a:endParaRPr/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배너에 노출되는 영화의 포스터 리스트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하단 예매하기 버튼에 아래 일부가 가려지게 배치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포스터 내 좌측 하단에 순위 표시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마우스를 올렸을 때 효과 : 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포스터를 클릭했을 때 효과 : ?</a:t>
                      </a:r>
                      <a:endParaRPr/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포스터에 마우스를 올렸을 때 살짝 올라오는 효과,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상세보기, 예매하기 버튼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선택된 영화 포스터를 가운데로, 예매하기 버튼 위로 올라오게 배치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클릭했을 때 예매창을 모달창으로 띄움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4"/>
          <p:cNvSpPr txBox="1"/>
          <p:nvPr/>
        </p:nvSpPr>
        <p:spPr>
          <a:xfrm>
            <a:off x="1981200" y="19050"/>
            <a:ext cx="2505075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메인 - 배너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Index.html</a:t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5088" y="844550"/>
            <a:ext cx="7596187" cy="4443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00881" y="850900"/>
            <a:ext cx="6324601" cy="2882900"/>
          </a:xfrm>
          <a:prstGeom prst="rect">
            <a:avLst/>
          </a:prstGeom>
          <a:gradFill>
            <a:gsLst>
              <a:gs pos="0">
                <a:srgbClr val="595959">
                  <a:alpha val="0"/>
                </a:srgbClr>
              </a:gs>
              <a:gs pos="15000">
                <a:srgbClr val="595959"/>
              </a:gs>
              <a:gs pos="85000">
                <a:srgbClr val="595959"/>
              </a:gs>
              <a:gs pos="100000">
                <a:srgbClr val="595959">
                  <a:alpha val="0"/>
                </a:srgbClr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2263775" y="995363"/>
            <a:ext cx="3198813" cy="1789112"/>
          </a:xfrm>
          <a:prstGeom prst="rect">
            <a:avLst/>
          </a:prstGeom>
          <a:solidFill>
            <a:srgbClr val="CCCC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2" name="Google Shape;122;p4"/>
          <p:cNvSpPr/>
          <p:nvPr/>
        </p:nvSpPr>
        <p:spPr>
          <a:xfrm rot="5400000">
            <a:off x="3641725" y="1582738"/>
            <a:ext cx="441325" cy="381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463925" y="3983038"/>
            <a:ext cx="868363" cy="1073149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457700" y="4159252"/>
            <a:ext cx="866775" cy="107314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449888" y="4159252"/>
            <a:ext cx="868362" cy="107314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2471738" y="4159252"/>
            <a:ext cx="868362" cy="107314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479550" y="4092577"/>
            <a:ext cx="868363" cy="107314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5088" y="5100638"/>
            <a:ext cx="7596187" cy="37465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예매하기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 rot="5400000">
            <a:off x="6309519" y="4283869"/>
            <a:ext cx="441325" cy="176213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0" name="Google Shape;130;p4"/>
          <p:cNvSpPr/>
          <p:nvPr/>
        </p:nvSpPr>
        <p:spPr>
          <a:xfrm rot="-5400000">
            <a:off x="1046956" y="4283870"/>
            <a:ext cx="441325" cy="176212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629275" y="3779838"/>
            <a:ext cx="688975" cy="203200"/>
          </a:xfrm>
          <a:prstGeom prst="roundRect">
            <a:avLst>
              <a:gd fmla="val 99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+ 전체보기</a:t>
            </a:r>
            <a:endParaRPr b="0" i="0" sz="9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2" name="Google Shape;132;p4"/>
          <p:cNvSpPr/>
          <p:nvPr/>
        </p:nvSpPr>
        <p:spPr>
          <a:xfrm rot="5400000">
            <a:off x="1467643" y="3790157"/>
            <a:ext cx="176213" cy="152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3" name="Google Shape;133;p4"/>
          <p:cNvSpPr/>
          <p:nvPr/>
        </p:nvSpPr>
        <p:spPr>
          <a:xfrm rot="5400000">
            <a:off x="1663700" y="3771900"/>
            <a:ext cx="184150" cy="18415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CCCCCC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-2152650" y="4705351"/>
            <a:ext cx="81915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다음장에 계속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487488" y="4809331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sz="12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2471738" y="4814114"/>
            <a:ext cx="2728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sz="12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3463925" y="4769664"/>
            <a:ext cx="2728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sz="12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457700" y="4818855"/>
            <a:ext cx="2728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 b="1" sz="12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449888" y="4814114"/>
            <a:ext cx="2728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 b="1" sz="12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535113" y="4733548"/>
            <a:ext cx="728662" cy="110331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상세보기</a:t>
            </a:r>
            <a:endParaRPr b="0" sz="900" u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535113" y="4924048"/>
            <a:ext cx="728662" cy="110331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 u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예매하기</a:t>
            </a:r>
            <a:endParaRPr b="0" sz="900" u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288804" y="3762375"/>
            <a:ext cx="121860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무비차트 / 상영예정작</a:t>
            </a:r>
            <a:endParaRPr sz="800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27973" y="99536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sz="1000" u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050310" y="99536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sz="1000" u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2233177" y="99536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 b="1" sz="1000" u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1192211" y="3687921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 b="1" sz="1000" u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3181530" y="360283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 b="1" sz="1000" u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5430800" y="3559178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6</a:t>
            </a:r>
            <a:endParaRPr b="1" sz="1000" u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423014" y="4026696"/>
            <a:ext cx="258762" cy="2460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7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3341758" y="404574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9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1382713" y="4600912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8</a:t>
            </a:r>
            <a:endParaRPr b="1" sz="1000" u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201015" y="5160170"/>
            <a:ext cx="332142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10</a:t>
            </a:r>
            <a:endParaRPr b="1" sz="1000" u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front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59" name="Google Shape;159;p5"/>
          <p:cNvGraphicFramePr/>
          <p:nvPr/>
        </p:nvGraphicFramePr>
        <p:xfrm>
          <a:off x="7661275" y="4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{1F75F655-737B-4C70-8169-989AD09D0594}</a:tableStyleId>
              </a:tblPr>
              <a:tblGrid>
                <a:gridCol w="214325"/>
                <a:gridCol w="1973250"/>
              </a:tblGrid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5"/>
          <p:cNvSpPr txBox="1"/>
          <p:nvPr/>
        </p:nvSpPr>
        <p:spPr>
          <a:xfrm>
            <a:off x="1981200" y="19050"/>
            <a:ext cx="2505075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메인 - 예매창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Index.html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-2152650" y="4705351"/>
            <a:ext cx="819150" cy="28575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다음장에 계속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417095" y="1050757"/>
            <a:ext cx="6922168" cy="486877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otum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 예매 모달창 구상</a:t>
            </a:r>
            <a:r>
              <a:rPr b="0" i="0" lang="en-US" sz="11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후 추가</a:t>
            </a:r>
            <a:endParaRPr b="0" i="0" sz="11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/>
        </p:nvSpPr>
        <p:spPr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front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70" name="Google Shape;170;p6"/>
          <p:cNvGraphicFramePr/>
          <p:nvPr/>
        </p:nvGraphicFramePr>
        <p:xfrm>
          <a:off x="7661275" y="4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{1F75F655-737B-4C70-8169-989AD09D0594}</a:tableStyleId>
              </a:tblPr>
              <a:tblGrid>
                <a:gridCol w="214325"/>
                <a:gridCol w="1973250"/>
              </a:tblGrid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스크롤했을 때 애니메이션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애니메이션 종류 : ??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스크롤 했을 때 애니메이션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애니메이션 종류 : ???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특별관 사진을 배치.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내부 두 장은 가운데, 외부 두 장은 화면 밖으로 일부 걸치도록 배치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슬라이드 애니메이션 효과 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중간에 멈추지 않고 계속 슬라이드,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Gulim"/>
                          <a:ea typeface="Gulim"/>
                          <a:cs typeface="Gulim"/>
                          <a:sym typeface="Gulim"/>
                        </a:rPr>
                        <a:t>마우스를 올렸을 때 그 자리에서 멈추고 강조효과 ??</a:t>
                      </a:r>
                      <a:endParaRPr/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??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슬라이드가 계속 움직이는 경우 좌우버튼이 필요할지?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자동 슬라이드 재생/정지버튼,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인덱스는 어느 기준으로?</a:t>
                      </a:r>
                      <a:endParaRPr/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이벤트는 두 개 배치,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자동 넘김 기능??</a:t>
                      </a:r>
                      <a:endParaRPr/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게시글 자동 넘김 &gt;&gt;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Dotum"/>
                        <a:buNone/>
                      </a:pPr>
                      <a:r>
                        <a:rPr b="0" i="0" lang="en-US" sz="800" u="none" cap="none" strike="noStrike">
                          <a:solidFill>
                            <a:schemeClr val="dk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가로? 세로?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6"/>
          <p:cNvSpPr txBox="1"/>
          <p:nvPr/>
        </p:nvSpPr>
        <p:spPr>
          <a:xfrm>
            <a:off x="1981200" y="19050"/>
            <a:ext cx="2505075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메인 - 하단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Index.html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73" name="Google Shape;173;p6"/>
          <p:cNvSpPr/>
          <p:nvPr/>
        </p:nvSpPr>
        <p:spPr>
          <a:xfrm rot="10800000">
            <a:off x="75404" y="1166810"/>
            <a:ext cx="1200945" cy="2009775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3051175" y="663575"/>
            <a:ext cx="162401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CULTUREPLEX</a:t>
            </a:r>
            <a:endParaRPr sz="16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75" name="Google Shape;175;p6"/>
          <p:cNvGrpSpPr/>
          <p:nvPr/>
        </p:nvGrpSpPr>
        <p:grpSpPr>
          <a:xfrm>
            <a:off x="4040081" y="1166812"/>
            <a:ext cx="1854805" cy="2009775"/>
            <a:chOff x="3968750" y="3006725"/>
            <a:chExt cx="1655763" cy="2009775"/>
          </a:xfrm>
        </p:grpSpPr>
        <p:sp>
          <p:nvSpPr>
            <p:cNvPr id="176" name="Google Shape;176;p6"/>
            <p:cNvSpPr/>
            <p:nvPr/>
          </p:nvSpPr>
          <p:spPr>
            <a:xfrm>
              <a:off x="3968750" y="3006725"/>
              <a:ext cx="1655763" cy="2009775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3987800" y="4481513"/>
              <a:ext cx="415925" cy="287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4DX</a:t>
              </a:r>
              <a:endParaRPr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983038" y="4768850"/>
              <a:ext cx="606425" cy="211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#모션시트</a:t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4589463" y="4768850"/>
              <a:ext cx="606425" cy="211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#오감체험</a:t>
              </a:r>
              <a:endParaRPr/>
            </a:p>
          </p:txBody>
        </p:sp>
      </p:grpSp>
      <p:grpSp>
        <p:nvGrpSpPr>
          <p:cNvPr id="180" name="Google Shape;180;p6"/>
          <p:cNvGrpSpPr/>
          <p:nvPr/>
        </p:nvGrpSpPr>
        <p:grpSpPr>
          <a:xfrm>
            <a:off x="6361114" y="1160462"/>
            <a:ext cx="1313372" cy="2009775"/>
            <a:chOff x="5786436" y="3000375"/>
            <a:chExt cx="1025525" cy="2009775"/>
          </a:xfrm>
        </p:grpSpPr>
        <p:sp>
          <p:nvSpPr>
            <p:cNvPr id="181" name="Google Shape;181;p6"/>
            <p:cNvSpPr/>
            <p:nvPr/>
          </p:nvSpPr>
          <p:spPr>
            <a:xfrm>
              <a:off x="5786436" y="3000375"/>
              <a:ext cx="1025525" cy="2009775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826125" y="4481513"/>
              <a:ext cx="415925" cy="287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4DX</a:t>
              </a:r>
              <a:endParaRPr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822950" y="4768850"/>
              <a:ext cx="606425" cy="211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#모션시트</a:t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429375" y="4768850"/>
              <a:ext cx="375671" cy="211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#오감</a:t>
              </a:r>
              <a:endParaRPr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sp>
        <p:nvSpPr>
          <p:cNvPr id="185" name="Google Shape;185;p6"/>
          <p:cNvSpPr/>
          <p:nvPr/>
        </p:nvSpPr>
        <p:spPr>
          <a:xfrm>
            <a:off x="43658" y="2928937"/>
            <a:ext cx="606425" cy="21113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#오감체험</a:t>
            </a:r>
            <a:endParaRPr/>
          </a:p>
        </p:txBody>
      </p:sp>
      <p:grpSp>
        <p:nvGrpSpPr>
          <p:cNvPr id="186" name="Google Shape;186;p6"/>
          <p:cNvGrpSpPr/>
          <p:nvPr/>
        </p:nvGrpSpPr>
        <p:grpSpPr>
          <a:xfrm>
            <a:off x="1742577" y="1166812"/>
            <a:ext cx="1831276" cy="2009775"/>
            <a:chOff x="3968750" y="3006725"/>
            <a:chExt cx="1655763" cy="2009775"/>
          </a:xfrm>
        </p:grpSpPr>
        <p:sp>
          <p:nvSpPr>
            <p:cNvPr id="187" name="Google Shape;187;p6"/>
            <p:cNvSpPr/>
            <p:nvPr/>
          </p:nvSpPr>
          <p:spPr>
            <a:xfrm>
              <a:off x="3968750" y="3006725"/>
              <a:ext cx="1655763" cy="2009775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87800" y="4481513"/>
              <a:ext cx="415925" cy="287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4DX</a:t>
              </a:r>
              <a:endParaRPr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983038" y="4768850"/>
              <a:ext cx="606425" cy="211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#모션시트</a:t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4589463" y="4768850"/>
              <a:ext cx="606425" cy="211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000" lIns="36000" spcFirstLastPara="1" rIns="36000" wrap="square" tIns="360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#오감체험</a:t>
              </a:r>
              <a:endParaRPr/>
            </a:p>
          </p:txBody>
        </p:sp>
      </p:grpSp>
      <p:sp>
        <p:nvSpPr>
          <p:cNvPr id="191" name="Google Shape;191;p6"/>
          <p:cNvSpPr/>
          <p:nvPr/>
        </p:nvSpPr>
        <p:spPr>
          <a:xfrm>
            <a:off x="1763646" y="4118778"/>
            <a:ext cx="1939447" cy="326002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475132" y="3700975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이벤트</a:t>
            </a:r>
            <a:endParaRPr sz="16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3963483" y="4118778"/>
            <a:ext cx="1939447" cy="326002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67454" y="4894527"/>
            <a:ext cx="7600116" cy="19739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1758380" y="4882243"/>
            <a:ext cx="5950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공지사항</a:t>
            </a:r>
            <a:endParaRPr sz="12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5333542" y="4913021"/>
            <a:ext cx="56297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+ 전체보기</a:t>
            </a:r>
            <a:endParaRPr sz="6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2346096" y="4907259"/>
            <a:ext cx="210826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[기타] 22년 VIP 선정 기준 변경 및 추가 기준 관련 안내</a:t>
            </a:r>
            <a:endParaRPr sz="6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4827251" y="4902523"/>
            <a:ext cx="54373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22-11-13</a:t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rot="5400000">
            <a:off x="6052344" y="2083594"/>
            <a:ext cx="441325" cy="176213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0" name="Google Shape;200;p6"/>
          <p:cNvSpPr/>
          <p:nvPr/>
        </p:nvSpPr>
        <p:spPr>
          <a:xfrm rot="-5400000">
            <a:off x="1237459" y="2083594"/>
            <a:ext cx="441325" cy="176212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2970591" y="629364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1</a:t>
            </a:r>
            <a:endParaRPr b="1" sz="1000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1629178" y="1043701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2</a:t>
            </a:r>
            <a:endParaRPr b="1" sz="1000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1337081" y="1827926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3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 rot="5400000">
            <a:off x="3347808" y="3284108"/>
            <a:ext cx="90390" cy="45719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5" name="Google Shape;205;p6"/>
          <p:cNvSpPr/>
          <p:nvPr/>
        </p:nvSpPr>
        <p:spPr>
          <a:xfrm flipH="1" rot="-5400000">
            <a:off x="3427903" y="3259739"/>
            <a:ext cx="94457" cy="94457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CCCCCC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3044333" y="320576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4</a:t>
            </a:r>
            <a:endParaRPr b="1" sz="1000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3573853" y="3261772"/>
            <a:ext cx="92424" cy="92424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3715354" y="3261772"/>
            <a:ext cx="92424" cy="92424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3856855" y="3261772"/>
            <a:ext cx="92424" cy="92424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998357" y="3261772"/>
            <a:ext cx="92424" cy="92424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5271024" y="3824085"/>
            <a:ext cx="68800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+ 전체보기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5206876" y="756086"/>
            <a:ext cx="68800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+ 전체보기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1742577" y="3854863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5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1647534" y="4747005"/>
            <a:ext cx="258404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6</a:t>
            </a:r>
            <a:endParaRPr b="1" sz="1000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/>
        </p:nvSpPr>
        <p:spPr>
          <a:xfrm>
            <a:off x="6858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695325" y="4762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front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21" name="Google Shape;221;p7"/>
          <p:cNvGraphicFramePr/>
          <p:nvPr/>
        </p:nvGraphicFramePr>
        <p:xfrm>
          <a:off x="7661275" y="4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{1F75F655-737B-4C70-8169-989AD09D0594}</a:tableStyleId>
              </a:tblPr>
              <a:tblGrid>
                <a:gridCol w="214325"/>
                <a:gridCol w="1973250"/>
              </a:tblGrid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Gulim"/>
                        <a:ea typeface="Gulim"/>
                        <a:cs typeface="Gulim"/>
                        <a:sym typeface="Guli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/>
                    </a:p>
                  </a:txBody>
                  <a:tcPr marT="46825" marB="46825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Verdana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/>
                    </a:p>
                  </a:txBody>
                  <a:tcPr marT="46825" marB="46825" marR="36000" marL="360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Gulim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6825" marB="46825" marR="72000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7"/>
          <p:cNvSpPr txBox="1"/>
          <p:nvPr/>
        </p:nvSpPr>
        <p:spPr>
          <a:xfrm>
            <a:off x="1981200" y="19050"/>
            <a:ext cx="2505075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푸터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1981200" y="269875"/>
            <a:ext cx="827088" cy="214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Index.html</a:t>
            </a:r>
            <a:endParaRPr sz="8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61118" y="2493065"/>
            <a:ext cx="7596187" cy="1323561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225" name="Google Shape;225;p7"/>
          <p:cNvGrpSpPr/>
          <p:nvPr/>
        </p:nvGrpSpPr>
        <p:grpSpPr>
          <a:xfrm>
            <a:off x="1213545" y="2564624"/>
            <a:ext cx="5291332" cy="198785"/>
            <a:chOff x="1213545" y="1447135"/>
            <a:chExt cx="5291332" cy="198785"/>
          </a:xfrm>
        </p:grpSpPr>
        <p:grpSp>
          <p:nvGrpSpPr>
            <p:cNvPr id="226" name="Google Shape;226;p7"/>
            <p:cNvGrpSpPr/>
            <p:nvPr/>
          </p:nvGrpSpPr>
          <p:grpSpPr>
            <a:xfrm>
              <a:off x="1213545" y="1447135"/>
              <a:ext cx="5291332" cy="128685"/>
              <a:chOff x="1751045" y="1773139"/>
              <a:chExt cx="5291332" cy="128685"/>
            </a:xfrm>
          </p:grpSpPr>
          <p:sp>
            <p:nvSpPr>
              <p:cNvPr id="227" name="Google Shape;227;p7"/>
              <p:cNvSpPr txBox="1"/>
              <p:nvPr/>
            </p:nvSpPr>
            <p:spPr>
              <a:xfrm>
                <a:off x="1751045" y="1773139"/>
                <a:ext cx="416831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회사소개</a:t>
                </a:r>
                <a:endParaRPr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28" name="Google Shape;228;p7"/>
              <p:cNvSpPr txBox="1"/>
              <p:nvPr/>
            </p:nvSpPr>
            <p:spPr>
              <a:xfrm>
                <a:off x="3970771" y="1773139"/>
                <a:ext cx="711784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600" u="sng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개인정보처리방침</a:t>
                </a:r>
                <a:endParaRPr b="1" sz="600" u="sng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29" name="Google Shape;229;p7"/>
              <p:cNvSpPr txBox="1"/>
              <p:nvPr/>
            </p:nvSpPr>
            <p:spPr>
              <a:xfrm>
                <a:off x="5099386" y="1773139"/>
                <a:ext cx="955440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이메일주소무단수집거부</a:t>
                </a:r>
                <a:endParaRPr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0" name="Google Shape;230;p7"/>
              <p:cNvSpPr txBox="1"/>
              <p:nvPr/>
            </p:nvSpPr>
            <p:spPr>
              <a:xfrm>
                <a:off x="2168794" y="1773139"/>
                <a:ext cx="179587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IR</a:t>
                </a:r>
                <a:endParaRPr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1" name="Google Shape;231;p7"/>
              <p:cNvSpPr txBox="1"/>
              <p:nvPr/>
            </p:nvSpPr>
            <p:spPr>
              <a:xfrm>
                <a:off x="2348381" y="1773139"/>
                <a:ext cx="788728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광고/제휴/출점문의</a:t>
                </a:r>
                <a:endParaRPr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2" name="Google Shape;232;p7"/>
              <p:cNvSpPr txBox="1"/>
              <p:nvPr/>
            </p:nvSpPr>
            <p:spPr>
              <a:xfrm>
                <a:off x="3137109" y="1773139"/>
                <a:ext cx="416831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이용약관</a:t>
                </a:r>
                <a:endParaRPr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3" name="Google Shape;233;p7"/>
              <p:cNvSpPr txBox="1"/>
              <p:nvPr/>
            </p:nvSpPr>
            <p:spPr>
              <a:xfrm>
                <a:off x="3553940" y="1773139"/>
                <a:ext cx="416831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편성기준</a:t>
                </a:r>
                <a:endParaRPr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4" name="Google Shape;234;p7"/>
              <p:cNvSpPr txBox="1"/>
              <p:nvPr/>
            </p:nvSpPr>
            <p:spPr>
              <a:xfrm>
                <a:off x="4682555" y="1773139"/>
                <a:ext cx="416831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법적고지</a:t>
                </a:r>
                <a:endParaRPr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5" name="Google Shape;235;p7"/>
              <p:cNvSpPr txBox="1"/>
              <p:nvPr/>
            </p:nvSpPr>
            <p:spPr>
              <a:xfrm>
                <a:off x="6054826" y="1773139"/>
                <a:ext cx="416831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윤리경영</a:t>
                </a:r>
                <a:endParaRPr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  <p:sp>
            <p:nvSpPr>
              <p:cNvPr id="236" name="Google Shape;236;p7"/>
              <p:cNvSpPr txBox="1"/>
              <p:nvPr/>
            </p:nvSpPr>
            <p:spPr>
              <a:xfrm>
                <a:off x="6471657" y="1773139"/>
                <a:ext cx="570720" cy="12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000" lIns="54000" spcFirstLastPara="1" rIns="54000" wrap="square" tIns="180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>
                    <a:solidFill>
                      <a:schemeClr val="dk1"/>
                    </a:solidFill>
                    <a:latin typeface="Dotum"/>
                    <a:ea typeface="Dotum"/>
                    <a:cs typeface="Dotum"/>
                    <a:sym typeface="Dotum"/>
                  </a:rPr>
                  <a:t>사이버감사실</a:t>
                </a:r>
                <a:endParaRPr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endParaRPr>
              </a:p>
            </p:txBody>
          </p:sp>
        </p:grpSp>
        <p:cxnSp>
          <p:nvCxnSpPr>
            <p:cNvPr id="237" name="Google Shape;237;p7"/>
            <p:cNvCxnSpPr/>
            <p:nvPr/>
          </p:nvCxnSpPr>
          <p:spPr>
            <a:xfrm>
              <a:off x="1213545" y="1645920"/>
              <a:ext cx="5291332" cy="0"/>
            </a:xfrm>
            <a:prstGeom prst="straightConnector1">
              <a:avLst/>
            </a:prstGeom>
            <a:solidFill>
              <a:schemeClr val="lt1"/>
            </a:solidFill>
            <a:ln cap="flat" cmpd="sng" w="95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8" name="Google Shape;238;p7"/>
          <p:cNvSpPr/>
          <p:nvPr/>
        </p:nvSpPr>
        <p:spPr>
          <a:xfrm>
            <a:off x="1217305" y="2848384"/>
            <a:ext cx="32197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(04377)서울특별시 용산구 한강대로 23길 55, 아이파크몰 6층(한강로동) | 대표이사 허민회 </a:t>
            </a:r>
            <a:b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사업자등록번호 104-81-45690 | 통신판매업신고번호 2017-서울용산-0662 사업자정보확인 </a:t>
            </a:r>
            <a:b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호스팅사업자 CJ올리브네트웍스 | 개인정보보호 책임자 심준범 | 대표이메일 cjcgvmaster@cj.net </a:t>
            </a:r>
            <a:b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</a:br>
            <a:r>
              <a:rPr lang="en-US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© CJ CGV. All Rights Reserved</a:t>
            </a:r>
            <a:endParaRPr sz="6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239" name="Google Shape;239;p7"/>
          <p:cNvGrpSpPr/>
          <p:nvPr/>
        </p:nvGrpSpPr>
        <p:grpSpPr>
          <a:xfrm>
            <a:off x="4815850" y="2866104"/>
            <a:ext cx="1777026" cy="844559"/>
            <a:chOff x="2918129" y="4762831"/>
            <a:chExt cx="1777026" cy="844559"/>
          </a:xfrm>
        </p:grpSpPr>
        <p:sp>
          <p:nvSpPr>
            <p:cNvPr id="240" name="Google Shape;240;p7"/>
            <p:cNvSpPr txBox="1"/>
            <p:nvPr/>
          </p:nvSpPr>
          <p:spPr>
            <a:xfrm>
              <a:off x="2918129" y="4762831"/>
              <a:ext cx="434734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고객센터</a:t>
              </a:r>
              <a:endParaRPr b="1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3433271" y="4762831"/>
              <a:ext cx="460382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1544-1122</a:t>
              </a:r>
              <a:endParaRPr b="1"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3433271" y="4978275"/>
              <a:ext cx="12618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고객센터 운영시간 (평일 09:00 ~ 18:00)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업무시간 외 자동응답 안내 가능합니다</a:t>
              </a:r>
              <a:endParaRPr sz="6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019468" y="5429022"/>
              <a:ext cx="283351" cy="17836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000" lIns="36000" spcFirstLastPara="1" rIns="36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Dotum"/>
                <a:buNone/>
              </a:pPr>
              <a:r>
                <a:rPr lang="en-US"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FAQ</a:t>
              </a:r>
              <a:endParaRPr b="0" i="0" sz="6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3404159" y="5429022"/>
              <a:ext cx="421392" cy="17836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000" lIns="36000" spcFirstLastPara="1" rIns="36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Dotum"/>
                <a:buNone/>
              </a:pPr>
              <a:r>
                <a:rPr lang="en-US"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1:1 문의</a:t>
              </a:r>
              <a:endParaRPr b="0" i="0" sz="6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3929560" y="5422791"/>
              <a:ext cx="619509" cy="178368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000" lIns="36000" spcFirstLastPara="1" rIns="36000" wrap="square" tIns="1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Dotum"/>
                <a:buNone/>
              </a:pPr>
              <a:r>
                <a:rPr lang="en-US" sz="600">
                  <a:solidFill>
                    <a:schemeClr val="dk1"/>
                  </a:solidFill>
                  <a:latin typeface="Dotum"/>
                  <a:ea typeface="Dotum"/>
                  <a:cs typeface="Dotum"/>
                  <a:sym typeface="Dotum"/>
                </a:rPr>
                <a:t>대관/단체 문의</a:t>
              </a:r>
              <a:endParaRPr b="0" i="0" sz="600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</p:grpSp>
      <p:cxnSp>
        <p:nvCxnSpPr>
          <p:cNvPr id="246" name="Google Shape;246;p7"/>
          <p:cNvCxnSpPr/>
          <p:nvPr/>
        </p:nvCxnSpPr>
        <p:spPr>
          <a:xfrm>
            <a:off x="4671924" y="2842153"/>
            <a:ext cx="0" cy="862279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4D4D4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7"/>
          <p:cNvSpPr/>
          <p:nvPr/>
        </p:nvSpPr>
        <p:spPr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152400" y="152400"/>
            <a:ext cx="9906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Dotum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빈페이지">
  <a:themeElements>
    <a:clrScheme name="빈페이지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메인">
  <a:themeElements>
    <a:clrScheme name="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2002-12-23T07:37:47Z</dcterms:created>
  <dc:creator>stick</dc:creator>
</cp:coreProperties>
</file>