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  <p:sldMasterId id="2147483665" r:id="rId2"/>
  </p:sldMasterIdLst>
  <p:notesMasterIdLst>
    <p:notesMasterId r:id="rId10"/>
  </p:notesMasterIdLst>
  <p:handoutMasterIdLst>
    <p:handoutMasterId r:id="rId11"/>
  </p:handoutMasterIdLst>
  <p:sldIdLst>
    <p:sldId id="257" r:id="rId3"/>
    <p:sldId id="298" r:id="rId4"/>
    <p:sldId id="439" r:id="rId5"/>
    <p:sldId id="440" r:id="rId6"/>
    <p:sldId id="441" r:id="rId7"/>
    <p:sldId id="442" r:id="rId8"/>
    <p:sldId id="443" r:id="rId9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">
          <p15:clr>
            <a:srgbClr val="A4A3A4"/>
          </p15:clr>
        </p15:guide>
        <p15:guide id="2" orient="horz" pos="2208">
          <p15:clr>
            <a:srgbClr val="A4A3A4"/>
          </p15:clr>
        </p15:guide>
        <p15:guide id="3" orient="horz" pos="4092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2520">
          <p15:clr>
            <a:srgbClr val="A4A3A4"/>
          </p15:clr>
        </p15:guide>
        <p15:guide id="6" pos="3120">
          <p15:clr>
            <a:srgbClr val="A4A3A4"/>
          </p15:clr>
        </p15:guide>
        <p15:guide id="7" pos="306">
          <p15:clr>
            <a:srgbClr val="A4A3A4"/>
          </p15:clr>
        </p15:guide>
        <p15:guide id="8" pos="4608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54A4C8"/>
    <a:srgbClr val="FF9900"/>
    <a:srgbClr val="D98325"/>
    <a:srgbClr val="C84B48"/>
    <a:srgbClr val="009900"/>
    <a:srgbClr val="FFCC00"/>
    <a:srgbClr val="439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8" autoAdjust="0"/>
    <p:restoredTop sz="86369" autoAdjust="0"/>
  </p:normalViewPr>
  <p:slideViewPr>
    <p:cSldViewPr snapToGrid="0" showGuides="1">
      <p:cViewPr varScale="1">
        <p:scale>
          <a:sx n="115" d="100"/>
          <a:sy n="115" d="100"/>
        </p:scale>
        <p:origin x="1410" y="108"/>
      </p:cViewPr>
      <p:guideLst>
        <p:guide orient="horz" pos="162"/>
        <p:guide orient="horz" pos="2208"/>
        <p:guide orient="horz" pos="4092"/>
        <p:guide orient="horz" pos="384"/>
        <p:guide orient="horz" pos="2520"/>
        <p:guide pos="3120"/>
        <p:guide pos="306"/>
        <p:guide pos="4608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1890" y="-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E6CD3A6-3A86-4F34-B6E4-6E8BD34EAA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321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110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43AB5FC-4095-4150-93D5-53530CC45A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DC94A5-C9F3-4629-89B3-8312ADA51DD3}" type="slidenum">
              <a:rPr lang="en-US" altLang="ko-KR"/>
              <a:pPr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8CBAC7-958F-4CC3-B66F-52B13EC394C1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fld id="{4C3EE0D8-B4BE-4CF6-86A7-44D758ACE034}" type="slidenum">
              <a:rPr lang="en-US" altLang="ko-KR" sz="1200">
                <a:latin typeface="굴림" charset="-127"/>
                <a:ea typeface="굴림" charset="-127"/>
              </a:rPr>
              <a:pPr/>
              <a:t>2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908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3DD48-737C-46E1-AD65-27F918529D6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58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3DD48-737C-46E1-AD65-27F918529D6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44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3DD48-737C-46E1-AD65-27F918529D6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52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0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모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b="1" dirty="0"/>
              <a:t>Head</a:t>
            </a:r>
            <a:endParaRPr lang="ko-KR" altLang="en-US" b="1" dirty="0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b="1" dirty="0"/>
              <a:t>Footer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11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헤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b="1" dirty="0"/>
              <a:t>Head</a:t>
            </a:r>
            <a:endParaRPr lang="ko-KR" altLang="en-US" b="1" dirty="0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b="1" dirty="0" err="1"/>
              <a:t>다음장에</a:t>
            </a:r>
            <a:r>
              <a:rPr lang="ko-KR" altLang="en-US" b="1" dirty="0"/>
              <a:t> 계속</a:t>
            </a:r>
          </a:p>
        </p:txBody>
      </p:sp>
    </p:spTree>
    <p:extLst>
      <p:ext uri="{BB962C8B-B14F-4D97-AF65-F5344CB8AC3E}">
        <p14:creationId xmlns:p14="http://schemas.microsoft.com/office/powerpoint/2010/main" val="271903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b="1" dirty="0" err="1"/>
              <a:t>다음장에</a:t>
            </a:r>
            <a:r>
              <a:rPr lang="ko-KR" altLang="en-US" b="1" dirty="0"/>
              <a:t> 계속</a:t>
            </a:r>
          </a:p>
        </p:txBody>
      </p:sp>
    </p:spTree>
    <p:extLst>
      <p:ext uri="{BB962C8B-B14F-4D97-AF65-F5344CB8AC3E}">
        <p14:creationId xmlns:p14="http://schemas.microsoft.com/office/powerpoint/2010/main" val="381702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푸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b="1" dirty="0"/>
              <a:t>Footer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84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Text Box 43"/>
          <p:cNvSpPr txBox="1">
            <a:spLocks noChangeArrowheads="1"/>
          </p:cNvSpPr>
          <p:nvPr userDrawn="1"/>
        </p:nvSpPr>
        <p:spPr bwMode="auto"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b="1" smtClean="0">
                <a:solidFill>
                  <a:schemeClr val="bg2"/>
                </a:solidFill>
              </a:rPr>
              <a:t>프로젝트명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 userDrawn="1"/>
        </p:nvSpPr>
        <p:spPr bwMode="auto">
          <a:xfrm>
            <a:off x="7662863" y="257175"/>
            <a:ext cx="2193925" cy="2270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2051" name="Rectangle 4"/>
          <p:cNvSpPr>
            <a:spLocks noChangeArrowheads="1"/>
          </p:cNvSpPr>
          <p:nvPr userDrawn="1"/>
        </p:nvSpPr>
        <p:spPr bwMode="auto">
          <a:xfrm>
            <a:off x="7662863" y="47625"/>
            <a:ext cx="669925" cy="2127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auto">
          <a:xfrm>
            <a:off x="7667625" y="4603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mtClean="0">
                <a:solidFill>
                  <a:srgbClr val="000000"/>
                </a:solidFill>
              </a:rPr>
              <a:t>Project</a:t>
            </a:r>
            <a:endParaRPr lang="en-US" altLang="ko-KR" smtClean="0"/>
          </a:p>
        </p:txBody>
      </p:sp>
      <p:sp>
        <p:nvSpPr>
          <p:cNvPr id="2053" name="Line 11"/>
          <p:cNvSpPr>
            <a:spLocks noChangeShapeType="1"/>
          </p:cNvSpPr>
          <p:nvPr userDrawn="1"/>
        </p:nvSpPr>
        <p:spPr bwMode="auto">
          <a:xfrm>
            <a:off x="8315325" y="47625"/>
            <a:ext cx="0" cy="212725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Line 19"/>
          <p:cNvSpPr>
            <a:spLocks noChangeShapeType="1"/>
          </p:cNvSpPr>
          <p:nvPr userDrawn="1"/>
        </p:nvSpPr>
        <p:spPr bwMode="auto">
          <a:xfrm>
            <a:off x="7667625" y="4889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" name="Rectangle 8"/>
          <p:cNvSpPr>
            <a:spLocks noChangeArrowheads="1"/>
          </p:cNvSpPr>
          <p:nvPr userDrawn="1"/>
        </p:nvSpPr>
        <p:spPr bwMode="auto">
          <a:xfrm>
            <a:off x="7667625" y="260350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smtClean="0">
                <a:solidFill>
                  <a:srgbClr val="000000"/>
                </a:solidFill>
              </a:rPr>
              <a:t>Description (</a:t>
            </a:r>
            <a:r>
              <a:rPr lang="ko-KR" altLang="en-US" smtClean="0">
                <a:solidFill>
                  <a:srgbClr val="000000"/>
                </a:solidFill>
              </a:rPr>
              <a:t>화면설명</a:t>
            </a:r>
            <a:r>
              <a:rPr lang="en-US" altLang="ko-KR" smtClean="0">
                <a:solidFill>
                  <a:srgbClr val="000000"/>
                </a:solidFill>
              </a:rPr>
              <a:t>)</a:t>
            </a:r>
            <a:endParaRPr lang="en-US" altLang="ko-KR" smtClean="0"/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8339138" y="4603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mtClean="0"/>
              <a:t>프로젝트명</a:t>
            </a:r>
            <a:endParaRPr lang="en-US" altLang="ko-KR" smtClean="0"/>
          </a:p>
        </p:txBody>
      </p:sp>
      <p:grpSp>
        <p:nvGrpSpPr>
          <p:cNvPr id="2057" name="그룹 27"/>
          <p:cNvGrpSpPr>
            <a:grpSpLocks/>
          </p:cNvGrpSpPr>
          <p:nvPr userDrawn="1"/>
        </p:nvGrpSpPr>
        <p:grpSpPr bwMode="auto">
          <a:xfrm>
            <a:off x="57150" y="49213"/>
            <a:ext cx="669925" cy="433387"/>
            <a:chOff x="57150" y="49213"/>
            <a:chExt cx="669925" cy="433387"/>
          </a:xfrm>
        </p:grpSpPr>
        <p:sp>
          <p:nvSpPr>
            <p:cNvPr id="2070" name="Rectangle 4"/>
            <p:cNvSpPr>
              <a:spLocks noChangeArrowheads="1"/>
            </p:cNvSpPr>
            <p:nvPr userDrawn="1"/>
          </p:nvSpPr>
          <p:spPr bwMode="auto">
            <a:xfrm>
              <a:off x="57150" y="50800"/>
              <a:ext cx="669925" cy="431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2071" name="Rectangle 8"/>
            <p:cNvSpPr>
              <a:spLocks noChangeArrowheads="1"/>
            </p:cNvSpPr>
            <p:nvPr userDrawn="1"/>
          </p:nvSpPr>
          <p:spPr bwMode="auto">
            <a:xfrm>
              <a:off x="60325" y="49213"/>
              <a:ext cx="657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ko-KR" altLang="en-US" smtClean="0">
                  <a:solidFill>
                    <a:srgbClr val="000000"/>
                  </a:solidFill>
                </a:rPr>
                <a:t>화면용도</a:t>
              </a:r>
              <a:endParaRPr lang="en-US" altLang="ko-KR" smtClean="0">
                <a:solidFill>
                  <a:srgbClr val="000000"/>
                </a:solidFill>
              </a:endParaRPr>
            </a:p>
            <a:p>
              <a:pPr eaLnBrk="1" latinLnBrk="1" hangingPunct="1">
                <a:lnSpc>
                  <a:spcPct val="170000"/>
                </a:lnSpc>
                <a:spcBef>
                  <a:spcPct val="20000"/>
                </a:spcBef>
                <a:defRPr/>
              </a:pPr>
              <a:r>
                <a:rPr lang="en-US" altLang="ko-KR" smtClean="0"/>
                <a:t>Code</a:t>
              </a:r>
            </a:p>
          </p:txBody>
        </p:sp>
        <p:sp>
          <p:nvSpPr>
            <p:cNvPr id="2072" name="Line 11"/>
            <p:cNvSpPr>
              <a:spLocks noChangeShapeType="1"/>
            </p:cNvSpPr>
            <p:nvPr userDrawn="1"/>
          </p:nvSpPr>
          <p:spPr bwMode="auto">
            <a:xfrm>
              <a:off x="725488" y="50800"/>
              <a:ext cx="0" cy="42703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8" name="Text Box 5"/>
          <p:cNvSpPr txBox="1">
            <a:spLocks noChangeArrowheads="1"/>
          </p:cNvSpPr>
          <p:nvPr/>
        </p:nvSpPr>
        <p:spPr bwMode="auto">
          <a:xfrm>
            <a:off x="7688263" y="6607175"/>
            <a:ext cx="685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2B46C210-3D09-4218-87F2-E6EE62928466}" type="slidenum">
              <a:rPr kumimoji="0" lang="en-US" altLang="ko-KR" b="1" smtClean="0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b="1" smtClean="0">
                <a:solidFill>
                  <a:srgbClr val="000000"/>
                </a:solidFill>
                <a:latin typeface="Verdana" panose="020B0604030504040204" pitchFamily="34" charset="0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7658100" y="6597650"/>
            <a:ext cx="2189163" cy="2127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2060" name="Line 7"/>
          <p:cNvSpPr>
            <a:spLocks noChangeShapeType="1"/>
          </p:cNvSpPr>
          <p:nvPr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Line 20"/>
          <p:cNvSpPr>
            <a:spLocks noChangeShapeType="1"/>
          </p:cNvSpPr>
          <p:nvPr/>
        </p:nvSpPr>
        <p:spPr bwMode="auto">
          <a:xfrm flipV="1">
            <a:off x="7654925" y="6597650"/>
            <a:ext cx="2181225" cy="1588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2" name="그룹 28"/>
          <p:cNvGrpSpPr>
            <a:grpSpLocks/>
          </p:cNvGrpSpPr>
          <p:nvPr userDrawn="1"/>
        </p:nvGrpSpPr>
        <p:grpSpPr bwMode="auto">
          <a:xfrm>
            <a:off x="1309688" y="49213"/>
            <a:ext cx="669925" cy="433387"/>
            <a:chOff x="57150" y="49213"/>
            <a:chExt cx="669925" cy="433387"/>
          </a:xfrm>
        </p:grpSpPr>
        <p:sp>
          <p:nvSpPr>
            <p:cNvPr id="2066" name="Rectangle 4"/>
            <p:cNvSpPr>
              <a:spLocks noChangeArrowheads="1"/>
            </p:cNvSpPr>
            <p:nvPr userDrawn="1"/>
          </p:nvSpPr>
          <p:spPr bwMode="auto">
            <a:xfrm>
              <a:off x="57150" y="50800"/>
              <a:ext cx="669925" cy="431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2067" name="Rectangle 8"/>
            <p:cNvSpPr>
              <a:spLocks noChangeArrowheads="1"/>
            </p:cNvSpPr>
            <p:nvPr userDrawn="1"/>
          </p:nvSpPr>
          <p:spPr bwMode="auto">
            <a:xfrm>
              <a:off x="60325" y="49213"/>
              <a:ext cx="657225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ko-KR" altLang="en-US" smtClean="0">
                  <a:solidFill>
                    <a:srgbClr val="000000"/>
                  </a:solidFill>
                </a:rPr>
                <a:t>화면명</a:t>
              </a:r>
              <a:endParaRPr lang="en-US" altLang="ko-KR" smtClean="0">
                <a:solidFill>
                  <a:srgbClr val="000000"/>
                </a:solidFill>
              </a:endParaRPr>
            </a:p>
            <a:p>
              <a:pPr eaLnBrk="1" latinLnBrk="1" hangingPunct="1">
                <a:lnSpc>
                  <a:spcPct val="170000"/>
                </a:lnSpc>
                <a:spcBef>
                  <a:spcPct val="20000"/>
                </a:spcBef>
                <a:defRPr/>
              </a:pPr>
              <a:r>
                <a:rPr lang="en-US" altLang="ko-KR" smtClean="0"/>
                <a:t>URL</a:t>
              </a:r>
            </a:p>
          </p:txBody>
        </p:sp>
        <p:sp>
          <p:nvSpPr>
            <p:cNvPr id="2068" name="Line 11"/>
            <p:cNvSpPr>
              <a:spLocks noChangeShapeType="1"/>
            </p:cNvSpPr>
            <p:nvPr userDrawn="1"/>
          </p:nvSpPr>
          <p:spPr bwMode="auto">
            <a:xfrm>
              <a:off x="725487" y="50800"/>
              <a:ext cx="0" cy="42703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9" name="Line 11"/>
            <p:cNvSpPr>
              <a:spLocks noChangeShapeType="1"/>
            </p:cNvSpPr>
            <p:nvPr userDrawn="1"/>
          </p:nvSpPr>
          <p:spPr bwMode="auto">
            <a:xfrm>
              <a:off x="57150" y="50800"/>
              <a:ext cx="0" cy="42703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63" name="Rectangle 9"/>
          <p:cNvSpPr>
            <a:spLocks noChangeArrowheads="1"/>
          </p:cNvSpPr>
          <p:nvPr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2064" name="Line 19"/>
          <p:cNvSpPr>
            <a:spLocks noChangeShapeType="1"/>
          </p:cNvSpPr>
          <p:nvPr userDrawn="1"/>
        </p:nvSpPr>
        <p:spPr bwMode="auto">
          <a:xfrm>
            <a:off x="65088" y="481013"/>
            <a:ext cx="9774237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Line 12"/>
          <p:cNvSpPr>
            <a:spLocks noChangeShapeType="1"/>
          </p:cNvSpPr>
          <p:nvPr userDrawn="1"/>
        </p:nvSpPr>
        <p:spPr bwMode="auto">
          <a:xfrm>
            <a:off x="65088" y="257175"/>
            <a:ext cx="9774237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0"/>
          <p:cNvSpPr>
            <a:spLocks noChangeArrowheads="1"/>
          </p:cNvSpPr>
          <p:nvPr/>
        </p:nvSpPr>
        <p:spPr bwMode="auto"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     Version 1.1</a:t>
            </a:r>
          </a:p>
        </p:txBody>
      </p:sp>
      <p:graphicFrame>
        <p:nvGraphicFramePr>
          <p:cNvPr id="3122" name="Group 50"/>
          <p:cNvGraphicFramePr>
            <a:graphicFrameLocks noGrp="1"/>
          </p:cNvGraphicFramePr>
          <p:nvPr/>
        </p:nvGraphicFramePr>
        <p:xfrm>
          <a:off x="533400" y="968375"/>
          <a:ext cx="8667750" cy="1097024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작성자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작성일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개발팀 확인자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디자인팀 확인자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홍길동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2019-01-15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charset="-127"/>
                        </a:rPr>
                        <a:t>기본 구성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charset="-127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51" name="Rectangle 263"/>
          <p:cNvSpPr>
            <a:spLocks noChangeArrowheads="1"/>
          </p:cNvSpPr>
          <p:nvPr/>
        </p:nvSpPr>
        <p:spPr bwMode="auto">
          <a:xfrm>
            <a:off x="5816600" y="620713"/>
            <a:ext cx="17526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Last Updated</a:t>
            </a:r>
          </a:p>
        </p:txBody>
      </p:sp>
      <p:grpSp>
        <p:nvGrpSpPr>
          <p:cNvPr id="9252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9257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담당자</a:t>
              </a:r>
            </a:p>
          </p:txBody>
        </p:sp>
        <p:sp>
          <p:nvSpPr>
            <p:cNvPr id="9258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59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확인일자</a:t>
              </a:r>
            </a:p>
          </p:txBody>
        </p:sp>
        <p:sp>
          <p:nvSpPr>
            <p:cNvPr id="9260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61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62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63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264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9253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800" b="1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스토리보드 승인</a:t>
            </a:r>
          </a:p>
        </p:txBody>
      </p:sp>
      <p:sp>
        <p:nvSpPr>
          <p:cNvPr id="9254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55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0">
              <a:lnSpc>
                <a:spcPct val="130000"/>
              </a:lnSpc>
            </a:pPr>
            <a:r>
              <a:rPr kumimoji="0" lang="ko-KR" altLang="en-US" sz="2000">
                <a:solidFill>
                  <a:srgbClr val="000000"/>
                </a:solidFill>
                <a:latin typeface="HY견고딕" panose="02030600000101010101" pitchFamily="18" charset="-127"/>
              </a:rPr>
              <a:t>용도</a:t>
            </a:r>
            <a:r>
              <a:rPr kumimoji="0" lang="en-US" altLang="ko-KR" sz="2000">
                <a:solidFill>
                  <a:srgbClr val="000000"/>
                </a:solidFill>
                <a:latin typeface="HY견고딕" panose="02030600000101010101" pitchFamily="18" charset="-127"/>
              </a:rPr>
              <a:t>(front/admin) </a:t>
            </a:r>
            <a:r>
              <a:rPr kumimoji="0" lang="ko-KR" altLang="en-US" sz="2000">
                <a:solidFill>
                  <a:srgbClr val="000000"/>
                </a:solidFill>
                <a:latin typeface="HY견고딕" panose="02030600000101010101" pitchFamily="18" charset="-127"/>
              </a:rPr>
              <a:t>스토리보드</a:t>
            </a: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kumimoji="0" lang="ko-KR" altLang="en-US" sz="3200" kern="1200" dirty="0" err="1" smtClean="0">
                <a:solidFill>
                  <a:srgbClr val="808080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프로젝트명</a:t>
            </a:r>
            <a:endParaRPr kumimoji="0" lang="ko-KR" altLang="en-US" sz="3200" kern="1200" dirty="0" smtClean="0">
              <a:solidFill>
                <a:srgbClr val="808080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1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6541"/>
              </p:ext>
            </p:extLst>
          </p:nvPr>
        </p:nvGraphicFramePr>
        <p:xfrm>
          <a:off x="560388" y="1298575"/>
          <a:ext cx="9145587" cy="3114674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84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 개정 내용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개정부분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검토자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이순욱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2022-11-13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최초 작성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0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이순욱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2022-11-15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세부내역 추가 작성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8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altLang="ko-KR" sz="1800" kern="12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▶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개정이력</a:t>
            </a:r>
            <a:endParaRPr lang="ko-KR" altLang="en-US" sz="1800" kern="1200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1119" y="484188"/>
            <a:ext cx="7596187" cy="6969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1050" dirty="0"/>
          </a:p>
        </p:txBody>
      </p:sp>
      <p:sp>
        <p:nvSpPr>
          <p:cNvPr id="9218" name="Text Box 47"/>
          <p:cNvSpPr txBox="1">
            <a:spLocks noChangeArrowheads="1"/>
          </p:cNvSpPr>
          <p:nvPr/>
        </p:nvSpPr>
        <p:spPr bwMode="auto"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9219" name="Text Box 47"/>
          <p:cNvSpPr txBox="1">
            <a:spLocks noChangeArrowheads="1"/>
          </p:cNvSpPr>
          <p:nvPr/>
        </p:nvSpPr>
        <p:spPr bwMode="auto"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front</a:t>
            </a:r>
            <a:endParaRPr lang="ko-KR" altLang="en-US"/>
          </a:p>
        </p:txBody>
      </p:sp>
      <p:graphicFrame>
        <p:nvGraphicFramePr>
          <p:cNvPr id="167" name="Group 138"/>
          <p:cNvGraphicFramePr>
            <a:graphicFrameLocks noGrp="1"/>
          </p:cNvGraphicFramePr>
          <p:nvPr>
            <p:extLst/>
          </p:nvPr>
        </p:nvGraphicFramePr>
        <p:xfrm>
          <a:off x="7661275" y="479425"/>
          <a:ext cx="2187575" cy="5198189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스크롤 시 위치 고정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배경색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메인배너까지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#000,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        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메인배너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이후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#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FFF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글자색은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FFF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&gt; #222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밑줄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1px solid #ED3124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로고 영역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CGV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로고 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CULTUREPLEX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글자까지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내부영역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1100px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좌측 위치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크기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?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메뉴에 마우스 올렸을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하위메뉴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메뉴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글자색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&gt; #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ED3124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글자크기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?,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언어선택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(Kr,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En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내부영역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1100px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에서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최우측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위치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마이페이지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fontawsome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6 free – user – regular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아이콘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fontawsome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6 free – headset – solid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아이콘 색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ED3124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크기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?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마우스 올렸을 때 이펙트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#ED3124, bold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리스트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#FFF,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text-deco:underline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258" name="Text Box 47"/>
          <p:cNvSpPr txBox="1">
            <a:spLocks noChangeArrowheads="1"/>
          </p:cNvSpPr>
          <p:nvPr/>
        </p:nvSpPr>
        <p:spPr bwMode="auto">
          <a:xfrm>
            <a:off x="3200400" y="6596063"/>
            <a:ext cx="26308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Copyright ⓒ </a:t>
            </a:r>
            <a:r>
              <a:rPr lang="ko-KR" altLang="en-US" b="1"/>
              <a:t>서비스 제공자</a:t>
            </a:r>
            <a:r>
              <a:rPr lang="en-US" altLang="ko-KR" b="1"/>
              <a:t>(</a:t>
            </a:r>
            <a:r>
              <a:rPr lang="ko-KR" altLang="en-US" b="1"/>
              <a:t>사</a:t>
            </a:r>
            <a:r>
              <a:rPr lang="en-US" altLang="ko-KR" b="1"/>
              <a:t>) </a:t>
            </a:r>
            <a:r>
              <a:rPr lang="ko-KR" altLang="en-US" b="1"/>
              <a:t>명</a:t>
            </a:r>
            <a:r>
              <a:rPr lang="ko-KR" altLang="en-US"/>
              <a:t> </a:t>
            </a:r>
            <a:r>
              <a:rPr lang="en-US" altLang="ko-KR"/>
              <a:t>All right reserved.</a:t>
            </a:r>
          </a:p>
        </p:txBody>
      </p:sp>
      <p:sp>
        <p:nvSpPr>
          <p:cNvPr id="9259" name="Text Box 23"/>
          <p:cNvSpPr txBox="1">
            <a:spLocks noChangeArrowheads="1"/>
          </p:cNvSpPr>
          <p:nvPr/>
        </p:nvSpPr>
        <p:spPr bwMode="auto">
          <a:xfrm>
            <a:off x="815975" y="735013"/>
            <a:ext cx="657225" cy="3698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900"/>
              <a:t>CGV</a:t>
            </a:r>
            <a:r>
              <a:rPr lang="ko-KR" altLang="en-US" sz="900"/>
              <a:t>로고</a:t>
            </a:r>
            <a:endParaRPr lang="en-US" altLang="ko-KR" sz="900"/>
          </a:p>
          <a:p>
            <a:pPr algn="ctr" eaLnBrk="1" latinLnBrk="1" hangingPunct="1"/>
            <a:r>
              <a:rPr lang="ko-KR" altLang="en-US" sz="900"/>
              <a:t>이미지</a:t>
            </a:r>
            <a:endParaRPr lang="en-US" altLang="ko-KR" sz="900"/>
          </a:p>
        </p:txBody>
      </p:sp>
      <p:sp>
        <p:nvSpPr>
          <p:cNvPr id="9260" name="Text Box 24"/>
          <p:cNvSpPr txBox="1">
            <a:spLocks noChangeArrowheads="1"/>
          </p:cNvSpPr>
          <p:nvPr/>
        </p:nvSpPr>
        <p:spPr bwMode="auto">
          <a:xfrm>
            <a:off x="5432425" y="927100"/>
            <a:ext cx="1012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/>
            <a:r>
              <a:rPr lang="ko-KR" altLang="en-US" dirty="0"/>
              <a:t>로그인 </a:t>
            </a:r>
            <a:r>
              <a:rPr lang="en-US" altLang="ko-KR" dirty="0">
                <a:solidFill>
                  <a:schemeClr val="bg2"/>
                </a:solidFill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회원가입 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8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헤더</a:t>
            </a:r>
          </a:p>
        </p:txBody>
      </p:sp>
      <p:sp>
        <p:nvSpPr>
          <p:cNvPr id="9262" name="Text Box 47"/>
          <p:cNvSpPr txBox="1">
            <a:spLocks noChangeArrowheads="1"/>
          </p:cNvSpPr>
          <p:nvPr/>
        </p:nvSpPr>
        <p:spPr bwMode="auto"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9263" name="직사각형 1"/>
          <p:cNvSpPr>
            <a:spLocks noChangeArrowheads="1"/>
          </p:cNvSpPr>
          <p:nvPr/>
        </p:nvSpPr>
        <p:spPr bwMode="auto">
          <a:xfrm>
            <a:off x="6546850" y="682625"/>
            <a:ext cx="43180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/>
              <a:t>My page</a:t>
            </a:r>
          </a:p>
          <a:p>
            <a:pPr algn="ctr" eaLnBrk="1" latinLnBrk="1" hangingPunct="1"/>
            <a:r>
              <a:rPr lang="ko-KR" altLang="en-US"/>
              <a:t>아이콘</a:t>
            </a:r>
          </a:p>
        </p:txBody>
      </p:sp>
      <p:sp>
        <p:nvSpPr>
          <p:cNvPr id="9264" name="직사각형 21"/>
          <p:cNvSpPr>
            <a:spLocks noChangeArrowheads="1"/>
          </p:cNvSpPr>
          <p:nvPr/>
        </p:nvSpPr>
        <p:spPr bwMode="auto">
          <a:xfrm>
            <a:off x="6975475" y="682625"/>
            <a:ext cx="431800" cy="431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ko-KR" altLang="en-US" dirty="0"/>
              <a:t>고객센터</a:t>
            </a:r>
            <a:endParaRPr lang="en-US" altLang="ko-KR" dirty="0"/>
          </a:p>
          <a:p>
            <a:pPr algn="ctr" eaLnBrk="1" latinLnBrk="1" hangingPunct="1"/>
            <a:r>
              <a:rPr lang="ko-KR" altLang="en-US" dirty="0"/>
              <a:t>아이콘</a:t>
            </a:r>
          </a:p>
        </p:txBody>
      </p:sp>
      <p:sp>
        <p:nvSpPr>
          <p:cNvPr id="9265" name="직사각형 2"/>
          <p:cNvSpPr>
            <a:spLocks noChangeArrowheads="1"/>
          </p:cNvSpPr>
          <p:nvPr/>
        </p:nvSpPr>
        <p:spPr bwMode="auto">
          <a:xfrm>
            <a:off x="1433513" y="820738"/>
            <a:ext cx="9286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/>
              <a:t>CULTUREPLEX</a:t>
            </a:r>
            <a:endParaRPr lang="ko-KR" altLang="en-US"/>
          </a:p>
        </p:txBody>
      </p:sp>
      <p:sp>
        <p:nvSpPr>
          <p:cNvPr id="9266" name="Rectangle 38"/>
          <p:cNvSpPr>
            <a:spLocks noChangeArrowheads="1"/>
          </p:cNvSpPr>
          <p:nvPr/>
        </p:nvSpPr>
        <p:spPr bwMode="auto">
          <a:xfrm>
            <a:off x="66675" y="1181100"/>
            <a:ext cx="7596188" cy="460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latinLnBrk="1" hangingPunct="1"/>
            <a:endParaRPr lang="ko-KR" altLang="en-US"/>
          </a:p>
        </p:txBody>
      </p:sp>
      <p:grpSp>
        <p:nvGrpSpPr>
          <p:cNvPr id="9267" name="그룹 3"/>
          <p:cNvGrpSpPr>
            <a:grpSpLocks/>
          </p:cNvGrpSpPr>
          <p:nvPr/>
        </p:nvGrpSpPr>
        <p:grpSpPr bwMode="auto">
          <a:xfrm>
            <a:off x="2957513" y="998538"/>
            <a:ext cx="1809750" cy="107950"/>
            <a:chOff x="2791697" y="1017221"/>
            <a:chExt cx="1810595" cy="108000"/>
          </a:xfrm>
        </p:grpSpPr>
        <p:sp>
          <p:nvSpPr>
            <p:cNvPr id="9273" name="AutoShape 25"/>
            <p:cNvSpPr>
              <a:spLocks noChangeArrowheads="1"/>
            </p:cNvSpPr>
            <p:nvPr/>
          </p:nvSpPr>
          <p:spPr bwMode="auto">
            <a:xfrm>
              <a:off x="3734761" y="1017221"/>
              <a:ext cx="396000" cy="108000"/>
            </a:xfrm>
            <a:prstGeom prst="roundRect">
              <a:avLst>
                <a:gd name="adj" fmla="val 9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1000"/>
                <a:t>스토어</a:t>
              </a:r>
            </a:p>
          </p:txBody>
        </p:sp>
        <p:sp>
          <p:nvSpPr>
            <p:cNvPr id="9274" name="AutoShape 26"/>
            <p:cNvSpPr>
              <a:spLocks noChangeArrowheads="1"/>
            </p:cNvSpPr>
            <p:nvPr/>
          </p:nvSpPr>
          <p:spPr bwMode="auto">
            <a:xfrm>
              <a:off x="3263229" y="1017221"/>
              <a:ext cx="396000" cy="108000"/>
            </a:xfrm>
            <a:prstGeom prst="roundRect">
              <a:avLst>
                <a:gd name="adj" fmla="val 395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1000"/>
                <a:t>예매</a:t>
              </a:r>
            </a:p>
          </p:txBody>
        </p:sp>
        <p:sp>
          <p:nvSpPr>
            <p:cNvPr id="9275" name="AutoShape 27"/>
            <p:cNvSpPr>
              <a:spLocks noChangeArrowheads="1"/>
            </p:cNvSpPr>
            <p:nvPr/>
          </p:nvSpPr>
          <p:spPr bwMode="auto">
            <a:xfrm>
              <a:off x="2791697" y="1017221"/>
              <a:ext cx="396000" cy="108000"/>
            </a:xfrm>
            <a:prstGeom prst="roundRect">
              <a:avLst>
                <a:gd name="adj" fmla="val 5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1000" dirty="0"/>
                <a:t>극장 </a:t>
              </a:r>
            </a:p>
          </p:txBody>
        </p:sp>
        <p:sp>
          <p:nvSpPr>
            <p:cNvPr id="9276" name="AutoShape 29"/>
            <p:cNvSpPr>
              <a:spLocks noChangeArrowheads="1"/>
            </p:cNvSpPr>
            <p:nvPr/>
          </p:nvSpPr>
          <p:spPr bwMode="auto">
            <a:xfrm>
              <a:off x="4206292" y="1017221"/>
              <a:ext cx="396000" cy="108000"/>
            </a:xfrm>
            <a:prstGeom prst="roundRect">
              <a:avLst>
                <a:gd name="adj" fmla="val 9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1000"/>
                <a:t>이벤트</a:t>
              </a:r>
            </a:p>
          </p:txBody>
        </p:sp>
      </p:grpSp>
      <p:grpSp>
        <p:nvGrpSpPr>
          <p:cNvPr id="9268" name="그룹 24"/>
          <p:cNvGrpSpPr>
            <a:grpSpLocks/>
          </p:cNvGrpSpPr>
          <p:nvPr/>
        </p:nvGrpSpPr>
        <p:grpSpPr bwMode="auto">
          <a:xfrm>
            <a:off x="2405063" y="1266825"/>
            <a:ext cx="1454150" cy="107950"/>
            <a:chOff x="2767228" y="1017221"/>
            <a:chExt cx="1454281" cy="108000"/>
          </a:xfrm>
        </p:grpSpPr>
        <p:sp>
          <p:nvSpPr>
            <p:cNvPr id="9270" name="AutoShape 25"/>
            <p:cNvSpPr>
              <a:spLocks noChangeArrowheads="1"/>
            </p:cNvSpPr>
            <p:nvPr/>
          </p:nvSpPr>
          <p:spPr bwMode="auto">
            <a:xfrm>
              <a:off x="3825509" y="1017221"/>
              <a:ext cx="396000" cy="108000"/>
            </a:xfrm>
            <a:prstGeom prst="roundRect">
              <a:avLst>
                <a:gd name="adj" fmla="val 9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900"/>
                <a:t>아트하우스</a:t>
              </a:r>
            </a:p>
          </p:txBody>
        </p:sp>
        <p:sp>
          <p:nvSpPr>
            <p:cNvPr id="9271" name="AutoShape 26"/>
            <p:cNvSpPr>
              <a:spLocks noChangeArrowheads="1"/>
            </p:cNvSpPr>
            <p:nvPr/>
          </p:nvSpPr>
          <p:spPr bwMode="auto">
            <a:xfrm>
              <a:off x="3296369" y="1017221"/>
              <a:ext cx="396000" cy="108000"/>
            </a:xfrm>
            <a:prstGeom prst="roundRect">
              <a:avLst>
                <a:gd name="adj" fmla="val 395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sz="900" dirty="0"/>
                <a:t>특별관</a:t>
              </a:r>
            </a:p>
          </p:txBody>
        </p:sp>
        <p:sp>
          <p:nvSpPr>
            <p:cNvPr id="9272" name="AutoShape 27"/>
            <p:cNvSpPr>
              <a:spLocks noChangeArrowheads="1"/>
            </p:cNvSpPr>
            <p:nvPr/>
          </p:nvSpPr>
          <p:spPr bwMode="auto">
            <a:xfrm>
              <a:off x="2767228" y="1017221"/>
              <a:ext cx="396000" cy="108000"/>
            </a:xfrm>
            <a:prstGeom prst="roundRect">
              <a:avLst>
                <a:gd name="adj" fmla="val 5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900" dirty="0" err="1"/>
                <a:t>cgv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극장</a:t>
              </a:r>
            </a:p>
          </p:txBody>
        </p:sp>
      </p:grp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192267" y="57467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Text Box 118"/>
          <p:cNvSpPr txBox="1">
            <a:spLocks noChangeArrowheads="1"/>
          </p:cNvSpPr>
          <p:nvPr/>
        </p:nvSpPr>
        <p:spPr bwMode="auto">
          <a:xfrm>
            <a:off x="695325" y="55792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 Box 118"/>
          <p:cNvSpPr txBox="1">
            <a:spLocks noChangeArrowheads="1"/>
          </p:cNvSpPr>
          <p:nvPr/>
        </p:nvSpPr>
        <p:spPr bwMode="auto">
          <a:xfrm>
            <a:off x="2703872" y="87963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5062451" y="68103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118"/>
          <p:cNvSpPr txBox="1">
            <a:spLocks noChangeArrowheads="1"/>
          </p:cNvSpPr>
          <p:nvPr/>
        </p:nvSpPr>
        <p:spPr bwMode="auto">
          <a:xfrm>
            <a:off x="6344623" y="5103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Box 118"/>
          <p:cNvSpPr txBox="1">
            <a:spLocks noChangeArrowheads="1"/>
          </p:cNvSpPr>
          <p:nvPr/>
        </p:nvSpPr>
        <p:spPr bwMode="auto">
          <a:xfrm>
            <a:off x="2136161" y="126682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123260" y="919956"/>
            <a:ext cx="4246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dirty="0"/>
              <a:t>KR</a:t>
            </a:r>
            <a:r>
              <a:rPr lang="ko-KR" altLang="en-US" dirty="0"/>
              <a:t>▼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front</a:t>
            </a:r>
            <a:endParaRPr lang="ko-KR" altLang="en-US"/>
          </a:p>
        </p:txBody>
      </p:sp>
      <p:graphicFrame>
        <p:nvGraphicFramePr>
          <p:cNvPr id="4" name="Group 138"/>
          <p:cNvGraphicFramePr>
            <a:graphicFrameLocks noGrp="1"/>
          </p:cNvGraphicFramePr>
          <p:nvPr>
            <p:extLst/>
          </p:nvPr>
        </p:nvGraphicFramePr>
        <p:xfrm>
          <a:off x="7661275" y="479425"/>
          <a:ext cx="2187575" cy="5587883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배경색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#000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내용이 한 화면에 전부 들어오게 배치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100%,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세로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?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선택된 영화의 포스터로 변경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경계선은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그라데이션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마스크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영화의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홍보영상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자동재생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옵션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자동재생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기본옵션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음소거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음소거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동영상 반복재생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동영상 재생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음소거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무비차트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탭에 강조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볼드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하이라이트색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탭을 클릭했을 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무비차트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페이지로 이동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배너에 노출되는 영화의 포스터 리스트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하단 예매하기 버튼에 아래 일부가 가려지게 배치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포스터 내 좌측 하단에 순위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마우스를 올렸을 때 효과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포스터를 살짝 올리고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상세보기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예매하기 버튼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포스터를 클릭했을 때 효과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포스터를 가운데로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영화를 배너에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포스터에 마우스를 올렸을 때 살짝 올라오는 효과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상세보기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예매하기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선택된 영화 포스터를 가운데로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예매하기 버튼 위로 올라오게 배치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클릭했을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예매창을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띄움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제목 37"/>
          <p:cNvSpPr txBox="1">
            <a:spLocks/>
          </p:cNvSpPr>
          <p:nvPr/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메인 </a:t>
            </a:r>
            <a:r>
              <a:rPr lang="en-US" altLang="ko-KR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-</a:t>
            </a: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 배너</a:t>
            </a: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65088" y="844550"/>
            <a:ext cx="7596187" cy="4443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700881" y="859213"/>
            <a:ext cx="6324601" cy="2882900"/>
          </a:xfrm>
          <a:prstGeom prst="rect">
            <a:avLst/>
          </a:prstGeom>
          <a:gradFill flip="none" rotWithShape="1">
            <a:gsLst>
              <a:gs pos="85000">
                <a:srgbClr val="595959"/>
              </a:gs>
              <a:gs pos="15000">
                <a:schemeClr val="tx1">
                  <a:lumMod val="65000"/>
                  <a:lumOff val="35000"/>
                </a:schemeClr>
              </a:gs>
              <a:gs pos="0">
                <a:srgbClr val="595959">
                  <a:alpha val="0"/>
                </a:srgbClr>
              </a:gs>
              <a:gs pos="100000">
                <a:schemeClr val="tx1">
                  <a:lumMod val="65000"/>
                  <a:lumOff val="35000"/>
                  <a:alpha val="0"/>
                </a:schemeClr>
              </a:gs>
            </a:gsLst>
            <a:lin ang="0" scaled="0"/>
            <a:tileRect/>
          </a:gradFill>
          <a:ln w="12700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263775" y="995363"/>
            <a:ext cx="3198813" cy="1789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 bwMode="auto">
          <a:xfrm rot="5400000">
            <a:off x="3641725" y="1582738"/>
            <a:ext cx="441325" cy="381000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3463925" y="3983038"/>
            <a:ext cx="868363" cy="10731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4457700" y="4159252"/>
            <a:ext cx="866775" cy="1073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5449888" y="4159252"/>
            <a:ext cx="868362" cy="1073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2471738" y="4159252"/>
            <a:ext cx="868362" cy="1073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1479550" y="4092577"/>
            <a:ext cx="868363" cy="10731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65088" y="5100638"/>
            <a:ext cx="7596187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50" dirty="0"/>
              <a:t>예매하기</a:t>
            </a:r>
          </a:p>
        </p:txBody>
      </p:sp>
      <p:sp>
        <p:nvSpPr>
          <p:cNvPr id="18" name="이등변 삼각형 17"/>
          <p:cNvSpPr/>
          <p:nvPr/>
        </p:nvSpPr>
        <p:spPr bwMode="auto">
          <a:xfrm rot="5400000">
            <a:off x="6309519" y="4283869"/>
            <a:ext cx="441325" cy="176213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9" name="이등변 삼각형 18"/>
          <p:cNvSpPr/>
          <p:nvPr/>
        </p:nvSpPr>
        <p:spPr bwMode="auto">
          <a:xfrm rot="16200000">
            <a:off x="1046956" y="4283870"/>
            <a:ext cx="441325" cy="176212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5629275" y="3779838"/>
            <a:ext cx="688975" cy="203200"/>
          </a:xfrm>
          <a:prstGeom prst="roundRect">
            <a:avLst>
              <a:gd name="adj" fmla="val 991"/>
            </a:avLst>
          </a:prstGeom>
          <a:solidFill>
            <a:schemeClr val="accent3"/>
          </a:solidFill>
          <a:ln>
            <a:noFill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900" dirty="0"/>
              <a:t>+ </a:t>
            </a:r>
            <a:r>
              <a:rPr lang="ko-KR" altLang="en-US" sz="900" dirty="0" err="1"/>
              <a:t>전체보기</a:t>
            </a:r>
            <a:endParaRPr lang="ko-KR" altLang="en-US" sz="900" dirty="0"/>
          </a:p>
        </p:txBody>
      </p:sp>
      <p:sp>
        <p:nvSpPr>
          <p:cNvPr id="21" name="이등변 삼각형 20"/>
          <p:cNvSpPr/>
          <p:nvPr/>
        </p:nvSpPr>
        <p:spPr bwMode="auto">
          <a:xfrm rot="5400000">
            <a:off x="1467643" y="3790157"/>
            <a:ext cx="176213" cy="152400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2" name="등호 21"/>
          <p:cNvSpPr/>
          <p:nvPr/>
        </p:nvSpPr>
        <p:spPr bwMode="auto">
          <a:xfrm rot="5400000">
            <a:off x="1663700" y="3771900"/>
            <a:ext cx="184150" cy="184150"/>
          </a:xfrm>
          <a:prstGeom prst="mathEqual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87488" y="480933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71738" y="4814114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63925" y="4769664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57700" y="481885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49888" y="4814114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1535113" y="4733548"/>
            <a:ext cx="728662" cy="110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err="1"/>
              <a:t>상세보기</a:t>
            </a:r>
            <a:endParaRPr lang="ko-KR" altLang="en-US" sz="900" dirty="0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535113" y="4924048"/>
            <a:ext cx="728662" cy="110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/>
              <a:t>예매하기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88804" y="3762375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무비차트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 err="1">
                <a:solidFill>
                  <a:schemeClr val="bg1"/>
                </a:solidFill>
              </a:rPr>
              <a:t>상영예정작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 Box 118"/>
          <p:cNvSpPr txBox="1">
            <a:spLocks noChangeArrowheads="1"/>
          </p:cNvSpPr>
          <p:nvPr/>
        </p:nvSpPr>
        <p:spPr bwMode="auto">
          <a:xfrm>
            <a:off x="127973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 Box 118"/>
          <p:cNvSpPr txBox="1">
            <a:spLocks noChangeArrowheads="1"/>
          </p:cNvSpPr>
          <p:nvPr/>
        </p:nvSpPr>
        <p:spPr bwMode="auto">
          <a:xfrm>
            <a:off x="1050310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 Box 118"/>
          <p:cNvSpPr txBox="1">
            <a:spLocks noChangeArrowheads="1"/>
          </p:cNvSpPr>
          <p:nvPr/>
        </p:nvSpPr>
        <p:spPr bwMode="auto">
          <a:xfrm>
            <a:off x="2233177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Text Box 118"/>
          <p:cNvSpPr txBox="1">
            <a:spLocks noChangeArrowheads="1"/>
          </p:cNvSpPr>
          <p:nvPr/>
        </p:nvSpPr>
        <p:spPr bwMode="auto">
          <a:xfrm>
            <a:off x="1192211" y="368792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Text Box 118"/>
          <p:cNvSpPr txBox="1">
            <a:spLocks noChangeArrowheads="1"/>
          </p:cNvSpPr>
          <p:nvPr/>
        </p:nvSpPr>
        <p:spPr bwMode="auto">
          <a:xfrm>
            <a:off x="3181530" y="360283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Text Box 118"/>
          <p:cNvSpPr txBox="1">
            <a:spLocks noChangeArrowheads="1"/>
          </p:cNvSpPr>
          <p:nvPr/>
        </p:nvSpPr>
        <p:spPr bwMode="auto">
          <a:xfrm>
            <a:off x="5430800" y="355917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Text Box 118"/>
          <p:cNvSpPr txBox="1">
            <a:spLocks noChangeArrowheads="1"/>
          </p:cNvSpPr>
          <p:nvPr/>
        </p:nvSpPr>
        <p:spPr bwMode="auto">
          <a:xfrm>
            <a:off x="1423014" y="4026696"/>
            <a:ext cx="258762" cy="246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" name="Text Box 118"/>
          <p:cNvSpPr txBox="1">
            <a:spLocks noChangeArrowheads="1"/>
          </p:cNvSpPr>
          <p:nvPr/>
        </p:nvSpPr>
        <p:spPr bwMode="auto">
          <a:xfrm>
            <a:off x="3341758" y="404574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1382713" y="460091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Text Box 118"/>
          <p:cNvSpPr txBox="1">
            <a:spLocks noChangeArrowheads="1"/>
          </p:cNvSpPr>
          <p:nvPr/>
        </p:nvSpPr>
        <p:spPr bwMode="auto">
          <a:xfrm>
            <a:off x="3201015" y="5160170"/>
            <a:ext cx="332142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5" name="이등변 삼각형 44"/>
          <p:cNvSpPr/>
          <p:nvPr/>
        </p:nvSpPr>
        <p:spPr bwMode="auto">
          <a:xfrm rot="16200000">
            <a:off x="1921835" y="3805237"/>
            <a:ext cx="176213" cy="152400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 bwMode="auto">
          <a:xfrm flipH="1">
            <a:off x="1955923" y="3775492"/>
            <a:ext cx="139842" cy="2023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front</a:t>
            </a:r>
            <a:endParaRPr lang="ko-KR" altLang="en-US"/>
          </a:p>
        </p:txBody>
      </p:sp>
      <p:graphicFrame>
        <p:nvGraphicFramePr>
          <p:cNvPr id="4" name="Group 138"/>
          <p:cNvGraphicFramePr>
            <a:graphicFrameLocks noGrp="1"/>
          </p:cNvGraphicFramePr>
          <p:nvPr>
            <p:extLst/>
          </p:nvPr>
        </p:nvGraphicFramePr>
        <p:xfrm>
          <a:off x="7661275" y="479425"/>
          <a:ext cx="2187575" cy="2712681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빠른 예매 페이지를 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오픈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남는 공간 활용한 광고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CGV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앱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이용룰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높이기 위한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QR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코드 삽입</a:t>
                      </a: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제목 37"/>
          <p:cNvSpPr txBox="1">
            <a:spLocks/>
          </p:cNvSpPr>
          <p:nvPr/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메인 </a:t>
            </a:r>
            <a:r>
              <a:rPr lang="en-US" altLang="ko-KR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-</a:t>
            </a: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lang="ko-KR" altLang="en-US" sz="800" kern="120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예매창</a:t>
            </a:r>
            <a:endParaRPr lang="ko-KR" altLang="en-US" sz="800" kern="1200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Index.html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2" y="1278309"/>
            <a:ext cx="6277015" cy="45906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42" y="3958224"/>
            <a:ext cx="807784" cy="861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502" y="3958224"/>
            <a:ext cx="849697" cy="933523"/>
          </a:xfrm>
          <a:prstGeom prst="rect">
            <a:avLst/>
          </a:prstGeom>
        </p:spPr>
      </p:pic>
      <p:sp>
        <p:nvSpPr>
          <p:cNvPr id="12" name="Text Box 118"/>
          <p:cNvSpPr txBox="1">
            <a:spLocks noChangeArrowheads="1"/>
          </p:cNvSpPr>
          <p:nvPr/>
        </p:nvSpPr>
        <p:spPr bwMode="auto">
          <a:xfrm>
            <a:off x="556598" y="121457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 Box 118"/>
          <p:cNvSpPr txBox="1">
            <a:spLocks noChangeArrowheads="1"/>
          </p:cNvSpPr>
          <p:nvPr/>
        </p:nvSpPr>
        <p:spPr bwMode="auto">
          <a:xfrm>
            <a:off x="4694596" y="380324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 Box 118"/>
          <p:cNvSpPr txBox="1">
            <a:spLocks noChangeArrowheads="1"/>
          </p:cNvSpPr>
          <p:nvPr/>
        </p:nvSpPr>
        <p:spPr bwMode="auto">
          <a:xfrm>
            <a:off x="5678105" y="3819160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43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front</a:t>
            </a:r>
            <a:endParaRPr lang="ko-KR" altLang="en-US"/>
          </a:p>
        </p:txBody>
      </p:sp>
      <p:graphicFrame>
        <p:nvGraphicFramePr>
          <p:cNvPr id="4" name="Group 138"/>
          <p:cNvGraphicFramePr>
            <a:graphicFrameLocks noGrp="1"/>
          </p:cNvGraphicFramePr>
          <p:nvPr>
            <p:extLst/>
          </p:nvPr>
        </p:nvGraphicFramePr>
        <p:xfrm>
          <a:off x="7661275" y="479425"/>
          <a:ext cx="2187575" cy="7502321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302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스크롤했을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때 애니메이션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애니메이션 종류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??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Culture + Complex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두개가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양옆에서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날라와서 합쳐지는 효과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제목 밑에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cultureplex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대한 한 두줄 정도의 설명도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Culrureplex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에 대한 설명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2075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슬라이드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장 정도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무한루프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스크롤 했을 때 애니메이션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Card flip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한장씩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반회전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하면서 날아오기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번이 가운데로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(4/5/1/2/3..)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특별관 사진을 배치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해당 사진을 가운데로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밖으로 일부 걸치도록 배치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슬라이드 애니메이션 효과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중간에 멈추지 않고 계속 슬라이드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마우스를 올렸을 때 그 자리에서 멈추고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강조효과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empasize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IMAX / screen /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dolby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atmos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/suite cinema/ cine de chef /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cinekids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/ 4DX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자동 슬라이드 재생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정지버튼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페이지 인덱스 가운데 기준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페이저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개수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이벤트는 두 개만 배치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나머지는 전체보기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자동 넘김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세로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62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 페이지와 동일하게 광고 삽입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문의하기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TOP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스크롤 시 생성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+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화면에 고정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제목 37"/>
          <p:cNvSpPr txBox="1">
            <a:spLocks/>
          </p:cNvSpPr>
          <p:nvPr/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메인 </a:t>
            </a:r>
            <a:r>
              <a:rPr lang="en-US" altLang="ko-KR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-</a:t>
            </a: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하단</a:t>
            </a:r>
            <a:endParaRPr lang="ko-KR" altLang="en-US" sz="800" kern="1200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 rot="10800000">
            <a:off x="75403" y="1437745"/>
            <a:ext cx="1996426" cy="2009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8" name="직사각형 3"/>
          <p:cNvSpPr>
            <a:spLocks noChangeArrowheads="1"/>
          </p:cNvSpPr>
          <p:nvPr/>
        </p:nvSpPr>
        <p:spPr bwMode="auto">
          <a:xfrm>
            <a:off x="3051175" y="663575"/>
            <a:ext cx="1624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1600" dirty="0" err="1"/>
              <a:t>CULTUREPLEX</a:t>
            </a:r>
            <a:endParaRPr lang="ko-KR" altLang="en-US" sz="1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345535" y="1433550"/>
            <a:ext cx="2315739" cy="2009775"/>
            <a:chOff x="3968750" y="3006725"/>
            <a:chExt cx="1243539" cy="2009775"/>
          </a:xfrm>
        </p:grpSpPr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3968750" y="3006725"/>
              <a:ext cx="1243539" cy="20097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1050" dirty="0"/>
            </a:p>
          </p:txBody>
        </p:sp>
        <p:sp>
          <p:nvSpPr>
            <p:cNvPr id="11" name="직사각형 51"/>
            <p:cNvSpPr>
              <a:spLocks noChangeArrowheads="1"/>
            </p:cNvSpPr>
            <p:nvPr/>
          </p:nvSpPr>
          <p:spPr bwMode="auto">
            <a:xfrm>
              <a:off x="3987800" y="4481513"/>
              <a:ext cx="4159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ko-KR" altLang="en-US" sz="1400" dirty="0"/>
                <a:t>4DX</a:t>
              </a:r>
              <a:endParaRPr lang="ko-KR" altLang="en-US" sz="1000" dirty="0"/>
            </a:p>
          </p:txBody>
        </p:sp>
        <p:sp>
          <p:nvSpPr>
            <p:cNvPr id="12" name="직사각형 52"/>
            <p:cNvSpPr>
              <a:spLocks noChangeArrowheads="1"/>
            </p:cNvSpPr>
            <p:nvPr/>
          </p:nvSpPr>
          <p:spPr bwMode="auto">
            <a:xfrm>
              <a:off x="3983038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/>
                <a:t>#</a:t>
              </a:r>
              <a:r>
                <a:rPr lang="ko-KR" altLang="en-US" sz="900"/>
                <a:t>모션시트</a:t>
              </a:r>
            </a:p>
          </p:txBody>
        </p:sp>
        <p:sp>
          <p:nvSpPr>
            <p:cNvPr id="13" name="직사각형 53"/>
            <p:cNvSpPr>
              <a:spLocks noChangeArrowheads="1"/>
            </p:cNvSpPr>
            <p:nvPr/>
          </p:nvSpPr>
          <p:spPr bwMode="auto">
            <a:xfrm>
              <a:off x="4589463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 dirty="0"/>
                <a:t>#</a:t>
              </a:r>
              <a:r>
                <a:rPr lang="ko-KR" altLang="en-US" sz="900" dirty="0" err="1"/>
                <a:t>오감체험</a:t>
              </a:r>
              <a:endParaRPr lang="ko-KR" altLang="en-US" sz="900" dirty="0"/>
            </a:p>
          </p:txBody>
        </p:sp>
      </p:grpSp>
      <p:sp>
        <p:nvSpPr>
          <p:cNvPr id="19" name="직사각형 59"/>
          <p:cNvSpPr>
            <a:spLocks noChangeArrowheads="1"/>
          </p:cNvSpPr>
          <p:nvPr/>
        </p:nvSpPr>
        <p:spPr bwMode="auto">
          <a:xfrm>
            <a:off x="43658" y="3199873"/>
            <a:ext cx="6064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pPr eaLnBrk="1" latinLnBrk="1" hangingPunct="1"/>
            <a:r>
              <a:rPr lang="en-US" altLang="ko-KR" sz="900"/>
              <a:t>#</a:t>
            </a:r>
            <a:r>
              <a:rPr lang="ko-KR" altLang="en-US" sz="900"/>
              <a:t>오감체험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206402" y="1438925"/>
            <a:ext cx="3044276" cy="2009775"/>
            <a:chOff x="3968750" y="3006725"/>
            <a:chExt cx="1655763" cy="2009775"/>
          </a:xfrm>
        </p:grpSpPr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968750" y="3006725"/>
              <a:ext cx="1655763" cy="20097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1050" dirty="0"/>
            </a:p>
          </p:txBody>
        </p:sp>
        <p:sp>
          <p:nvSpPr>
            <p:cNvPr id="22" name="직사각형 51"/>
            <p:cNvSpPr>
              <a:spLocks noChangeArrowheads="1"/>
            </p:cNvSpPr>
            <p:nvPr/>
          </p:nvSpPr>
          <p:spPr bwMode="auto">
            <a:xfrm>
              <a:off x="3987800" y="4481513"/>
              <a:ext cx="65794" cy="22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endParaRPr lang="ko-KR" altLang="en-US" sz="1000" dirty="0"/>
            </a:p>
          </p:txBody>
        </p:sp>
        <p:sp>
          <p:nvSpPr>
            <p:cNvPr id="23" name="직사각형 52"/>
            <p:cNvSpPr>
              <a:spLocks noChangeArrowheads="1"/>
            </p:cNvSpPr>
            <p:nvPr/>
          </p:nvSpPr>
          <p:spPr bwMode="auto">
            <a:xfrm>
              <a:off x="3983038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/>
                <a:t>#</a:t>
              </a:r>
              <a:r>
                <a:rPr lang="ko-KR" altLang="en-US" sz="900"/>
                <a:t>모션시트</a:t>
              </a:r>
            </a:p>
          </p:txBody>
        </p:sp>
        <p:sp>
          <p:nvSpPr>
            <p:cNvPr id="24" name="직사각형 53"/>
            <p:cNvSpPr>
              <a:spLocks noChangeArrowheads="1"/>
            </p:cNvSpPr>
            <p:nvPr/>
          </p:nvSpPr>
          <p:spPr bwMode="auto">
            <a:xfrm>
              <a:off x="4589463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/>
                <a:t>#</a:t>
              </a:r>
              <a:r>
                <a:rPr lang="ko-KR" altLang="en-US" sz="900"/>
                <a:t>오감체험</a:t>
              </a:r>
            </a:p>
          </p:txBody>
        </p:sp>
      </p:grp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1763646" y="4118778"/>
            <a:ext cx="1939447" cy="3260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26" name="직사각형 3"/>
          <p:cNvSpPr>
            <a:spLocks noChangeArrowheads="1"/>
          </p:cNvSpPr>
          <p:nvPr/>
        </p:nvSpPr>
        <p:spPr bwMode="auto">
          <a:xfrm>
            <a:off x="3475132" y="370097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1600" dirty="0"/>
              <a:t>이벤트</a:t>
            </a:r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3963483" y="4118778"/>
            <a:ext cx="1939447" cy="3260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67454" y="4894527"/>
            <a:ext cx="7600116" cy="1973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29" name="직사각형 3"/>
          <p:cNvSpPr>
            <a:spLocks noChangeArrowheads="1"/>
          </p:cNvSpPr>
          <p:nvPr/>
        </p:nvSpPr>
        <p:spPr bwMode="auto">
          <a:xfrm>
            <a:off x="1758380" y="4882243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dirty="0"/>
              <a:t>공지사항</a:t>
            </a:r>
            <a:endParaRPr lang="ko-KR" altLang="en-US" sz="1200" dirty="0"/>
          </a:p>
        </p:txBody>
      </p:sp>
      <p:sp>
        <p:nvSpPr>
          <p:cNvPr id="30" name="직사각형 3"/>
          <p:cNvSpPr>
            <a:spLocks noChangeArrowheads="1"/>
          </p:cNvSpPr>
          <p:nvPr/>
        </p:nvSpPr>
        <p:spPr bwMode="auto">
          <a:xfrm>
            <a:off x="5333542" y="4913021"/>
            <a:ext cx="5629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/>
              <a:t>+ </a:t>
            </a:r>
            <a:r>
              <a:rPr lang="ko-KR" altLang="en-US" sz="600" dirty="0" err="1"/>
              <a:t>전체보기</a:t>
            </a:r>
            <a:endParaRPr lang="ko-KR" altLang="en-US" sz="600" dirty="0"/>
          </a:p>
        </p:txBody>
      </p:sp>
      <p:sp>
        <p:nvSpPr>
          <p:cNvPr id="31" name="직사각형 3"/>
          <p:cNvSpPr>
            <a:spLocks noChangeArrowheads="1"/>
          </p:cNvSpPr>
          <p:nvPr/>
        </p:nvSpPr>
        <p:spPr bwMode="auto">
          <a:xfrm>
            <a:off x="2346096" y="4907259"/>
            <a:ext cx="21082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>
                <a:effectLst/>
              </a:rPr>
              <a:t>[</a:t>
            </a:r>
            <a:r>
              <a:rPr lang="ko-KR" altLang="en-US" sz="600" dirty="0">
                <a:effectLst/>
              </a:rPr>
              <a:t>기타</a:t>
            </a:r>
            <a:r>
              <a:rPr lang="en-US" altLang="ko-KR" sz="600" dirty="0">
                <a:effectLst/>
              </a:rPr>
              <a:t>] 22</a:t>
            </a:r>
            <a:r>
              <a:rPr lang="ko-KR" altLang="en-US" sz="600" dirty="0">
                <a:effectLst/>
              </a:rPr>
              <a:t>년 </a:t>
            </a:r>
            <a:r>
              <a:rPr lang="en-US" altLang="ko-KR" sz="600" dirty="0">
                <a:effectLst/>
              </a:rPr>
              <a:t>VIP </a:t>
            </a:r>
            <a:r>
              <a:rPr lang="ko-KR" altLang="en-US" sz="600" dirty="0">
                <a:effectLst/>
              </a:rPr>
              <a:t>선정 기준 변경 및 추가 기준 관련 안내</a:t>
            </a:r>
            <a:endParaRPr lang="ko-KR" altLang="en-US" sz="600" dirty="0"/>
          </a:p>
        </p:txBody>
      </p:sp>
      <p:sp>
        <p:nvSpPr>
          <p:cNvPr id="32" name="직사각형 3"/>
          <p:cNvSpPr>
            <a:spLocks noChangeArrowheads="1"/>
          </p:cNvSpPr>
          <p:nvPr/>
        </p:nvSpPr>
        <p:spPr bwMode="auto">
          <a:xfrm>
            <a:off x="4827251" y="4902523"/>
            <a:ext cx="5437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/>
              <a:t>22-11-13</a:t>
            </a:r>
          </a:p>
        </p:txBody>
      </p:sp>
      <p:sp>
        <p:nvSpPr>
          <p:cNvPr id="33" name="이등변 삼각형 32"/>
          <p:cNvSpPr/>
          <p:nvPr/>
        </p:nvSpPr>
        <p:spPr bwMode="auto">
          <a:xfrm rot="5400000">
            <a:off x="4323924" y="3599202"/>
            <a:ext cx="143649" cy="127294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4" name="이등변 삼각형 33"/>
          <p:cNvSpPr/>
          <p:nvPr/>
        </p:nvSpPr>
        <p:spPr bwMode="auto">
          <a:xfrm rot="16200000">
            <a:off x="3159761" y="3598906"/>
            <a:ext cx="138467" cy="122703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5" name="Text Box 118"/>
          <p:cNvSpPr txBox="1">
            <a:spLocks noChangeArrowheads="1"/>
          </p:cNvSpPr>
          <p:nvPr/>
        </p:nvSpPr>
        <p:spPr bwMode="auto">
          <a:xfrm>
            <a:off x="2970591" y="62936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 Box 118"/>
          <p:cNvSpPr txBox="1">
            <a:spLocks noChangeArrowheads="1"/>
          </p:cNvSpPr>
          <p:nvPr/>
        </p:nvSpPr>
        <p:spPr bwMode="auto">
          <a:xfrm>
            <a:off x="1583321" y="132494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37" name="Text Box 118"/>
          <p:cNvSpPr txBox="1">
            <a:spLocks noChangeArrowheads="1"/>
          </p:cNvSpPr>
          <p:nvPr/>
        </p:nvSpPr>
        <p:spPr bwMode="auto">
          <a:xfrm>
            <a:off x="2945283" y="348349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0" name="Text Box 118"/>
          <p:cNvSpPr txBox="1">
            <a:spLocks noChangeArrowheads="1"/>
          </p:cNvSpPr>
          <p:nvPr/>
        </p:nvSpPr>
        <p:spPr bwMode="auto">
          <a:xfrm>
            <a:off x="3246879" y="377606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780131" y="3616637"/>
            <a:ext cx="92424" cy="92424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494995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636496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3350933" y="3614045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3"/>
          <p:cNvSpPr>
            <a:spLocks noChangeArrowheads="1"/>
          </p:cNvSpPr>
          <p:nvPr/>
        </p:nvSpPr>
        <p:spPr bwMode="auto">
          <a:xfrm>
            <a:off x="5271024" y="3824085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/>
              <a:t>+ </a:t>
            </a:r>
            <a:r>
              <a:rPr lang="ko-KR" altLang="en-US" dirty="0" err="1"/>
              <a:t>전체보기</a:t>
            </a:r>
            <a:endParaRPr lang="ko-KR" altLang="en-US" dirty="0"/>
          </a:p>
        </p:txBody>
      </p:sp>
      <p:sp>
        <p:nvSpPr>
          <p:cNvPr id="46" name="직사각형 3"/>
          <p:cNvSpPr>
            <a:spLocks noChangeArrowheads="1"/>
          </p:cNvSpPr>
          <p:nvPr/>
        </p:nvSpPr>
        <p:spPr bwMode="auto">
          <a:xfrm>
            <a:off x="5206876" y="756086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/>
              <a:t>+ </a:t>
            </a:r>
            <a:r>
              <a:rPr lang="ko-KR" altLang="en-US" dirty="0" err="1"/>
              <a:t>전체보기</a:t>
            </a:r>
            <a:endParaRPr lang="ko-KR" altLang="en-US" dirty="0"/>
          </a:p>
        </p:txBody>
      </p:sp>
      <p:sp>
        <p:nvSpPr>
          <p:cNvPr id="47" name="Text Box 118"/>
          <p:cNvSpPr txBox="1">
            <a:spLocks noChangeArrowheads="1"/>
          </p:cNvSpPr>
          <p:nvPr/>
        </p:nvSpPr>
        <p:spPr bwMode="auto">
          <a:xfrm>
            <a:off x="1664632" y="467285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67455" y="5104279"/>
            <a:ext cx="7586684" cy="5349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50" name="Text Box 118"/>
          <p:cNvSpPr txBox="1">
            <a:spLocks noChangeArrowheads="1"/>
          </p:cNvSpPr>
          <p:nvPr/>
        </p:nvSpPr>
        <p:spPr bwMode="auto">
          <a:xfrm>
            <a:off x="6689180" y="409437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7029111" y="4293183"/>
            <a:ext cx="422209" cy="379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50" dirty="0"/>
              <a:t>FAQ</a:t>
            </a:r>
            <a:endParaRPr lang="ko-KR" altLang="en-US" sz="1050" dirty="0"/>
          </a:p>
        </p:txBody>
      </p:sp>
      <p:sp>
        <p:nvSpPr>
          <p:cNvPr id="54" name="직사각형 3"/>
          <p:cNvSpPr>
            <a:spLocks noChangeArrowheads="1"/>
          </p:cNvSpPr>
          <p:nvPr/>
        </p:nvSpPr>
        <p:spPr bwMode="auto">
          <a:xfrm>
            <a:off x="1759951" y="1143055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1200" dirty="0"/>
              <a:t>특별관 이름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916910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049514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4184675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 Box 118"/>
          <p:cNvSpPr txBox="1">
            <a:spLocks noChangeArrowheads="1"/>
          </p:cNvSpPr>
          <p:nvPr/>
        </p:nvSpPr>
        <p:spPr bwMode="auto">
          <a:xfrm>
            <a:off x="1108869" y="524863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8" name="Rectangle 38"/>
          <p:cNvSpPr>
            <a:spLocks noChangeArrowheads="1"/>
          </p:cNvSpPr>
          <p:nvPr/>
        </p:nvSpPr>
        <p:spPr bwMode="auto">
          <a:xfrm>
            <a:off x="7029110" y="3881675"/>
            <a:ext cx="422209" cy="379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50" dirty="0"/>
              <a:t>top</a:t>
            </a:r>
            <a:endParaRPr lang="ko-KR" altLang="en-US" sz="1050" dirty="0"/>
          </a:p>
        </p:txBody>
      </p:sp>
      <p:sp>
        <p:nvSpPr>
          <p:cNvPr id="52" name="직사각형 3"/>
          <p:cNvSpPr>
            <a:spLocks noChangeArrowheads="1"/>
          </p:cNvSpPr>
          <p:nvPr/>
        </p:nvSpPr>
        <p:spPr bwMode="auto">
          <a:xfrm>
            <a:off x="2955911" y="981433"/>
            <a:ext cx="1845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200" dirty="0" smtClean="0"/>
              <a:t>설명</a:t>
            </a:r>
            <a:endParaRPr lang="ko-KR" altLang="en-US" sz="1200" dirty="0"/>
          </a:p>
        </p:txBody>
      </p:sp>
      <p:sp>
        <p:nvSpPr>
          <p:cNvPr id="53" name="Text Box 118"/>
          <p:cNvSpPr txBox="1">
            <a:spLocks noChangeArrowheads="1"/>
          </p:cNvSpPr>
          <p:nvPr/>
        </p:nvSpPr>
        <p:spPr bwMode="auto">
          <a:xfrm>
            <a:off x="2772490" y="101842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front</a:t>
            </a:r>
            <a:endParaRPr lang="ko-KR" altLang="en-US"/>
          </a:p>
        </p:txBody>
      </p:sp>
      <p:graphicFrame>
        <p:nvGraphicFramePr>
          <p:cNvPr id="4" name="Group 138"/>
          <p:cNvGraphicFramePr>
            <a:graphicFrameLocks noGrp="1"/>
          </p:cNvGraphicFramePr>
          <p:nvPr>
            <p:extLst/>
          </p:nvPr>
        </p:nvGraphicFramePr>
        <p:xfrm>
          <a:off x="7661275" y="479425"/>
          <a:ext cx="2187575" cy="5113554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302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※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클릭 시 페이지 이동하지 않고 오픈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2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문의유형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(Drop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 down list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다음 중 선택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예매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매표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관람권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결제수단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멤버쉽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클럽 서비스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VIP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관련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영화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혜택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영화관 이용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특별관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기프트샵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홈페이지</a:t>
                      </a:r>
                      <a:r>
                        <a:rPr lang="en-US" altLang="ko-KR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모바일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기타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20750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문의내용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작성란</a:t>
                      </a:r>
                      <a:endParaRPr lang="en-US" altLang="ko-KR" sz="800" baseline="0" dirty="0" smtClean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2000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Malgun Gothic"/>
                          <a:sym typeface="Malgun Gothic"/>
                        </a:rPr>
                        <a:t>자 이내로 작성</a:t>
                      </a:r>
                      <a:endParaRPr lang="en-US" altLang="ko-KR" sz="800" baseline="0" dirty="0">
                        <a:solidFill>
                          <a:schemeClr val="dk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첨부파일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업로드란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14" marB="46814"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이메일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제출하기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62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63"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46814" marB="46814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14" marB="46814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제목 37"/>
          <p:cNvSpPr txBox="1">
            <a:spLocks/>
          </p:cNvSpPr>
          <p:nvPr/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메인 </a:t>
            </a:r>
            <a:r>
              <a:rPr lang="en-US" altLang="ko-KR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-</a:t>
            </a:r>
            <a:r>
              <a:rPr lang="ko-KR" altLang="en-US" sz="800" kern="12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rPr>
              <a:t>하단</a:t>
            </a:r>
            <a:endParaRPr lang="ko-KR" altLang="en-US" sz="800" kern="1200" dirty="0">
              <a:solidFill>
                <a:schemeClr val="tx1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 rot="10800000">
            <a:off x="75403" y="1437745"/>
            <a:ext cx="1996426" cy="2009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8" name="직사각형 3"/>
          <p:cNvSpPr>
            <a:spLocks noChangeArrowheads="1"/>
          </p:cNvSpPr>
          <p:nvPr/>
        </p:nvSpPr>
        <p:spPr bwMode="auto">
          <a:xfrm>
            <a:off x="3051175" y="663575"/>
            <a:ext cx="1624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1600" dirty="0" err="1"/>
              <a:t>CULTUREPLEX</a:t>
            </a:r>
            <a:endParaRPr lang="ko-KR" altLang="en-US" sz="1600" dirty="0"/>
          </a:p>
        </p:txBody>
      </p:sp>
      <p:sp>
        <p:nvSpPr>
          <p:cNvPr id="19" name="직사각형 59"/>
          <p:cNvSpPr>
            <a:spLocks noChangeArrowheads="1"/>
          </p:cNvSpPr>
          <p:nvPr/>
        </p:nvSpPr>
        <p:spPr bwMode="auto">
          <a:xfrm>
            <a:off x="43658" y="3199873"/>
            <a:ext cx="6064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pPr eaLnBrk="1" latinLnBrk="1" hangingPunct="1"/>
            <a:r>
              <a:rPr lang="en-US" altLang="ko-KR" sz="900"/>
              <a:t>#</a:t>
            </a:r>
            <a:r>
              <a:rPr lang="ko-KR" altLang="en-US" sz="900"/>
              <a:t>오감체험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206402" y="1438925"/>
            <a:ext cx="3044276" cy="2009775"/>
            <a:chOff x="3968750" y="3006725"/>
            <a:chExt cx="1655763" cy="2009775"/>
          </a:xfrm>
        </p:grpSpPr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968750" y="3006725"/>
              <a:ext cx="1655763" cy="20097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1050" dirty="0"/>
            </a:p>
          </p:txBody>
        </p:sp>
        <p:sp>
          <p:nvSpPr>
            <p:cNvPr id="22" name="직사각형 51"/>
            <p:cNvSpPr>
              <a:spLocks noChangeArrowheads="1"/>
            </p:cNvSpPr>
            <p:nvPr/>
          </p:nvSpPr>
          <p:spPr bwMode="auto">
            <a:xfrm>
              <a:off x="3987800" y="4481513"/>
              <a:ext cx="65794" cy="226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endParaRPr lang="ko-KR" altLang="en-US" sz="1000" dirty="0"/>
            </a:p>
          </p:txBody>
        </p:sp>
        <p:sp>
          <p:nvSpPr>
            <p:cNvPr id="23" name="직사각형 52"/>
            <p:cNvSpPr>
              <a:spLocks noChangeArrowheads="1"/>
            </p:cNvSpPr>
            <p:nvPr/>
          </p:nvSpPr>
          <p:spPr bwMode="auto">
            <a:xfrm>
              <a:off x="3983038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/>
                <a:t>#</a:t>
              </a:r>
              <a:r>
                <a:rPr lang="ko-KR" altLang="en-US" sz="900"/>
                <a:t>모션시트</a:t>
              </a:r>
            </a:p>
          </p:txBody>
        </p:sp>
        <p:sp>
          <p:nvSpPr>
            <p:cNvPr id="24" name="직사각형 53"/>
            <p:cNvSpPr>
              <a:spLocks noChangeArrowheads="1"/>
            </p:cNvSpPr>
            <p:nvPr/>
          </p:nvSpPr>
          <p:spPr bwMode="auto">
            <a:xfrm>
              <a:off x="4589463" y="4768850"/>
              <a:ext cx="606425" cy="2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 eaLnBrk="1" latinLnBrk="1" hangingPunct="1"/>
              <a:r>
                <a:rPr lang="en-US" altLang="ko-KR" sz="900"/>
                <a:t>#</a:t>
              </a:r>
              <a:r>
                <a:rPr lang="ko-KR" altLang="en-US" sz="900"/>
                <a:t>오감체험</a:t>
              </a:r>
            </a:p>
          </p:txBody>
        </p:sp>
      </p:grp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1763646" y="4118778"/>
            <a:ext cx="1939447" cy="3260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26" name="직사각형 3"/>
          <p:cNvSpPr>
            <a:spLocks noChangeArrowheads="1"/>
          </p:cNvSpPr>
          <p:nvPr/>
        </p:nvSpPr>
        <p:spPr bwMode="auto">
          <a:xfrm>
            <a:off x="3475132" y="370097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1600" dirty="0"/>
              <a:t>이벤트</a:t>
            </a:r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3963483" y="4118778"/>
            <a:ext cx="1939447" cy="3260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1050" dirty="0"/>
          </a:p>
        </p:txBody>
      </p:sp>
      <p:sp>
        <p:nvSpPr>
          <p:cNvPr id="29" name="직사각형 3"/>
          <p:cNvSpPr>
            <a:spLocks noChangeArrowheads="1"/>
          </p:cNvSpPr>
          <p:nvPr/>
        </p:nvSpPr>
        <p:spPr bwMode="auto">
          <a:xfrm>
            <a:off x="1758380" y="4882243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dirty="0"/>
              <a:t>공지사항</a:t>
            </a:r>
            <a:endParaRPr lang="ko-KR" altLang="en-US" sz="1200" dirty="0"/>
          </a:p>
        </p:txBody>
      </p:sp>
      <p:sp>
        <p:nvSpPr>
          <p:cNvPr id="30" name="직사각형 3"/>
          <p:cNvSpPr>
            <a:spLocks noChangeArrowheads="1"/>
          </p:cNvSpPr>
          <p:nvPr/>
        </p:nvSpPr>
        <p:spPr bwMode="auto">
          <a:xfrm>
            <a:off x="5333542" y="4913021"/>
            <a:ext cx="5629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/>
              <a:t>+ </a:t>
            </a:r>
            <a:r>
              <a:rPr lang="ko-KR" altLang="en-US" sz="600" dirty="0" err="1"/>
              <a:t>전체보기</a:t>
            </a:r>
            <a:endParaRPr lang="ko-KR" altLang="en-US" sz="600" dirty="0"/>
          </a:p>
        </p:txBody>
      </p:sp>
      <p:sp>
        <p:nvSpPr>
          <p:cNvPr id="31" name="직사각형 3"/>
          <p:cNvSpPr>
            <a:spLocks noChangeArrowheads="1"/>
          </p:cNvSpPr>
          <p:nvPr/>
        </p:nvSpPr>
        <p:spPr bwMode="auto">
          <a:xfrm>
            <a:off x="2346096" y="4907259"/>
            <a:ext cx="21082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>
                <a:effectLst/>
              </a:rPr>
              <a:t>[</a:t>
            </a:r>
            <a:r>
              <a:rPr lang="ko-KR" altLang="en-US" sz="600" dirty="0">
                <a:effectLst/>
              </a:rPr>
              <a:t>기타</a:t>
            </a:r>
            <a:r>
              <a:rPr lang="en-US" altLang="ko-KR" sz="600" dirty="0">
                <a:effectLst/>
              </a:rPr>
              <a:t>] 22</a:t>
            </a:r>
            <a:r>
              <a:rPr lang="ko-KR" altLang="en-US" sz="600" dirty="0">
                <a:effectLst/>
              </a:rPr>
              <a:t>년 </a:t>
            </a:r>
            <a:r>
              <a:rPr lang="en-US" altLang="ko-KR" sz="600" dirty="0">
                <a:effectLst/>
              </a:rPr>
              <a:t>VIP </a:t>
            </a:r>
            <a:r>
              <a:rPr lang="ko-KR" altLang="en-US" sz="600" dirty="0">
                <a:effectLst/>
              </a:rPr>
              <a:t>선정 기준 변경 및 추가 기준 관련 안내</a:t>
            </a:r>
            <a:endParaRPr lang="ko-KR" altLang="en-US" sz="600" dirty="0"/>
          </a:p>
        </p:txBody>
      </p:sp>
      <p:sp>
        <p:nvSpPr>
          <p:cNvPr id="32" name="직사각형 3"/>
          <p:cNvSpPr>
            <a:spLocks noChangeArrowheads="1"/>
          </p:cNvSpPr>
          <p:nvPr/>
        </p:nvSpPr>
        <p:spPr bwMode="auto">
          <a:xfrm>
            <a:off x="4827251" y="4902523"/>
            <a:ext cx="5437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600" dirty="0"/>
              <a:t>22-11-13</a:t>
            </a:r>
          </a:p>
        </p:txBody>
      </p:sp>
      <p:sp>
        <p:nvSpPr>
          <p:cNvPr id="33" name="이등변 삼각형 32"/>
          <p:cNvSpPr/>
          <p:nvPr/>
        </p:nvSpPr>
        <p:spPr bwMode="auto">
          <a:xfrm rot="5400000">
            <a:off x="4323924" y="3599202"/>
            <a:ext cx="143649" cy="127294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4" name="이등변 삼각형 33"/>
          <p:cNvSpPr/>
          <p:nvPr/>
        </p:nvSpPr>
        <p:spPr bwMode="auto">
          <a:xfrm rot="16200000">
            <a:off x="3159761" y="3598906"/>
            <a:ext cx="138467" cy="122703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5" name="Text Box 118"/>
          <p:cNvSpPr txBox="1">
            <a:spLocks noChangeArrowheads="1"/>
          </p:cNvSpPr>
          <p:nvPr/>
        </p:nvSpPr>
        <p:spPr bwMode="auto">
          <a:xfrm>
            <a:off x="2970591" y="62936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 Box 118"/>
          <p:cNvSpPr txBox="1">
            <a:spLocks noChangeArrowheads="1"/>
          </p:cNvSpPr>
          <p:nvPr/>
        </p:nvSpPr>
        <p:spPr bwMode="auto">
          <a:xfrm>
            <a:off x="1583321" y="132494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37" name="Text Box 118"/>
          <p:cNvSpPr txBox="1">
            <a:spLocks noChangeArrowheads="1"/>
          </p:cNvSpPr>
          <p:nvPr/>
        </p:nvSpPr>
        <p:spPr bwMode="auto">
          <a:xfrm>
            <a:off x="2945283" y="348349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0" name="Text Box 118"/>
          <p:cNvSpPr txBox="1">
            <a:spLocks noChangeArrowheads="1"/>
          </p:cNvSpPr>
          <p:nvPr/>
        </p:nvSpPr>
        <p:spPr bwMode="auto">
          <a:xfrm>
            <a:off x="3246879" y="377606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3780131" y="3616637"/>
            <a:ext cx="92424" cy="92424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494995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636496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3350933" y="3614045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3"/>
          <p:cNvSpPr>
            <a:spLocks noChangeArrowheads="1"/>
          </p:cNvSpPr>
          <p:nvPr/>
        </p:nvSpPr>
        <p:spPr bwMode="auto">
          <a:xfrm>
            <a:off x="5271024" y="3824085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/>
              <a:t>+ </a:t>
            </a:r>
            <a:r>
              <a:rPr lang="ko-KR" altLang="en-US" dirty="0" err="1"/>
              <a:t>전체보기</a:t>
            </a:r>
            <a:endParaRPr lang="ko-KR" altLang="en-US" dirty="0"/>
          </a:p>
        </p:txBody>
      </p:sp>
      <p:sp>
        <p:nvSpPr>
          <p:cNvPr id="46" name="직사각형 3"/>
          <p:cNvSpPr>
            <a:spLocks noChangeArrowheads="1"/>
          </p:cNvSpPr>
          <p:nvPr/>
        </p:nvSpPr>
        <p:spPr bwMode="auto">
          <a:xfrm>
            <a:off x="5206876" y="756086"/>
            <a:ext cx="6880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/>
              <a:t>+ </a:t>
            </a:r>
            <a:r>
              <a:rPr lang="ko-KR" altLang="en-US" dirty="0" err="1"/>
              <a:t>전체보기</a:t>
            </a:r>
            <a:endParaRPr lang="ko-KR" altLang="en-US" dirty="0"/>
          </a:p>
        </p:txBody>
      </p:sp>
      <p:sp>
        <p:nvSpPr>
          <p:cNvPr id="47" name="Text Box 118"/>
          <p:cNvSpPr txBox="1">
            <a:spLocks noChangeArrowheads="1"/>
          </p:cNvSpPr>
          <p:nvPr/>
        </p:nvSpPr>
        <p:spPr bwMode="auto">
          <a:xfrm>
            <a:off x="1664632" y="467285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0" name="Text Box 118"/>
          <p:cNvSpPr txBox="1">
            <a:spLocks noChangeArrowheads="1"/>
          </p:cNvSpPr>
          <p:nvPr/>
        </p:nvSpPr>
        <p:spPr bwMode="auto">
          <a:xfrm>
            <a:off x="6689180" y="409437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7029111" y="4293183"/>
            <a:ext cx="422209" cy="379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50" dirty="0"/>
              <a:t>FAQ</a:t>
            </a:r>
            <a:endParaRPr lang="ko-KR" altLang="en-US" sz="1050" dirty="0"/>
          </a:p>
        </p:txBody>
      </p:sp>
      <p:sp>
        <p:nvSpPr>
          <p:cNvPr id="54" name="직사각형 3"/>
          <p:cNvSpPr>
            <a:spLocks noChangeArrowheads="1"/>
          </p:cNvSpPr>
          <p:nvPr/>
        </p:nvSpPr>
        <p:spPr bwMode="auto">
          <a:xfrm>
            <a:off x="1759951" y="1143055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1200" dirty="0"/>
              <a:t>특별관 이름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3916910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4049514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4184675" y="3616637"/>
            <a:ext cx="92424" cy="9242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 Box 118"/>
          <p:cNvSpPr txBox="1">
            <a:spLocks noChangeArrowheads="1"/>
          </p:cNvSpPr>
          <p:nvPr/>
        </p:nvSpPr>
        <p:spPr bwMode="auto">
          <a:xfrm>
            <a:off x="1108869" y="524863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2" name="직사각형 3"/>
          <p:cNvSpPr>
            <a:spLocks noChangeArrowheads="1"/>
          </p:cNvSpPr>
          <p:nvPr/>
        </p:nvSpPr>
        <p:spPr bwMode="auto">
          <a:xfrm>
            <a:off x="2955911" y="981433"/>
            <a:ext cx="18453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latinLnBrk="1" hangingPunct="1"/>
            <a:r>
              <a:rPr lang="ko-KR" altLang="en-US" sz="1200" dirty="0" smtClean="0"/>
              <a:t>설명</a:t>
            </a:r>
            <a:endParaRPr lang="ko-KR" altLang="en-US" sz="1200" dirty="0"/>
          </a:p>
        </p:txBody>
      </p:sp>
      <p:sp>
        <p:nvSpPr>
          <p:cNvPr id="53" name="Text Box 118"/>
          <p:cNvSpPr txBox="1">
            <a:spLocks noChangeArrowheads="1"/>
          </p:cNvSpPr>
          <p:nvPr/>
        </p:nvSpPr>
        <p:spPr bwMode="auto">
          <a:xfrm>
            <a:off x="2772490" y="101842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" y="446281"/>
            <a:ext cx="6895541" cy="58779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이등변 삼각형 13"/>
          <p:cNvSpPr/>
          <p:nvPr/>
        </p:nvSpPr>
        <p:spPr bwMode="auto">
          <a:xfrm rot="10800000">
            <a:off x="543616" y="1571166"/>
            <a:ext cx="185632" cy="123111"/>
          </a:xfrm>
          <a:prstGeom prst="triangle">
            <a:avLst/>
          </a:prstGeom>
          <a:solidFill>
            <a:schemeClr val="tx1"/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 Box 118"/>
          <p:cNvSpPr txBox="1">
            <a:spLocks noChangeArrowheads="1"/>
          </p:cNvSpPr>
          <p:nvPr/>
        </p:nvSpPr>
        <p:spPr bwMode="auto">
          <a:xfrm>
            <a:off x="75402" y="116082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1" name="Text Box 118"/>
          <p:cNvSpPr txBox="1">
            <a:spLocks noChangeArrowheads="1"/>
          </p:cNvSpPr>
          <p:nvPr/>
        </p:nvSpPr>
        <p:spPr bwMode="auto">
          <a:xfrm>
            <a:off x="88466" y="289408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" name="Text Box 118"/>
          <p:cNvSpPr txBox="1">
            <a:spLocks noChangeArrowheads="1"/>
          </p:cNvSpPr>
          <p:nvPr/>
        </p:nvSpPr>
        <p:spPr bwMode="auto">
          <a:xfrm>
            <a:off x="27763" y="532397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3" name="Text Box 118"/>
          <p:cNvSpPr txBox="1">
            <a:spLocks noChangeArrowheads="1"/>
          </p:cNvSpPr>
          <p:nvPr/>
        </p:nvSpPr>
        <p:spPr bwMode="auto">
          <a:xfrm>
            <a:off x="56769" y="607800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02585" y="6542187"/>
            <a:ext cx="628650" cy="21590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제출하기</a:t>
            </a:r>
            <a:r>
              <a:rPr lang="ko-KR" altLang="en-US" dirty="0"/>
              <a:t> </a:t>
            </a:r>
          </a:p>
        </p:txBody>
      </p:sp>
      <p:sp>
        <p:nvSpPr>
          <p:cNvPr id="66" name="Text Box 118"/>
          <p:cNvSpPr txBox="1">
            <a:spLocks noChangeArrowheads="1"/>
          </p:cNvSpPr>
          <p:nvPr/>
        </p:nvSpPr>
        <p:spPr bwMode="auto">
          <a:xfrm>
            <a:off x="3279717" y="650062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23727</TotalTime>
  <Words>770</Words>
  <Application>Microsoft Office PowerPoint</Application>
  <PresentationFormat>A4 용지(210x297mm)</PresentationFormat>
  <Paragraphs>309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돋움</vt:lpstr>
      <vt:lpstr>Arial</vt:lpstr>
      <vt:lpstr>굴림</vt:lpstr>
      <vt:lpstr>Verdana</vt:lpstr>
      <vt:lpstr>Tahoma</vt:lpstr>
      <vt:lpstr>돋움체</vt:lpstr>
      <vt:lpstr>HY견고딕</vt:lpstr>
      <vt:lpstr>HY헤드라인M</vt:lpstr>
      <vt:lpstr>메인</vt:lpstr>
      <vt:lpstr>빈페이지</vt:lpstr>
      <vt:lpstr>프로젝트명</vt:lpstr>
      <vt:lpstr>▶ 개정이력</vt:lpstr>
      <vt:lpstr>헤더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user</cp:lastModifiedBy>
  <cp:revision>4119</cp:revision>
  <dcterms:created xsi:type="dcterms:W3CDTF">2002-12-23T07:37:47Z</dcterms:created>
  <dcterms:modified xsi:type="dcterms:W3CDTF">2022-11-15T08:00:41Z</dcterms:modified>
</cp:coreProperties>
</file>