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03" r:id="rId2"/>
    <p:sldId id="256" r:id="rId3"/>
    <p:sldId id="604" r:id="rId4"/>
  </p:sldIdLst>
  <p:sldSz cx="9144000" cy="7021513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22">
          <p15:clr>
            <a:srgbClr val="A4A3A4"/>
          </p15:clr>
        </p15:guide>
        <p15:guide id="2" pos="907">
          <p15:clr>
            <a:srgbClr val="A4A3A4"/>
          </p15:clr>
        </p15:guide>
        <p15:guide id="3" pos="539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A1929"/>
    <a:srgbClr val="FE501A"/>
    <a:srgbClr val="FFF419"/>
    <a:srgbClr val="0069A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6824" autoAdjust="0"/>
  </p:normalViewPr>
  <p:slideViewPr>
    <p:cSldViewPr>
      <p:cViewPr varScale="1">
        <p:scale>
          <a:sx n="87" d="100"/>
          <a:sy n="87" d="100"/>
        </p:scale>
        <p:origin x="346" y="62"/>
      </p:cViewPr>
      <p:guideLst>
        <p:guide orient="horz" pos="4422"/>
        <p:guide pos="907"/>
        <p:guide pos="5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390" y="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2FD514D-724A-4C90-B261-46705927CC81}" type="datetimeFigureOut">
              <a:rPr lang="ko-KR" altLang="en-US"/>
              <a:pPr>
                <a:defRPr/>
              </a:pPr>
              <a:t>2015-06-24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A957C8BA-9E7A-4346-8D4E-3E703115EA1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825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52B1BD2-5622-494D-B658-F57461E3B981}" type="datetimeFigureOut">
              <a:rPr lang="ko-KR" altLang="en-US"/>
              <a:pPr>
                <a:defRPr/>
              </a:pPr>
              <a:t>2015-06-24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746125"/>
            <a:ext cx="48514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29FC1514-EA62-4288-B93C-B8D34BDD396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031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" y="-1"/>
            <a:ext cx="1431882" cy="73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1431883" y="-1"/>
            <a:ext cx="7712118" cy="737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 userDrawn="1"/>
        </p:nvSpPr>
        <p:spPr bwMode="auto">
          <a:xfrm>
            <a:off x="143981" y="6788988"/>
            <a:ext cx="148598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© 2015 SYWORKS. </a:t>
            </a:r>
            <a:r>
              <a:rPr kumimoji="0"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All rights </a:t>
            </a:r>
            <a:r>
              <a:rPr kumimoji="0" lang="en-US" altLang="ko-KR" sz="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reserved</a:t>
            </a:r>
            <a:endParaRPr kumimoji="0" lang="en-US" altLang="ko-KR" sz="600" i="1" dirty="0">
              <a:solidFill>
                <a:srgbClr val="FF0000"/>
              </a:solidFill>
              <a:latin typeface="Verdana" pitchFamily="34" charset="0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17415" y="151560"/>
            <a:ext cx="6937470" cy="649941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17414" y="151560"/>
            <a:ext cx="1022364" cy="1825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Location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491880" y="151560"/>
            <a:ext cx="1022364" cy="1855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Note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9778" y="151560"/>
            <a:ext cx="2352101" cy="18256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514242" y="151560"/>
            <a:ext cx="2540643" cy="1836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17415" y="151560"/>
            <a:ext cx="6937470" cy="649941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17414" y="151560"/>
            <a:ext cx="6937470" cy="2555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이전화면에서</a:t>
            </a:r>
            <a:r>
              <a:rPr kumimoji="1" lang="en-US" altLang="ko-KR" sz="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ko-KR" altLang="en-US" sz="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계속</a:t>
            </a:r>
            <a:endParaRPr kumimoji="1" lang="ko-KR" altLang="en-US" sz="6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 userDrawn="1"/>
        </p:nvSpPr>
        <p:spPr bwMode="auto">
          <a:xfrm>
            <a:off x="143981" y="6788988"/>
            <a:ext cx="148598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© 2015 SYWORKS. </a:t>
            </a:r>
            <a:r>
              <a:rPr kumimoji="0"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All rights </a:t>
            </a:r>
            <a:r>
              <a:rPr kumimoji="0" lang="en-US" altLang="ko-KR" sz="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reserved</a:t>
            </a:r>
            <a:endParaRPr kumimoji="0" lang="en-US" altLang="ko-KR" sz="600" i="1" dirty="0">
              <a:solidFill>
                <a:srgbClr val="FF0000"/>
              </a:solidFill>
              <a:latin typeface="Verdana" pitchFamily="34" charset="0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17415" y="151560"/>
            <a:ext cx="6937470" cy="649941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17414" y="151560"/>
            <a:ext cx="6937470" cy="2555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이전화면에서</a:t>
            </a:r>
            <a:r>
              <a:rPr kumimoji="1" lang="en-US" altLang="ko-KR" sz="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ko-KR" altLang="en-US" sz="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계속</a:t>
            </a:r>
            <a:endParaRPr kumimoji="1" lang="ko-KR" altLang="en-US" sz="600" b="0" kern="12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7414" y="6395283"/>
            <a:ext cx="6937470" cy="2555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다음화면에서</a:t>
            </a:r>
            <a:r>
              <a:rPr lang="en-US" altLang="ko-KR" sz="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 </a:t>
            </a:r>
            <a:r>
              <a:rPr lang="ko-KR" altLang="en-US" sz="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계속</a:t>
            </a:r>
            <a:endParaRPr lang="ko-KR" altLang="en-US" sz="600" b="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16" name="Text Box 44"/>
          <p:cNvSpPr txBox="1">
            <a:spLocks noChangeArrowheads="1"/>
          </p:cNvSpPr>
          <p:nvPr userDrawn="1"/>
        </p:nvSpPr>
        <p:spPr bwMode="auto">
          <a:xfrm>
            <a:off x="143981" y="6788988"/>
            <a:ext cx="148598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© 2015 SYWORKS. </a:t>
            </a:r>
            <a:r>
              <a:rPr kumimoji="0"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All rights </a:t>
            </a:r>
            <a:r>
              <a:rPr kumimoji="0" lang="en-US" altLang="ko-KR" sz="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  <a:ea typeface="나눔고딕" pitchFamily="50" charset="-127"/>
              </a:rPr>
              <a:t>reserved</a:t>
            </a:r>
            <a:endParaRPr kumimoji="0" lang="en-US" altLang="ko-KR" sz="600" i="1" dirty="0">
              <a:solidFill>
                <a:srgbClr val="FF0000"/>
              </a:solidFill>
              <a:latin typeface="Verdana" pitchFamily="34" charset="0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1" y="6507904"/>
            <a:ext cx="2133600" cy="373830"/>
          </a:xfrm>
          <a:prstGeom prst="rect">
            <a:avLst/>
          </a:prstGeom>
        </p:spPr>
        <p:txBody>
          <a:bodyPr lIns="98188" tIns="49094" rIns="98188" bIns="49094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DA72904-C69C-4DCF-AD01-DAE1471F21FD}" type="datetimeFigureOut">
              <a:rPr lang="ko-KR" altLang="en-US" smtClean="0"/>
              <a:pPr>
                <a:defRPr/>
              </a:pPr>
              <a:t>2015-06-24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507904"/>
            <a:ext cx="2895600" cy="373830"/>
          </a:xfrm>
          <a:prstGeom prst="rect">
            <a:avLst/>
          </a:prstGeom>
        </p:spPr>
        <p:txBody>
          <a:bodyPr lIns="98188" tIns="49094" rIns="98188" bIns="49094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1" y="6507904"/>
            <a:ext cx="2133600" cy="373830"/>
          </a:xfrm>
          <a:prstGeom prst="rect">
            <a:avLst/>
          </a:prstGeom>
        </p:spPr>
        <p:txBody>
          <a:bodyPr lIns="98188" tIns="49094" rIns="98188" bIns="49094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1A3D260-DCC1-42A3-A769-310871C16D1A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1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81186"/>
            <a:ext cx="8229600" cy="117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38354"/>
            <a:ext cx="8229600" cy="463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07903"/>
            <a:ext cx="2133600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D6B939A-576F-4893-95DE-2CF581C816C6}" type="datetimeFigureOut">
              <a:rPr lang="ko-KR" altLang="en-US"/>
              <a:pPr>
                <a:defRPr/>
              </a:pPr>
              <a:t>2015-06-24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07903"/>
            <a:ext cx="2895600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07903"/>
            <a:ext cx="2133600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BD5F0492-42A4-44B4-B897-7483E69525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5" r:id="rId3"/>
    <p:sldLayoutId id="2147483946" r:id="rId4"/>
    <p:sldLayoutId id="214748394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me.hanyang.ac.kr/xe/Student" TargetMode="External"/><Relationship Id="rId3" Type="http://schemas.openxmlformats.org/officeDocument/2006/relationships/hyperlink" Target="http://me.hanyang.ac.kr/xe/news" TargetMode="External"/><Relationship Id="rId7" Type="http://schemas.openxmlformats.org/officeDocument/2006/relationships/hyperlink" Target="http://me.hanyang.ac.kr/xe/Jobboar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e.hanyang.ac.kr/xe/notice" TargetMode="External"/><Relationship Id="rId5" Type="http://schemas.openxmlformats.org/officeDocument/2006/relationships/hyperlink" Target="http://me.hanyang.ac.kr/xe/event" TargetMode="External"/><Relationship Id="rId4" Type="http://schemas.openxmlformats.org/officeDocument/2006/relationships/hyperlink" Target="http://me.hanyang.ac.kr/xe/Gradua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whvigor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nyang.ac.k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47244" y="6219875"/>
            <a:ext cx="1646285" cy="9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593">
                <a:latin typeface="Verdana" pitchFamily="34" charset="0"/>
              </a:rPr>
              <a:t>® All Rights Reserved by SYWORKS CORP.</a:t>
            </a:r>
            <a:endParaRPr lang="ko-KR" altLang="en-US" sz="593">
              <a:latin typeface="Verdana" pitchFamily="34" charset="0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4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26" y="5701123"/>
            <a:ext cx="1213556" cy="4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4036164"/>
          </a:xfrm>
          <a:prstGeom prst="rect">
            <a:avLst/>
          </a:prstGeom>
          <a:solidFill>
            <a:srgbClr val="00469E"/>
          </a:solidFill>
          <a:ln>
            <a:noFill/>
          </a:ln>
        </p:spPr>
        <p:txBody>
          <a:bodyPr wrap="none" anchor="ctr"/>
          <a:lstStyle/>
          <a:p>
            <a:endParaRPr lang="ko-KR" altLang="en-US" sz="2032" dirty="0"/>
          </a:p>
        </p:txBody>
      </p: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534794" y="884178"/>
            <a:ext cx="2194530" cy="2194530"/>
            <a:chOff x="487710" y="1700808"/>
            <a:chExt cx="3456384" cy="3456384"/>
          </a:xfrm>
        </p:grpSpPr>
        <p:sp>
          <p:nvSpPr>
            <p:cNvPr id="7" name="타원 6"/>
            <p:cNvSpPr/>
            <p:nvPr/>
          </p:nvSpPr>
          <p:spPr>
            <a:xfrm>
              <a:off x="1063774" y="2277000"/>
              <a:ext cx="2304256" cy="23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3" descr="C:\Users\Syworks\Documents\네이트온 받은 파일\한양대 로고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10" y="1700808"/>
              <a:ext cx="3456384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4438351" y="1518468"/>
            <a:ext cx="4095994" cy="561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048" b="1" dirty="0">
                <a:solidFill>
                  <a:schemeClr val="bg1"/>
                </a:solidFill>
                <a:latin typeface="+mn-ea"/>
                <a:ea typeface="+mn-ea"/>
              </a:rPr>
              <a:t>한양대학교기계공학부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4900" y="2119479"/>
            <a:ext cx="3589445" cy="56137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ko-KR" altLang="en-US" sz="3048" b="1" dirty="0">
                <a:solidFill>
                  <a:schemeClr val="bg1"/>
                </a:solidFill>
                <a:latin typeface="+mn-ea"/>
                <a:ea typeface="+mn-ea"/>
              </a:rPr>
              <a:t>홈페이지</a:t>
            </a:r>
            <a:r>
              <a:rPr lang="en-US" altLang="ko-KR" sz="3048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048" b="1" dirty="0" smtClean="0">
                <a:solidFill>
                  <a:schemeClr val="bg1"/>
                </a:solidFill>
                <a:latin typeface="+mn-ea"/>
                <a:ea typeface="+mn-ea"/>
              </a:rPr>
              <a:t>기획 검수</a:t>
            </a:r>
            <a:endParaRPr lang="en-US" altLang="ko-KR" sz="3048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8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1246"/>
            <a:ext cx="6672115" cy="6764065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251520" y="918468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0" name="타원 39"/>
          <p:cNvSpPr/>
          <p:nvPr/>
        </p:nvSpPr>
        <p:spPr>
          <a:xfrm>
            <a:off x="2915816" y="918468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" name="직사각형 2"/>
          <p:cNvSpPr/>
          <p:nvPr/>
        </p:nvSpPr>
        <p:spPr>
          <a:xfrm>
            <a:off x="2999705" y="1077454"/>
            <a:ext cx="1068239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/>
              <a:t>Featured Event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341112" y="2583444"/>
            <a:ext cx="1068239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smtClean="0"/>
              <a:t>학부공지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1691680" y="1077454"/>
            <a:ext cx="1068239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smtClean="0"/>
              <a:t>대학원공지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2988127" y="2574652"/>
            <a:ext cx="1068239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/>
              <a:t>학생회공지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7020272" y="231246"/>
            <a:ext cx="1944216" cy="659187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 smtClean="0"/>
              <a:t>Description</a:t>
            </a:r>
          </a:p>
          <a:p>
            <a:endParaRPr lang="en-US" altLang="ko-KR" sz="1100" b="1" dirty="0" smtClean="0"/>
          </a:p>
          <a:p>
            <a:r>
              <a:rPr lang="en-US" altLang="ko-KR" sz="800" dirty="0" smtClean="0"/>
              <a:t>1. Recent News</a:t>
            </a:r>
          </a:p>
          <a:p>
            <a:r>
              <a:rPr lang="en-US" altLang="ko-KR" sz="800" dirty="0">
                <a:hlinkClick r:id="rId3"/>
              </a:rPr>
              <a:t>http://</a:t>
            </a:r>
            <a:r>
              <a:rPr lang="en-US" altLang="ko-KR" sz="800" dirty="0" smtClean="0">
                <a:hlinkClick r:id="rId3"/>
              </a:rPr>
              <a:t>me.hanyang.ac.kr/xe/news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내용 이관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대학원공지 로 이름 변경</a:t>
            </a:r>
            <a:endParaRPr lang="en-US" altLang="ko-KR" sz="800" dirty="0" smtClean="0"/>
          </a:p>
          <a:p>
            <a:r>
              <a:rPr lang="en-US" altLang="ko-KR" sz="800" dirty="0">
                <a:hlinkClick r:id="rId4"/>
              </a:rPr>
              <a:t>http://</a:t>
            </a:r>
            <a:r>
              <a:rPr lang="en-US" altLang="ko-KR" sz="800" dirty="0" smtClean="0">
                <a:hlinkClick r:id="rId4"/>
              </a:rPr>
              <a:t>me.hanyang.ac.kr/xe/Graduate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내용 이관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3. Featured Event </a:t>
            </a:r>
            <a:r>
              <a:rPr lang="ko-KR" altLang="en-US" sz="800" dirty="0" smtClean="0"/>
              <a:t>로 이름 변경</a:t>
            </a:r>
            <a:endParaRPr lang="en-US" altLang="ko-KR" sz="800" dirty="0" smtClean="0"/>
          </a:p>
          <a:p>
            <a:r>
              <a:rPr lang="en-US" altLang="ko-KR" sz="800" dirty="0">
                <a:hlinkClick r:id="rId5"/>
              </a:rPr>
              <a:t>http://</a:t>
            </a:r>
            <a:r>
              <a:rPr lang="en-US" altLang="ko-KR" sz="800" dirty="0" smtClean="0">
                <a:hlinkClick r:id="rId5"/>
              </a:rPr>
              <a:t>me.hanyang.ac.kr/xe/event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내용 이관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학부공지 로 이름 변경</a:t>
            </a:r>
            <a:endParaRPr lang="en-US" altLang="ko-KR" sz="800" dirty="0" smtClean="0"/>
          </a:p>
          <a:p>
            <a:r>
              <a:rPr lang="en-US" altLang="ko-KR" sz="800" dirty="0">
                <a:hlinkClick r:id="rId6"/>
              </a:rPr>
              <a:t>http://</a:t>
            </a:r>
            <a:r>
              <a:rPr lang="en-US" altLang="ko-KR" sz="800" dirty="0" smtClean="0">
                <a:hlinkClick r:id="rId6"/>
              </a:rPr>
              <a:t>me.hanyang.ac.kr/xe/notice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내용 이관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err="1" smtClean="0"/>
              <a:t>멘토링</a:t>
            </a:r>
            <a:r>
              <a:rPr lang="ko-KR" altLang="en-US" sz="800" dirty="0" smtClean="0"/>
              <a:t> 및 취업게시판 으로 이름변경</a:t>
            </a:r>
            <a:endParaRPr lang="en-US" altLang="ko-KR" sz="800" dirty="0" smtClean="0"/>
          </a:p>
          <a:p>
            <a:r>
              <a:rPr lang="en-US" altLang="ko-KR" sz="800" dirty="0">
                <a:hlinkClick r:id="rId7"/>
              </a:rPr>
              <a:t>http://</a:t>
            </a:r>
            <a:r>
              <a:rPr lang="en-US" altLang="ko-KR" sz="800" dirty="0" smtClean="0">
                <a:hlinkClick r:id="rId7"/>
              </a:rPr>
              <a:t>me.hanyang.ac.kr/xe/Jobboard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내용 이관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학생회공지 로 이름 변경</a:t>
            </a:r>
            <a:endParaRPr lang="en-US" altLang="ko-KR" sz="800" dirty="0" smtClean="0"/>
          </a:p>
          <a:p>
            <a:r>
              <a:rPr lang="en-US" altLang="ko-KR" sz="800" dirty="0">
                <a:hlinkClick r:id="rId8"/>
              </a:rPr>
              <a:t>http://</a:t>
            </a:r>
            <a:r>
              <a:rPr lang="en-US" altLang="ko-KR" sz="800" dirty="0" smtClean="0">
                <a:hlinkClick r:id="rId8"/>
              </a:rPr>
              <a:t>me.hanyang.ac.kr/xe/Student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내용 이관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7. </a:t>
            </a:r>
            <a:r>
              <a:rPr lang="en-US" altLang="ko-KR" sz="800" dirty="0" smtClean="0"/>
              <a:t>/service/sust/views/findSustHistoryInfo.do</a:t>
            </a:r>
          </a:p>
          <a:p>
            <a:endParaRPr lang="en-US" altLang="ko-KR" sz="800" dirty="0" smtClean="0"/>
          </a:p>
          <a:p>
            <a:r>
              <a:rPr lang="en-US" altLang="ko-KR" sz="800" dirty="0"/>
              <a:t>8. </a:t>
            </a:r>
            <a:r>
              <a:rPr lang="ko-KR" altLang="en-US" sz="800" dirty="0" smtClean="0"/>
              <a:t>텍스트 영어전용 과목 으로 수정하고 </a:t>
            </a:r>
            <a:r>
              <a:rPr lang="en-US" altLang="ko-KR" sz="800" dirty="0"/>
              <a:t>/service/edu/engd/views/findEngDivrsnSbjInfo.do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/>
              <a:t>9. /</a:t>
            </a:r>
            <a:r>
              <a:rPr lang="en-US" altLang="ko-KR" sz="800" dirty="0" smtClean="0"/>
              <a:t>service/edu/sbjt/views/findEduList.do</a:t>
            </a:r>
          </a:p>
          <a:p>
            <a:endParaRPr lang="en-US" altLang="ko-KR" sz="800" dirty="0"/>
          </a:p>
          <a:p>
            <a:r>
              <a:rPr lang="en-US" altLang="ko-KR" sz="800" dirty="0"/>
              <a:t>10. /</a:t>
            </a:r>
            <a:r>
              <a:rPr lang="en-US" altLang="ko-KR" sz="800" dirty="0" smtClean="0"/>
              <a:t>service/gs/mach/views/findGsList.do</a:t>
            </a:r>
          </a:p>
          <a:p>
            <a:endParaRPr lang="en-US" altLang="ko-KR" sz="800" dirty="0"/>
          </a:p>
          <a:p>
            <a:r>
              <a:rPr lang="en-US" altLang="ko-KR" sz="800" dirty="0"/>
              <a:t>11. /</a:t>
            </a:r>
            <a:r>
              <a:rPr lang="en-US" altLang="ko-KR" sz="800" dirty="0" smtClean="0"/>
              <a:t>service/gs/fuse/views/findGsList.do</a:t>
            </a:r>
          </a:p>
          <a:p>
            <a:endParaRPr lang="en-US" altLang="ko-KR" sz="800" dirty="0"/>
          </a:p>
          <a:p>
            <a:r>
              <a:rPr lang="en-US" altLang="ko-KR" sz="800" dirty="0"/>
              <a:t>12. /service/gs/vehe/views/findGsList.do</a:t>
            </a:r>
          </a:p>
          <a:p>
            <a:endParaRPr lang="en-US" altLang="ko-KR" sz="800" dirty="0" smtClean="0"/>
          </a:p>
          <a:p>
            <a:endParaRPr lang="ko-KR" altLang="en-US" sz="900" dirty="0"/>
          </a:p>
        </p:txBody>
      </p:sp>
      <p:sp>
        <p:nvSpPr>
          <p:cNvPr id="44" name="타원 43"/>
          <p:cNvSpPr/>
          <p:nvPr/>
        </p:nvSpPr>
        <p:spPr>
          <a:xfrm>
            <a:off x="1607791" y="971980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237383" y="2490763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46" name="직사각형 45"/>
          <p:cNvSpPr/>
          <p:nvPr/>
        </p:nvSpPr>
        <p:spPr>
          <a:xfrm>
            <a:off x="1710750" y="2569374"/>
            <a:ext cx="1068239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err="1" smtClean="0"/>
              <a:t>멘토링</a:t>
            </a:r>
            <a:r>
              <a:rPr lang="ko-KR" altLang="en-US" sz="900" dirty="0" smtClean="0"/>
              <a:t> 및 취업게시판</a:t>
            </a:r>
            <a:endParaRPr lang="ko-KR" altLang="en-US" sz="900" dirty="0"/>
          </a:p>
        </p:txBody>
      </p:sp>
      <p:sp>
        <p:nvSpPr>
          <p:cNvPr id="47" name="타원 46"/>
          <p:cNvSpPr/>
          <p:nvPr/>
        </p:nvSpPr>
        <p:spPr>
          <a:xfrm>
            <a:off x="1607021" y="2476693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48" name="타원 47"/>
          <p:cNvSpPr/>
          <p:nvPr/>
        </p:nvSpPr>
        <p:spPr>
          <a:xfrm>
            <a:off x="2947634" y="2488999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53" name="타원 52"/>
          <p:cNvSpPr/>
          <p:nvPr/>
        </p:nvSpPr>
        <p:spPr>
          <a:xfrm>
            <a:off x="4427984" y="1293478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7</a:t>
            </a:r>
            <a:endParaRPr lang="ko-KR" altLang="en-US" sz="1000" b="1" dirty="0"/>
          </a:p>
        </p:txBody>
      </p:sp>
      <p:sp>
        <p:nvSpPr>
          <p:cNvPr id="54" name="타원 53"/>
          <p:cNvSpPr/>
          <p:nvPr/>
        </p:nvSpPr>
        <p:spPr>
          <a:xfrm>
            <a:off x="5208118" y="1293478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8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945983" y="1293478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9</a:t>
            </a:r>
            <a:endParaRPr lang="ko-KR" altLang="en-US" sz="1000" b="1" dirty="0"/>
          </a:p>
        </p:txBody>
      </p:sp>
      <p:sp>
        <p:nvSpPr>
          <p:cNvPr id="56" name="타원 55"/>
          <p:cNvSpPr/>
          <p:nvPr/>
        </p:nvSpPr>
        <p:spPr>
          <a:xfrm>
            <a:off x="4427984" y="1926580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36000" rtlCol="0" anchor="ctr"/>
          <a:lstStyle/>
          <a:p>
            <a:pPr algn="ctr"/>
            <a:r>
              <a:rPr lang="en-US" altLang="ko-KR" sz="1000" b="1" dirty="0" smtClean="0"/>
              <a:t>10</a:t>
            </a:r>
            <a:endParaRPr lang="ko-KR" altLang="en-US" sz="1000" b="1" dirty="0"/>
          </a:p>
        </p:txBody>
      </p:sp>
      <p:sp>
        <p:nvSpPr>
          <p:cNvPr id="59" name="타원 58"/>
          <p:cNvSpPr/>
          <p:nvPr/>
        </p:nvSpPr>
        <p:spPr>
          <a:xfrm>
            <a:off x="5208118" y="1926580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36000" rtlCol="0" anchor="ctr"/>
          <a:lstStyle/>
          <a:p>
            <a:pPr algn="ctr"/>
            <a:r>
              <a:rPr lang="en-US" altLang="ko-KR" sz="1000" b="1" dirty="0" smtClean="0"/>
              <a:t>11</a:t>
            </a:r>
            <a:endParaRPr lang="ko-KR" altLang="en-US" sz="1000" b="1" dirty="0"/>
          </a:p>
        </p:txBody>
      </p:sp>
      <p:sp>
        <p:nvSpPr>
          <p:cNvPr id="60" name="타원 59"/>
          <p:cNvSpPr/>
          <p:nvPr/>
        </p:nvSpPr>
        <p:spPr>
          <a:xfrm>
            <a:off x="5945983" y="1916738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36000" rtlCol="0" anchor="ctr"/>
          <a:lstStyle/>
          <a:p>
            <a:pPr algn="ctr"/>
            <a:r>
              <a:rPr lang="en-US" altLang="ko-KR" sz="1000" b="1" dirty="0" smtClean="0"/>
              <a:t>12</a:t>
            </a:r>
            <a:endParaRPr lang="ko-KR" altLang="en-US" sz="1000" b="1" dirty="0"/>
          </a:p>
        </p:txBody>
      </p:sp>
      <p:sp>
        <p:nvSpPr>
          <p:cNvPr id="61" name="직사각형 60"/>
          <p:cNvSpPr/>
          <p:nvPr/>
        </p:nvSpPr>
        <p:spPr>
          <a:xfrm>
            <a:off x="5146574" y="1673716"/>
            <a:ext cx="905643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/>
              <a:t>영어전용 과목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1246"/>
            <a:ext cx="6672115" cy="6764065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467544" y="4302844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" name="직사각형 3"/>
          <p:cNvSpPr/>
          <p:nvPr/>
        </p:nvSpPr>
        <p:spPr>
          <a:xfrm>
            <a:off x="7020272" y="231246"/>
            <a:ext cx="1944216" cy="659187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 smtClean="0"/>
              <a:t>Description</a:t>
            </a:r>
          </a:p>
          <a:p>
            <a:endParaRPr lang="en-US" altLang="ko-KR" sz="1050" b="1" dirty="0" smtClean="0"/>
          </a:p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해당영역에 롤링될 </a:t>
            </a:r>
            <a:r>
              <a:rPr lang="ko-KR" altLang="en-US" sz="800" dirty="0" err="1" smtClean="0"/>
              <a:t>컨텐츠</a:t>
            </a:r>
            <a:r>
              <a:rPr lang="ko-KR" altLang="en-US" sz="800" dirty="0" smtClean="0"/>
              <a:t> 명시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사람들 </a:t>
            </a:r>
            <a:r>
              <a:rPr lang="en-US" altLang="ko-KR" sz="800" dirty="0"/>
              <a:t>/</a:t>
            </a:r>
            <a:r>
              <a:rPr lang="en-US" altLang="ko-KR" sz="800" dirty="0" smtClean="0"/>
              <a:t>service/prs/prof/views/findPrsList.do</a:t>
            </a:r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대학원 </a:t>
            </a:r>
            <a:r>
              <a:rPr lang="en-US" altLang="ko-KR" sz="800" dirty="0"/>
              <a:t>/</a:t>
            </a:r>
            <a:r>
              <a:rPr lang="en-US" altLang="ko-KR" sz="800" dirty="0" smtClean="0"/>
              <a:t>service/gs/fuse/views/findGsList.do</a:t>
            </a:r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교과과정 </a:t>
            </a:r>
            <a:r>
              <a:rPr lang="en-US" altLang="ko-KR" sz="800" dirty="0"/>
              <a:t>/</a:t>
            </a:r>
            <a:r>
              <a:rPr lang="en-US" altLang="ko-KR" sz="800" dirty="0" smtClean="0"/>
              <a:t>service/edu/sbjt/views/findEduList.do</a:t>
            </a:r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학사일정</a:t>
            </a:r>
            <a:endParaRPr lang="en-US" altLang="ko-KR" sz="800" dirty="0" smtClean="0"/>
          </a:p>
          <a:p>
            <a:r>
              <a:rPr lang="en-US" altLang="ko-KR" sz="800" dirty="0"/>
              <a:t>/</a:t>
            </a:r>
            <a:r>
              <a:rPr lang="en-US" altLang="ko-KR" sz="800" dirty="0" smtClean="0"/>
              <a:t>service/edu/sche/views/findScheInfo.do</a:t>
            </a:r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관련사이트 링크 정리</a:t>
            </a:r>
            <a:endParaRPr lang="en-US" altLang="ko-KR" sz="800" dirty="0" smtClean="0"/>
          </a:p>
          <a:p>
            <a:r>
              <a:rPr lang="en-US" altLang="ko-KR" sz="800" dirty="0" smtClean="0"/>
              <a:t>-ABEEK(</a:t>
            </a:r>
            <a:r>
              <a:rPr lang="ko-KR" altLang="en-US" sz="800" dirty="0" smtClean="0"/>
              <a:t>공학인증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/>
              <a:t>http://abk.hanyang.ac.kr/index.html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한국장학재단</a:t>
            </a:r>
            <a:endParaRPr lang="en-US" altLang="ko-KR" sz="800" dirty="0" smtClean="0"/>
          </a:p>
          <a:p>
            <a:r>
              <a:rPr lang="en-US" altLang="ko-KR" sz="800" dirty="0"/>
              <a:t>http://www.kosaf.go.kr/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병무청</a:t>
            </a:r>
            <a:endParaRPr lang="en-US" altLang="ko-KR" sz="800" dirty="0" smtClean="0"/>
          </a:p>
          <a:p>
            <a:r>
              <a:rPr lang="en-US" altLang="ko-KR" sz="800" dirty="0"/>
              <a:t>http://www.mma.go.kr/kor/index.html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대학원</a:t>
            </a:r>
            <a:endParaRPr lang="en-US" altLang="ko-KR" sz="800" dirty="0" smtClean="0"/>
          </a:p>
          <a:p>
            <a:r>
              <a:rPr lang="en-US" altLang="ko-KR" sz="800" dirty="0"/>
              <a:t>http://www.sgs.hanyang.ac.kr/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유학</a:t>
            </a:r>
            <a:r>
              <a:rPr lang="en-US" altLang="ko-KR" sz="800" dirty="0" smtClean="0"/>
              <a:t>(Hackers)</a:t>
            </a:r>
          </a:p>
          <a:p>
            <a:r>
              <a:rPr lang="en-US" altLang="ko-KR" sz="800" dirty="0"/>
              <a:t>http://www.hackersuhak.com/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취업포털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jobkorea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/>
              <a:t>http://www.jobkorea.co.kr/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err="1" smtClean="0"/>
              <a:t>하이브레인</a:t>
            </a:r>
            <a:endParaRPr lang="en-US" altLang="ko-KR" sz="800" dirty="0" smtClean="0"/>
          </a:p>
          <a:p>
            <a:r>
              <a:rPr lang="en-US" altLang="ko-KR" sz="800" dirty="0"/>
              <a:t>http://www.hibrain.net/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국회도서관</a:t>
            </a:r>
            <a:endParaRPr lang="en-US" altLang="ko-KR" sz="800" dirty="0" smtClean="0"/>
          </a:p>
          <a:p>
            <a:r>
              <a:rPr lang="en-US" altLang="ko-KR" sz="800" dirty="0"/>
              <a:t>http://www.nanet.go.kr/main.jsp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논문검색</a:t>
            </a:r>
            <a:endParaRPr lang="en-US" altLang="ko-KR" sz="800" dirty="0" smtClean="0"/>
          </a:p>
          <a:p>
            <a:r>
              <a:rPr lang="en-US" altLang="ko-KR" sz="800" dirty="0"/>
              <a:t>http://www.sciencedirect.com/</a:t>
            </a:r>
            <a:endParaRPr lang="en-US" altLang="ko-KR" sz="800" dirty="0" smtClean="0"/>
          </a:p>
          <a:p>
            <a:r>
              <a:rPr lang="en-US" altLang="ko-KR" sz="800" dirty="0" smtClean="0"/>
              <a:t>-</a:t>
            </a:r>
            <a:r>
              <a:rPr lang="ko-KR" altLang="en-US" sz="800" dirty="0" smtClean="0"/>
              <a:t>특허검색</a:t>
            </a:r>
            <a:endParaRPr lang="en-US" altLang="ko-KR" sz="800" dirty="0" smtClean="0"/>
          </a:p>
          <a:p>
            <a:r>
              <a:rPr lang="en-US" altLang="ko-KR" sz="800" dirty="0"/>
              <a:t>http://www.kipris.or.kr/khome/main.jsp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err="1" smtClean="0"/>
              <a:t>메인이동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4. </a:t>
            </a:r>
            <a:r>
              <a:rPr lang="en-US" altLang="ko-KR" sz="800" dirty="0" smtClean="0">
                <a:hlinkClick r:id="rId3"/>
              </a:rPr>
              <a:t>whvigor@naver.com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mail:to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링크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/>
              <a:t>5. </a:t>
            </a:r>
            <a:r>
              <a:rPr lang="en-US" altLang="ko-KR" sz="800" dirty="0">
                <a:hlinkClick r:id="rId4"/>
              </a:rPr>
              <a:t>http://www.hanyang.ac.kr</a:t>
            </a:r>
            <a:r>
              <a:rPr lang="en-US" altLang="ko-KR" sz="800" dirty="0" smtClean="0">
                <a:hlinkClick r:id="rId4"/>
              </a:rPr>
              <a:t>/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6, </a:t>
            </a:r>
            <a:r>
              <a:rPr lang="ko-KR" altLang="en-US" sz="800" dirty="0" smtClean="0"/>
              <a:t>로그인하면 </a:t>
            </a:r>
            <a:r>
              <a:rPr lang="en-US" altLang="ko-KR" sz="800" dirty="0" smtClean="0"/>
              <a:t>LOGOUT</a:t>
            </a:r>
            <a:r>
              <a:rPr lang="ko-KR" altLang="en-US" sz="800" dirty="0" smtClean="0"/>
              <a:t>로 변경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7. </a:t>
            </a:r>
            <a:r>
              <a:rPr lang="ko-KR" altLang="en-US" sz="800" dirty="0" smtClean="0"/>
              <a:t>로그인하면 </a:t>
            </a:r>
            <a:r>
              <a:rPr lang="en-US" altLang="ko-KR" sz="800" dirty="0" smtClean="0"/>
              <a:t>INFO</a:t>
            </a:r>
            <a:r>
              <a:rPr lang="ko-KR" altLang="en-US" sz="800" dirty="0" smtClean="0"/>
              <a:t>로 변경</a:t>
            </a:r>
            <a:endParaRPr lang="en-US" altLang="ko-KR" sz="800" dirty="0" smtClean="0"/>
          </a:p>
          <a:p>
            <a:endParaRPr lang="en-US" altLang="ko-KR" sz="800" dirty="0"/>
          </a:p>
        </p:txBody>
      </p:sp>
      <p:sp>
        <p:nvSpPr>
          <p:cNvPr id="25" name="타원 24"/>
          <p:cNvSpPr/>
          <p:nvPr/>
        </p:nvSpPr>
        <p:spPr>
          <a:xfrm>
            <a:off x="1835696" y="4302844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30" name="직사각형 29"/>
          <p:cNvSpPr/>
          <p:nvPr/>
        </p:nvSpPr>
        <p:spPr>
          <a:xfrm>
            <a:off x="3707904" y="234869"/>
            <a:ext cx="3143723" cy="179543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dirty="0" smtClean="0"/>
              <a:t>HOME  |  CONTACT US  |  HANYANG  |  LOGIN  |  JOIN</a:t>
            </a:r>
            <a:endParaRPr lang="ko-KR" altLang="en-US" sz="900" dirty="0"/>
          </a:p>
        </p:txBody>
      </p:sp>
      <p:sp>
        <p:nvSpPr>
          <p:cNvPr id="31" name="타원 30"/>
          <p:cNvSpPr/>
          <p:nvPr/>
        </p:nvSpPr>
        <p:spPr>
          <a:xfrm>
            <a:off x="3597639" y="126380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4211960" y="94924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5111987" y="94924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5814029" y="96098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35" name="타원 34"/>
          <p:cNvSpPr/>
          <p:nvPr/>
        </p:nvSpPr>
        <p:spPr>
          <a:xfrm>
            <a:off x="6348293" y="94924"/>
            <a:ext cx="16777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r"/>
            <a:r>
              <a:rPr lang="en-US" altLang="ko-KR" sz="1000" b="1" dirty="0" smtClean="0"/>
              <a:t>7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071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 sz="9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21019</TotalTime>
  <Words>266</Words>
  <Application>Microsoft Office PowerPoint</Application>
  <PresentationFormat>사용자 지정</PresentationFormat>
  <Paragraphs>101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나눔고딕</vt:lpstr>
      <vt:lpstr>돋움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mg.an</dc:creator>
  <cp:lastModifiedBy>변효석</cp:lastModifiedBy>
  <cp:revision>1633</cp:revision>
  <dcterms:created xsi:type="dcterms:W3CDTF">2012-09-05T01:12:27Z</dcterms:created>
  <dcterms:modified xsi:type="dcterms:W3CDTF">2015-06-24T05:23:20Z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Fuzewire</vt:lpwstr>
  </property>
</Properties>
</file>