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5" r:id="rId2"/>
    <p:sldId id="309" r:id="rId3"/>
    <p:sldId id="310" r:id="rId4"/>
    <p:sldId id="31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일반 수정" id="{B27A75E1-1379-4258-87DC-2A14CC2836C7}">
          <p14:sldIdLst>
            <p14:sldId id="305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3"/>
    <a:srgbClr val="5B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660"/>
  </p:normalViewPr>
  <p:slideViewPr>
    <p:cSldViewPr>
      <p:cViewPr varScale="1">
        <p:scale>
          <a:sx n="89" d="100"/>
          <a:sy n="89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B82C5-6162-47DE-AE77-DBEC782CFA4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135C8-4F92-4721-9D3D-54C62D406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5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987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4828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8937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3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8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0"/>
            <a:ext cx="1431882" cy="72000"/>
          </a:xfrm>
          <a:prstGeom prst="rect">
            <a:avLst/>
          </a:prstGeom>
          <a:solidFill>
            <a:srgbClr val="FA1929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0"/>
            <a:ext cx="7712118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15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0"/>
            <a:ext cx="1431882" cy="72000"/>
          </a:xfrm>
          <a:prstGeom prst="rect">
            <a:avLst/>
          </a:prstGeom>
          <a:solidFill>
            <a:srgbClr val="FA1929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0"/>
            <a:ext cx="7712118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96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7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2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3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DEB7-913C-468B-B15E-AE3DEE2E4914}" type="datetimeFigureOut">
              <a:rPr lang="ko-KR" altLang="en-US" smtClean="0"/>
              <a:t>2015-07-01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6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8" name="Rectangle 2"/>
          <p:cNvSpPr>
            <a:spLocks noChangeArrowheads="1"/>
          </p:cNvSpPr>
          <p:nvPr/>
        </p:nvSpPr>
        <p:spPr bwMode="auto">
          <a:xfrm>
            <a:off x="1483349" y="1503214"/>
            <a:ext cx="5585041" cy="21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sz="13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rPr>
              <a:t>SYWORKS PROJECT</a:t>
            </a:r>
            <a:endParaRPr lang="en-US" altLang="ko-KR" sz="1367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05009" y="1788318"/>
            <a:ext cx="6954228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1" name="TextBox 9"/>
          <p:cNvSpPr txBox="1">
            <a:spLocks noChangeArrowheads="1"/>
          </p:cNvSpPr>
          <p:nvPr/>
        </p:nvSpPr>
        <p:spPr bwMode="auto">
          <a:xfrm>
            <a:off x="1507625" y="5695210"/>
            <a:ext cx="5215258" cy="55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NOTICE : Proprietary and Confidential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This material is proprietary to SYWORKS. It contains trade secret and confidential information which is solely the property of SYWORKS. 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This material is for client’s internal use only.  It shall not be used, reproduced, copied, disclosed, transmitted, in whole or in part,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without the express content of SYWORKS.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© 2015 TEAMINTERFACE All rights reserved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362356" y="1811384"/>
            <a:ext cx="7218518" cy="1195629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ko-KR" altLang="en-US" sz="35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한양대학교 </a:t>
            </a:r>
            <a:r>
              <a:rPr lang="ko-KR" altLang="en-US" sz="351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기계공학부</a:t>
            </a:r>
            <a:endParaRPr lang="en-US" altLang="ko-KR" sz="3516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>
              <a:defRPr/>
            </a:pPr>
            <a:r>
              <a:rPr lang="ko-KR" altLang="en-US" sz="351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수정사항정리</a:t>
            </a:r>
            <a:endParaRPr lang="en-US" altLang="ko-KR" sz="3516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80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0" y="980728"/>
            <a:ext cx="6660554" cy="5477166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답변부분의 디자인이 적용되지 않음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9150" y="224301"/>
            <a:ext cx="6017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커뮤니티 </a:t>
            </a:r>
            <a:r>
              <a:rPr lang="en-US" altLang="ko-KR" sz="1400" dirty="0" smtClean="0">
                <a:latin typeface="+mn-ea"/>
              </a:rPr>
              <a:t>&gt; </a:t>
            </a:r>
            <a:r>
              <a:rPr lang="ko-KR" altLang="en-US" sz="1400" dirty="0" smtClean="0">
                <a:latin typeface="+mn-ea"/>
              </a:rPr>
              <a:t>기계공학 </a:t>
            </a:r>
            <a:r>
              <a:rPr lang="en-US" altLang="ko-KR" sz="1400" dirty="0" smtClean="0">
                <a:latin typeface="+mn-ea"/>
              </a:rPr>
              <a:t>FAQ</a:t>
            </a:r>
          </a:p>
          <a:p>
            <a:r>
              <a:rPr lang="en-US" altLang="ko-KR" sz="1400" dirty="0" smtClean="0">
                <a:latin typeface="+mn-ea"/>
              </a:rPr>
              <a:t>http</a:t>
            </a:r>
            <a:r>
              <a:rPr lang="en-US" altLang="ko-KR" sz="1400" dirty="0">
                <a:latin typeface="+mn-ea"/>
              </a:rPr>
              <a:t>://mach.dev2.syworks.net/service/cmnt/mefq/views/findCmntList.do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4642" y="3429000"/>
            <a:ext cx="630996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33919" y="33209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64642" y="4889440"/>
            <a:ext cx="6309968" cy="359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33919" y="478142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53558" y="5573905"/>
            <a:ext cx="6309968" cy="66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22835" y="54658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리스트 접근 제한이 아니라 글을 작성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삭제 할 경우 로그인</a:t>
            </a:r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150" y="224301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커뮤니티 </a:t>
            </a:r>
            <a:r>
              <a:rPr lang="en-US" altLang="ko-KR" sz="1400" dirty="0" smtClean="0">
                <a:latin typeface="+mn-ea"/>
              </a:rPr>
              <a:t>&gt; </a:t>
            </a:r>
            <a:r>
              <a:rPr lang="ko-KR" altLang="en-US" sz="1400" dirty="0" err="1" smtClean="0">
                <a:latin typeface="+mn-ea"/>
              </a:rPr>
              <a:t>멘토링</a:t>
            </a:r>
            <a:r>
              <a:rPr lang="ko-KR" altLang="en-US" sz="1400" dirty="0" smtClean="0">
                <a:latin typeface="+mn-ea"/>
              </a:rPr>
              <a:t> 및 취업게시판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자유게시판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20888"/>
            <a:ext cx="38481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0" y="969824"/>
            <a:ext cx="6581775" cy="4914900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태그가 아닌 텍스트만 불러와주세요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150" y="22430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메인 데이터 연결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789" y="4941168"/>
            <a:ext cx="1960963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8066" y="48331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463115" y="2636912"/>
            <a:ext cx="1960963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32392" y="25288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649579" y="4883963"/>
            <a:ext cx="1960963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518856" y="477595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42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134</Words>
  <Application>Microsoft Office PowerPoint</Application>
  <PresentationFormat>화면 슬라이드 쇼(4:3)</PresentationFormat>
  <Paragraphs>36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Rix모던고딕 B</vt:lpstr>
      <vt:lpstr>나눔고딕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사회교육원</dc:title>
  <dc:creator>이상민</dc:creator>
  <cp:lastModifiedBy>변효석</cp:lastModifiedBy>
  <cp:revision>64</cp:revision>
  <dcterms:created xsi:type="dcterms:W3CDTF">2015-05-12T01:25:13Z</dcterms:created>
  <dcterms:modified xsi:type="dcterms:W3CDTF">2015-07-01T06:29:30Z</dcterms:modified>
</cp:coreProperties>
</file>