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5" r:id="rId2"/>
    <p:sldId id="309" r:id="rId3"/>
    <p:sldId id="310" r:id="rId4"/>
    <p:sldId id="312" r:id="rId5"/>
    <p:sldId id="31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일반 수정" id="{B27A75E1-1379-4258-87DC-2A14CC2836C7}">
          <p14:sldIdLst>
            <p14:sldId id="305"/>
            <p14:sldId id="309"/>
            <p14:sldId id="310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83"/>
    <a:srgbClr val="5B3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4660"/>
  </p:normalViewPr>
  <p:slideViewPr>
    <p:cSldViewPr>
      <p:cViewPr varScale="1">
        <p:scale>
          <a:sx n="89" d="100"/>
          <a:sy n="89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B82C5-6162-47DE-AE77-DBEC782CFA4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135C8-4F92-4721-9D3D-54C62D4068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5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987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4828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9811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0" y="746125"/>
            <a:ext cx="4965700" cy="37258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None/>
            </a:pPr>
            <a:endParaRPr lang="en-US" altLang="ko-KR" baseline="0" dirty="0" smtClean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26F84A-CCB4-4B42-97E7-B854DF2F81CE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8569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3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83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8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154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" y="0"/>
            <a:ext cx="1431882" cy="72000"/>
          </a:xfrm>
          <a:prstGeom prst="rect">
            <a:avLst/>
          </a:prstGeom>
          <a:solidFill>
            <a:srgbClr val="FA1929"/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1431883" y="0"/>
            <a:ext cx="7712118" cy="7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endParaRPr kumimoji="0" lang="ko-KR" altLang="en-US" sz="1758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961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7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3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30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83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8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3DEB7-913C-468B-B15E-AE3DEE2E4914}" type="datetimeFigureOut">
              <a:rPr lang="ko-KR" altLang="en-US" smtClean="0"/>
              <a:t>2015-07-03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A7AF9-59E2-4AF2-BF07-9B8370F93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6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2"/>
          <p:cNvSpPr>
            <a:spLocks noChangeArrowheads="1"/>
          </p:cNvSpPr>
          <p:nvPr/>
        </p:nvSpPr>
        <p:spPr bwMode="auto">
          <a:xfrm>
            <a:off x="1483349" y="1503214"/>
            <a:ext cx="5585041" cy="21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sz="13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rPr>
              <a:t>SYWORKS PROJECT</a:t>
            </a:r>
            <a:endParaRPr lang="en-US" altLang="ko-KR" sz="1367" dirty="0">
              <a:solidFill>
                <a:schemeClr val="tx1">
                  <a:lumMod val="50000"/>
                  <a:lumOff val="50000"/>
                </a:schemeClr>
              </a:solidFill>
              <a:latin typeface="Verdana" pitchFamily="34" charset="0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505009" y="1788318"/>
            <a:ext cx="6954228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1" name="TextBox 9"/>
          <p:cNvSpPr txBox="1">
            <a:spLocks noChangeArrowheads="1"/>
          </p:cNvSpPr>
          <p:nvPr/>
        </p:nvSpPr>
        <p:spPr bwMode="auto">
          <a:xfrm>
            <a:off x="1507625" y="5695210"/>
            <a:ext cx="5215258" cy="559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NOTICE : Proprietary and Confidential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proprietary to SYWORKS. It contains trade secret and confidential information which is solely the property of SYWORKS. 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This material is for client’s internal use only.  It shall not be used, reproduced, copied, disclosed, transmitted, in whole or in part,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without the express content of SYWORKS. </a:t>
            </a:r>
          </a:p>
          <a:p>
            <a:pPr eaLnBrk="0" latin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altLang="ko-KR" sz="586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Rix모던고딕 B" pitchFamily="18" charset="-127"/>
              </a:rPr>
              <a:t>© 2015 TEAMINTERFACE All rights reserved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362356" y="1811384"/>
            <a:ext cx="7218518" cy="1195629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ko-KR" altLang="en-US" sz="35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한양대학교 </a:t>
            </a:r>
            <a:r>
              <a:rPr lang="ko-KR" altLang="en-US" sz="3516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기계공학부</a:t>
            </a:r>
            <a:endParaRPr lang="en-US" altLang="ko-KR" sz="3516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  <a:p>
            <a:pPr>
              <a:defRPr/>
            </a:pPr>
            <a:r>
              <a:rPr lang="ko-KR" altLang="en-US" sz="3516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j-cs"/>
              </a:rPr>
              <a:t>수정사항정리</a:t>
            </a:r>
            <a:endParaRPr lang="en-US" altLang="ko-KR" sz="3516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80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초기 로그인 시 닉네임 설정 페이지로 이동 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닉네임 수정할 경우 기존 입력했던 닉네임 표기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525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닉네임 설정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http://mach.dev2.syworks.net/service/comm/views/aliasNm.do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12776"/>
            <a:ext cx="6342856" cy="34855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42" y="1124744"/>
            <a:ext cx="4829175" cy="3905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325397" y="1142920"/>
            <a:ext cx="526524" cy="37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12436" y="3200667"/>
            <a:ext cx="1747595" cy="372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12436" y="32499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기존닉네임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작성자가 아닌 닉네임 표기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파일첨부 안됨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커뮤니티 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ko-KR" altLang="en-US" sz="1400" dirty="0" err="1" smtClean="0">
                <a:latin typeface="+mn-ea"/>
              </a:rPr>
              <a:t>멘토링</a:t>
            </a:r>
            <a:r>
              <a:rPr lang="ko-KR" altLang="en-US" sz="1400" dirty="0" smtClean="0">
                <a:latin typeface="+mn-ea"/>
              </a:rPr>
              <a:t> 및 취업게시판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자유게시판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34" y="1268760"/>
            <a:ext cx="6112623" cy="403537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39552" y="2204865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1800" y="4725144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08720"/>
            <a:ext cx="6624736" cy="1176279"/>
          </a:xfrm>
          <a:prstGeom prst="rect">
            <a:avLst/>
          </a:prstGeom>
        </p:spPr>
      </p:pic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댓글</a:t>
            </a:r>
            <a:r>
              <a:rPr lang="ko-KR" altLang="en-US" sz="1000" dirty="0" smtClean="0"/>
              <a:t> 입력 시 수정되었다는 메시지만 표시되고 </a:t>
            </a:r>
            <a:r>
              <a:rPr lang="ko-KR" altLang="en-US" sz="1000" dirty="0" err="1" smtClean="0"/>
              <a:t>등록안됨</a:t>
            </a:r>
            <a:endParaRPr lang="en-US" altLang="ko-KR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3894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커뮤니티 </a:t>
            </a:r>
            <a:r>
              <a:rPr lang="en-US" altLang="ko-KR" sz="1400" dirty="0" smtClean="0">
                <a:latin typeface="+mn-ea"/>
              </a:rPr>
              <a:t>&gt; </a:t>
            </a:r>
            <a:r>
              <a:rPr lang="ko-KR" altLang="en-US" sz="1400" dirty="0" err="1" smtClean="0">
                <a:latin typeface="+mn-ea"/>
              </a:rPr>
              <a:t>멘토링</a:t>
            </a:r>
            <a:r>
              <a:rPr lang="ko-KR" altLang="en-US" sz="1400" dirty="0" smtClean="0">
                <a:latin typeface="+mn-ea"/>
              </a:rPr>
              <a:t> 및 취업게시판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자유게시판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err="1" smtClean="0">
                <a:latin typeface="+mn-ea"/>
              </a:rPr>
              <a:t>댓글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1800" y="4725144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872600"/>
            <a:ext cx="39147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615785" y="6566501"/>
            <a:ext cx="421745" cy="251186"/>
          </a:xfrm>
        </p:spPr>
        <p:txBody>
          <a:bodyPr/>
          <a:lstStyle>
            <a:lvl1pPr>
              <a:defRPr sz="586">
                <a:solidFill>
                  <a:schemeClr val="tx1">
                    <a:lumMod val="50000"/>
                    <a:lumOff val="50000"/>
                  </a:schemeClr>
                </a:solidFill>
                <a:latin typeface="Verdana" pitchFamily="34" charset="0"/>
                <a:ea typeface="나눔고딕" pitchFamily="50" charset="-127"/>
              </a:defRPr>
            </a:lvl1pPr>
          </a:lstStyle>
          <a:p>
            <a:pPr>
              <a:defRPr/>
            </a:pPr>
            <a:fld id="{BF5D9BE2-B7EC-42BB-B701-258754B242B2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020272" y="260648"/>
            <a:ext cx="1771596" cy="633325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367" b="1" dirty="0"/>
              <a:t>Description</a:t>
            </a:r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모든 게시판 검색기능 </a:t>
            </a:r>
            <a:r>
              <a:rPr lang="ko-KR" altLang="en-US" sz="1000" dirty="0" err="1" smtClean="0"/>
              <a:t>미동작</a:t>
            </a:r>
            <a:endParaRPr lang="en-US" altLang="ko-KR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59150" y="22430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커뮤니티 검색</a:t>
            </a:r>
            <a:endParaRPr lang="en-US" altLang="ko-KR" sz="14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6877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140</Words>
  <Application>Microsoft Office PowerPoint</Application>
  <PresentationFormat>화면 슬라이드 쇼(4:3)</PresentationFormat>
  <Paragraphs>45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Rix모던고딕 B</vt:lpstr>
      <vt:lpstr>나눔고딕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사회교육원</dc:title>
  <dc:creator>이상민</dc:creator>
  <cp:lastModifiedBy>변효석</cp:lastModifiedBy>
  <cp:revision>66</cp:revision>
  <dcterms:created xsi:type="dcterms:W3CDTF">2015-05-12T01:25:13Z</dcterms:created>
  <dcterms:modified xsi:type="dcterms:W3CDTF">2015-07-03T01:13:13Z</dcterms:modified>
</cp:coreProperties>
</file>