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314" r:id="rId3"/>
    <p:sldId id="315" r:id="rId4"/>
    <p:sldId id="317" r:id="rId5"/>
    <p:sldId id="316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일반 수정" id="{B27A75E1-1379-4258-87DC-2A14CC2836C7}">
          <p14:sldIdLst>
            <p14:sldId id="305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3"/>
    <a:srgbClr val="5B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>
      <p:cViewPr varScale="1">
        <p:scale>
          <a:sx n="89" d="100"/>
          <a:sy n="89" d="100"/>
        </p:scale>
        <p:origin x="5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82C5-6162-47DE-AE77-DBEC782CFA4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35C8-4F92-4721-9D3D-54C62D406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5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2926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6214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903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4176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1209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0182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9524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8127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5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96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DEB7-913C-468B-B15E-AE3DEE2E4914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hyperlink" Target="http://mach.dev2.syworks.net/download.do?encSvrFileNm=a1d9ecdb858751b942c8b31ed00f24be92a802f893303fb013c721ba2ac7c5edb3f50ff488c4fabc307561557bc51de4d1362e494816279bd9ee40e545e2cbf6" TargetMode="Externa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2"/>
          <p:cNvSpPr>
            <a:spLocks noChangeArrowheads="1"/>
          </p:cNvSpPr>
          <p:nvPr/>
        </p:nvSpPr>
        <p:spPr bwMode="auto">
          <a:xfrm>
            <a:off x="1483349" y="1503214"/>
            <a:ext cx="5585041" cy="21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3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rPr>
              <a:t>SYWORKS PROJECT</a:t>
            </a:r>
            <a:endParaRPr lang="en-US" altLang="ko-KR" sz="1367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05009" y="1788318"/>
            <a:ext cx="6954228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1" name="TextBox 9"/>
          <p:cNvSpPr txBox="1">
            <a:spLocks noChangeArrowheads="1"/>
          </p:cNvSpPr>
          <p:nvPr/>
        </p:nvSpPr>
        <p:spPr bwMode="auto">
          <a:xfrm>
            <a:off x="1507625" y="5695210"/>
            <a:ext cx="5215258" cy="5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NOTICE : Proprietary and Confidential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proprietary to SYWORKS. It contains trade secret and confidential information which is solely the property of SYWORKS. 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for client’s internal use only.  It shall not be used, reproduced, copied, disclosed, transmitted, in whole or in part,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without the express content of SYWORKS.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© 2015 TEAMINTERFACE All rights reserved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62356" y="1811384"/>
            <a:ext cx="7218518" cy="1195629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ko-KR" altLang="en-US" sz="351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한양대학교 기계공학부</a:t>
            </a:r>
            <a:endParaRPr lang="en-US" altLang="ko-KR" sz="3516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>
              <a:defRPr/>
            </a:pPr>
            <a:r>
              <a:rPr lang="ko-KR" altLang="en-US" sz="351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기회 검수</a:t>
            </a:r>
            <a:endParaRPr lang="en-US" altLang="ko-KR" sz="351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8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8" y="980728"/>
            <a:ext cx="6758214" cy="5328592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본문에 사진 있는데 안나옴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7972" y="2420888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21975"/>
            <a:ext cx="6635638" cy="5410597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교수 </a:t>
            </a:r>
            <a:r>
              <a:rPr lang="en-US" altLang="ko-KR" sz="2000" b="1" dirty="0" smtClean="0">
                <a:latin typeface="+mj-lt"/>
                <a:ea typeface="+mj-ea"/>
              </a:rPr>
              <a:t>txt </a:t>
            </a:r>
            <a:r>
              <a:rPr lang="ko-KR" altLang="en-US" sz="2000" b="1" dirty="0" smtClean="0">
                <a:latin typeface="+mj-lt"/>
                <a:ea typeface="+mj-ea"/>
              </a:rPr>
              <a:t>삭제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768" y="27809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0112" y="27809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445675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2947" y="4396619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2" y="3821562"/>
            <a:ext cx="5444134" cy="2740174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이름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담당업무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업무시간</a:t>
            </a:r>
            <a:endParaRPr lang="en-US" altLang="ko-KR" sz="10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이메일</a:t>
            </a:r>
            <a:r>
              <a:rPr lang="ko-KR" altLang="en-US" sz="1000" dirty="0" err="1" smtClean="0"/>
              <a:t>주소</a:t>
            </a:r>
            <a:endParaRPr lang="en-US" altLang="ko-KR" sz="1000" dirty="0" smtClean="0"/>
          </a:p>
          <a:p>
            <a:r>
              <a:rPr lang="ko-KR" altLang="en-US" sz="1000" dirty="0" smtClean="0"/>
              <a:t>위치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명예 및 퇴직교수 항목 수정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7054" y="3833172"/>
            <a:ext cx="5421832" cy="1468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666775"/>
            <a:ext cx="3648075" cy="1924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459201" y="1035038"/>
            <a:ext cx="2248703" cy="7844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담당업무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업무시간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324" y="2123372"/>
            <a:ext cx="1154877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8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692696"/>
            <a:ext cx="6923619" cy="4938116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이름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담당업무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재직기간</a:t>
            </a:r>
            <a:endParaRPr lang="en-US" altLang="ko-KR" sz="1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명예 및 퇴직교수 항목 수정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284984"/>
            <a:ext cx="3857625" cy="2895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47690" y="3284984"/>
            <a:ext cx="3216598" cy="1324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5157192"/>
            <a:ext cx="1154877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15745" y="4787907"/>
            <a:ext cx="2126630" cy="7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685" y="4176471"/>
            <a:ext cx="219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담당업무</a:t>
            </a:r>
            <a:endParaRPr lang="en-US" altLang="ko-KR" dirty="0" smtClean="0"/>
          </a:p>
          <a:p>
            <a:r>
              <a:rPr lang="ko-KR" altLang="en-US" dirty="0" smtClean="0"/>
              <a:t>재직기간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싸이웍스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관리자로 수정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관리자 </a:t>
            </a:r>
            <a:r>
              <a:rPr lang="en-US" altLang="ko-KR" sz="2000" b="1" dirty="0" smtClean="0">
                <a:latin typeface="+mj-lt"/>
                <a:ea typeface="+mj-ea"/>
              </a:rPr>
              <a:t>&gt; </a:t>
            </a:r>
            <a:r>
              <a:rPr lang="ko-KR" altLang="en-US" sz="2000" b="1" dirty="0" smtClean="0">
                <a:latin typeface="+mj-lt"/>
                <a:ea typeface="+mj-ea"/>
              </a:rPr>
              <a:t>커뮤니티 </a:t>
            </a:r>
            <a:r>
              <a:rPr lang="en-US" altLang="ko-KR" sz="2000" b="1" dirty="0" smtClean="0">
                <a:latin typeface="+mj-lt"/>
                <a:ea typeface="+mj-ea"/>
              </a:rPr>
              <a:t>&gt; </a:t>
            </a:r>
            <a:r>
              <a:rPr lang="ko-KR" altLang="en-US" sz="2000" b="1" dirty="0" smtClean="0">
                <a:latin typeface="+mj-lt"/>
                <a:ea typeface="+mj-ea"/>
              </a:rPr>
              <a:t>학부공지 등록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65952"/>
              </p:ext>
            </p:extLst>
          </p:nvPr>
        </p:nvGraphicFramePr>
        <p:xfrm>
          <a:off x="107504" y="744189"/>
          <a:ext cx="6311900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12621960" imgH="9510840" progId="Photoshop.Image.13">
                  <p:embed/>
                </p:oleObj>
              </mc:Choice>
              <mc:Fallback>
                <p:oleObj name="Image" r:id="rId4" imgW="12621960" imgH="9510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744189"/>
                        <a:ext cx="6311900" cy="475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763688" y="213285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619672" y="20608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2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48793"/>
              </p:ext>
            </p:extLst>
          </p:nvPr>
        </p:nvGraphicFramePr>
        <p:xfrm>
          <a:off x="323528" y="878997"/>
          <a:ext cx="62801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4" imgW="12558600" imgH="10095120" progId="Photoshop.Image.13">
                  <p:embed/>
                </p:oleObj>
              </mc:Choice>
              <mc:Fallback>
                <p:oleObj name="Image" r:id="rId4" imgW="12558600" imgH="10095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878997"/>
                        <a:ext cx="628015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첨부파일 첨부하고 저장하면 </a:t>
            </a:r>
            <a:r>
              <a:rPr lang="ko-KR" altLang="en-US" sz="1000" dirty="0" err="1" smtClean="0"/>
              <a:t>등록안됨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본문삽입하면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인코딩</a:t>
            </a:r>
            <a:r>
              <a:rPr lang="ko-KR" altLang="en-US" sz="1000" dirty="0" smtClean="0"/>
              <a:t> 깨짐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5942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  <a:ea typeface="+mj-ea"/>
              </a:rPr>
              <a:t>관리자 </a:t>
            </a:r>
            <a:r>
              <a:rPr lang="en-US" altLang="ko-KR" sz="2000" b="1" dirty="0" smtClean="0">
                <a:latin typeface="+mj-lt"/>
                <a:ea typeface="+mj-ea"/>
              </a:rPr>
              <a:t>&gt; </a:t>
            </a:r>
            <a:r>
              <a:rPr lang="ko-KR" altLang="en-US" sz="2000" b="1" dirty="0" smtClean="0">
                <a:latin typeface="+mj-lt"/>
                <a:ea typeface="+mj-ea"/>
              </a:rPr>
              <a:t>커뮤니티 </a:t>
            </a:r>
            <a:r>
              <a:rPr lang="en-US" altLang="ko-KR" sz="2000" b="1" dirty="0" smtClean="0">
                <a:latin typeface="+mj-lt"/>
                <a:ea typeface="+mj-ea"/>
              </a:rPr>
              <a:t>&gt; </a:t>
            </a:r>
            <a:r>
              <a:rPr lang="ko-KR" altLang="en-US" sz="2000" b="1" dirty="0" smtClean="0">
                <a:latin typeface="+mj-lt"/>
                <a:ea typeface="+mj-ea"/>
              </a:rPr>
              <a:t>자료실</a:t>
            </a:r>
            <a:endParaRPr lang="en-US" altLang="ko-KR" sz="2000" b="1" dirty="0" smtClean="0">
              <a:latin typeface="+mj-lt"/>
              <a:ea typeface="+mj-ea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모든 게시판 첨부파일 첨부 및 본문삽입 체크 필요</a:t>
            </a:r>
            <a:endParaRPr lang="en-US" altLang="ko-KR" sz="20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528" y="4869160"/>
            <a:ext cx="54006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79512" y="47971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852936"/>
            <a:ext cx="49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6"/>
              </a:rPr>
              <a:t>150706</a:t>
            </a:r>
            <a:r>
              <a:rPr lang="en-US" altLang="ko-KR" dirty="0">
                <a:hlinkClick r:id="rId6"/>
              </a:rPr>
              <a:t>_</a:t>
            </a:r>
            <a:r>
              <a:rPr lang="ko-KR" altLang="en-US" dirty="0" err="1">
                <a:hlinkClick r:id="rId6"/>
              </a:rPr>
              <a:t>湲곌퀎怨듯븰遺</a:t>
            </a:r>
            <a:r>
              <a:rPr lang="ko-KR" altLang="en-US" dirty="0">
                <a:hlinkClick r:id="rId6"/>
              </a:rPr>
              <a:t></a:t>
            </a:r>
            <a:r>
              <a:rPr lang="en-US" altLang="ko-KR" dirty="0">
                <a:hlinkClick r:id="rId6"/>
              </a:rPr>
              <a:t>_?</a:t>
            </a:r>
            <a:r>
              <a:rPr lang="ko-KR" altLang="en-US" dirty="0" err="1">
                <a:hlinkClick r:id="rId6"/>
              </a:rPr>
              <a:t>곷</a:t>
            </a:r>
            <a:r>
              <a:rPr lang="en-US" altLang="ko-KR" dirty="0">
                <a:hlinkClick r:id="rId6"/>
              </a:rPr>
              <a:t>Ц?</a:t>
            </a:r>
            <a:r>
              <a:rPr lang="ko-KR" altLang="en-US" dirty="0" err="1">
                <a:hlinkClick r:id="rId6"/>
              </a:rPr>
              <a:t>뱀궗</a:t>
            </a:r>
            <a:r>
              <a:rPr lang="en-US" altLang="ko-KR" dirty="0">
                <a:hlinkClick r:id="rId6"/>
              </a:rPr>
              <a:t>?</a:t>
            </a:r>
            <a:r>
              <a:rPr lang="ko-KR" altLang="en-US" dirty="0" err="1">
                <a:hlinkClick r:id="rId6"/>
              </a:rPr>
              <a:t>댄듃</a:t>
            </a:r>
            <a:r>
              <a:rPr lang="en-US" altLang="ko-KR" dirty="0">
                <a:hlinkClick r:id="rId6"/>
              </a:rPr>
              <a:t>.</a:t>
            </a:r>
            <a:r>
              <a:rPr lang="en-US" altLang="ko-KR" dirty="0" err="1">
                <a:hlinkClick r:id="rId6"/>
              </a:rPr>
              <a:t>pptx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5499080"/>
            <a:ext cx="59151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68144" y="542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0374" y="2865003"/>
            <a:ext cx="54006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6358" y="27929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731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2" y="2249679"/>
            <a:ext cx="4491762" cy="4013572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글등록하였으나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리스트에 표시 안됨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메인엔</a:t>
            </a:r>
            <a:r>
              <a:rPr lang="ko-KR" altLang="en-US" sz="1000" dirty="0" smtClean="0"/>
              <a:t> 표시됨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err="1" smtClean="0"/>
              <a:t>검색안됨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관리자에는 표시됨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  <a:ea typeface="+mj-ea"/>
              </a:rPr>
              <a:t>프론트</a:t>
            </a:r>
            <a:r>
              <a:rPr lang="ko-KR" altLang="en-US" sz="2000" b="1" dirty="0" smtClean="0">
                <a:latin typeface="+mj-lt"/>
                <a:ea typeface="+mj-ea"/>
              </a:rPr>
              <a:t> </a:t>
            </a:r>
            <a:r>
              <a:rPr lang="en-US" altLang="ko-KR" sz="2000" b="1" dirty="0" smtClean="0">
                <a:latin typeface="+mj-lt"/>
                <a:ea typeface="+mj-ea"/>
              </a:rPr>
              <a:t>&gt; </a:t>
            </a:r>
            <a:r>
              <a:rPr lang="ko-KR" altLang="en-US" sz="2000" b="1" dirty="0" smtClean="0">
                <a:latin typeface="+mj-lt"/>
                <a:ea typeface="+mj-ea"/>
              </a:rPr>
              <a:t>커뮤니티 </a:t>
            </a:r>
            <a:r>
              <a:rPr lang="en-US" altLang="ko-KR" sz="2000" b="1" dirty="0" smtClean="0">
                <a:latin typeface="+mj-lt"/>
                <a:ea typeface="+mj-ea"/>
              </a:rPr>
              <a:t>&gt; </a:t>
            </a:r>
            <a:r>
              <a:rPr lang="ko-KR" altLang="en-US" sz="2000" b="1" dirty="0" err="1" smtClean="0">
                <a:latin typeface="+mj-lt"/>
                <a:ea typeface="+mj-ea"/>
              </a:rPr>
              <a:t>멘토링</a:t>
            </a:r>
            <a:r>
              <a:rPr lang="ko-KR" altLang="en-US" sz="2000" b="1" dirty="0" smtClean="0">
                <a:latin typeface="+mj-lt"/>
                <a:ea typeface="+mj-ea"/>
              </a:rPr>
              <a:t> 및 취업게시판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4" y="723477"/>
            <a:ext cx="5333043" cy="139147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69615" y="110577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5" name="타원 14"/>
          <p:cNvSpPr/>
          <p:nvPr/>
        </p:nvSpPr>
        <p:spPr>
          <a:xfrm>
            <a:off x="296262" y="28434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857797"/>
              </p:ext>
            </p:extLst>
          </p:nvPr>
        </p:nvGraphicFramePr>
        <p:xfrm>
          <a:off x="5067381" y="1069953"/>
          <a:ext cx="1817549" cy="188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6" imgW="4330080" imgH="4482360" progId="Photoshop.Image.13">
                  <p:embed/>
                </p:oleObj>
              </mc:Choice>
              <mc:Fallback>
                <p:oleObj name="Image" r:id="rId6" imgW="4330080" imgH="4482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7381" y="1069953"/>
                        <a:ext cx="1817549" cy="188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타원 17"/>
          <p:cNvSpPr/>
          <p:nvPr/>
        </p:nvSpPr>
        <p:spPr>
          <a:xfrm>
            <a:off x="4946874" y="925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293" y="3131577"/>
            <a:ext cx="4448175" cy="58102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2735281" y="30235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2517" y="4729227"/>
            <a:ext cx="3390900" cy="113347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856243" y="46212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197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7" y="970381"/>
            <a:ext cx="6813828" cy="1845235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로그인 하였는데 로그인 후 이용하라는 메시지 표시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+mj-lt"/>
                <a:ea typeface="+mj-ea"/>
              </a:rPr>
              <a:t>댓글</a:t>
            </a:r>
            <a:endParaRPr lang="en-US" altLang="ko-KR" sz="2000" b="1" dirty="0" smtClean="0">
              <a:latin typeface="+mj-lt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425" y="12944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6" y="723575"/>
            <a:ext cx="4600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225</Words>
  <Application>Microsoft Office PowerPoint</Application>
  <PresentationFormat>화면 슬라이드 쇼(4:3)</PresentationFormat>
  <Paragraphs>102</Paragraphs>
  <Slides>9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Rix모던고딕 B</vt:lpstr>
      <vt:lpstr>나눔고딕</vt:lpstr>
      <vt:lpstr>맑은 고딕</vt:lpstr>
      <vt:lpstr>Arial</vt:lpstr>
      <vt:lpstr>Verdana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사회교육원</dc:title>
  <dc:creator>이상민</dc:creator>
  <cp:lastModifiedBy>변효석</cp:lastModifiedBy>
  <cp:revision>94</cp:revision>
  <dcterms:created xsi:type="dcterms:W3CDTF">2015-05-12T01:25:13Z</dcterms:created>
  <dcterms:modified xsi:type="dcterms:W3CDTF">2015-07-07T08:09:46Z</dcterms:modified>
</cp:coreProperties>
</file>