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314" r:id="rId3"/>
    <p:sldId id="315" r:id="rId4"/>
    <p:sldId id="317" r:id="rId5"/>
    <p:sldId id="31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일반 수정" id="{B27A75E1-1379-4258-87DC-2A14CC2836C7}">
          <p14:sldIdLst>
            <p14:sldId id="305"/>
            <p14:sldId id="314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3"/>
    <a:srgbClr val="5B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>
      <p:cViewPr varScale="1">
        <p:scale>
          <a:sx n="89" d="100"/>
          <a:sy n="89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B82C5-6162-47DE-AE77-DBEC782CFA4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35C8-4F92-4721-9D3D-54C62D406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5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2926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930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2685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203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3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5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96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2"/>
          <p:cNvSpPr>
            <a:spLocks noChangeArrowheads="1"/>
          </p:cNvSpPr>
          <p:nvPr/>
        </p:nvSpPr>
        <p:spPr bwMode="auto">
          <a:xfrm>
            <a:off x="1483349" y="1503214"/>
            <a:ext cx="5585041" cy="21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3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rPr>
              <a:t>SYWORKS PROJECT</a:t>
            </a:r>
            <a:endParaRPr lang="en-US" altLang="ko-KR" sz="1367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05009" y="1788318"/>
            <a:ext cx="6954228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1" name="TextBox 9"/>
          <p:cNvSpPr txBox="1">
            <a:spLocks noChangeArrowheads="1"/>
          </p:cNvSpPr>
          <p:nvPr/>
        </p:nvSpPr>
        <p:spPr bwMode="auto">
          <a:xfrm>
            <a:off x="1507625" y="5695210"/>
            <a:ext cx="5215258" cy="5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NOTICE : Proprietary and Confidential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proprietary to SYWORKS. It contains trade secret and confidential information which is solely the property of SYWORKS. 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for client’s internal use only.  It shall not be used, reproduced, copied, disclosed, transmitted, in whole or in part,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without the express content of SYWORKS.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© 2015 TEAMINTERFACE All rights reserved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62356" y="1811384"/>
            <a:ext cx="7218518" cy="1195629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ko-KR" altLang="en-US" sz="351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한양대학교 기계공학부</a:t>
            </a:r>
            <a:endParaRPr lang="en-US" altLang="ko-KR" sz="3516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>
              <a:defRPr/>
            </a:pPr>
            <a:r>
              <a:rPr lang="ko-KR" altLang="en-US" sz="351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기회 검수</a:t>
            </a:r>
            <a:endParaRPr lang="en-US" altLang="ko-KR" sz="3516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80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6" y="836712"/>
            <a:ext cx="6924996" cy="2763003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  <a:ea typeface="+mj-ea"/>
              </a:rPr>
              <a:t>글작</a:t>
            </a:r>
            <a:r>
              <a:rPr lang="ko-KR" altLang="en-US" sz="2000" b="1" dirty="0" err="1" smtClean="0">
                <a:latin typeface="+mj-lt"/>
                <a:ea typeface="+mj-ea"/>
              </a:rPr>
              <a:t>성</a:t>
            </a:r>
            <a:r>
              <a:rPr lang="ko-KR" altLang="en-US" sz="2000" b="1" dirty="0" smtClean="0">
                <a:latin typeface="+mj-lt"/>
                <a:ea typeface="+mj-ea"/>
              </a:rPr>
              <a:t> 시 문서파일 </a:t>
            </a:r>
            <a:r>
              <a:rPr lang="ko-KR" altLang="en-US" sz="2000" b="1" dirty="0" err="1" smtClean="0">
                <a:latin typeface="+mj-lt"/>
                <a:ea typeface="+mj-ea"/>
              </a:rPr>
              <a:t>파일첨부하면</a:t>
            </a:r>
            <a:r>
              <a:rPr lang="ko-KR" altLang="en-US" sz="2000" b="1" dirty="0" smtClean="0">
                <a:latin typeface="+mj-lt"/>
                <a:ea typeface="+mj-ea"/>
              </a:rPr>
              <a:t> </a:t>
            </a:r>
            <a:r>
              <a:rPr lang="ko-KR" altLang="en-US" sz="2000" b="1" dirty="0" err="1" smtClean="0">
                <a:latin typeface="+mj-lt"/>
                <a:ea typeface="+mj-ea"/>
              </a:rPr>
              <a:t>인코딩</a:t>
            </a:r>
            <a:r>
              <a:rPr lang="ko-KR" altLang="en-US" sz="2000" b="1" dirty="0" smtClean="0">
                <a:latin typeface="+mj-lt"/>
                <a:ea typeface="+mj-ea"/>
              </a:rPr>
              <a:t> 깨짐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84784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8749"/>
            <a:ext cx="4248472" cy="6170277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하나가 열리면 모두 닫히던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열린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제목을 선택하면 다시 닫히던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두가지</a:t>
            </a:r>
            <a:r>
              <a:rPr lang="ko-KR" altLang="en-US" sz="1000" dirty="0" smtClean="0"/>
              <a:t> 중 한가지 방법으로 수정해주세요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3700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lt"/>
                <a:ea typeface="+mj-ea"/>
              </a:rPr>
              <a:t>FAQ </a:t>
            </a:r>
            <a:r>
              <a:rPr lang="ko-KR" altLang="en-US" sz="2000" b="1" dirty="0" smtClean="0">
                <a:latin typeface="+mj-lt"/>
                <a:ea typeface="+mj-ea"/>
              </a:rPr>
              <a:t>열리면 닫히지 않음</a:t>
            </a:r>
            <a:r>
              <a:rPr lang="en-US" altLang="ko-KR" sz="2000" b="1" dirty="0" smtClean="0">
                <a:latin typeface="+mj-lt"/>
                <a:ea typeface="+mj-ea"/>
              </a:rPr>
              <a:t>(</a:t>
            </a:r>
            <a:r>
              <a:rPr lang="ko-KR" altLang="en-US" sz="2000" b="1" dirty="0" err="1" smtClean="0">
                <a:latin typeface="+mj-lt"/>
                <a:ea typeface="+mj-ea"/>
              </a:rPr>
              <a:t>퍼블</a:t>
            </a:r>
            <a:r>
              <a:rPr lang="en-US" altLang="ko-KR" sz="2000" b="1" dirty="0" smtClean="0">
                <a:latin typeface="+mj-lt"/>
                <a:ea typeface="+mj-ea"/>
              </a:rPr>
              <a:t>)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861048"/>
            <a:ext cx="41044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9533" y="4797152"/>
            <a:ext cx="41044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5677370"/>
            <a:ext cx="41044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9" y="956618"/>
            <a:ext cx="6889763" cy="1992422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  <a:ea typeface="+mj-ea"/>
              </a:rPr>
              <a:t>답글</a:t>
            </a:r>
            <a:r>
              <a:rPr lang="ko-KR" altLang="en-US" sz="2000" b="1" dirty="0" smtClean="0">
                <a:latin typeface="+mj-lt"/>
                <a:ea typeface="+mj-ea"/>
              </a:rPr>
              <a:t> 달린 </a:t>
            </a:r>
            <a:r>
              <a:rPr lang="ko-KR" altLang="en-US" sz="2000" b="1" dirty="0" err="1" smtClean="0">
                <a:latin typeface="+mj-lt"/>
                <a:ea typeface="+mj-ea"/>
              </a:rPr>
              <a:t>댓글을</a:t>
            </a:r>
            <a:r>
              <a:rPr lang="ko-KR" altLang="en-US" sz="2000" b="1" dirty="0" smtClean="0">
                <a:latin typeface="+mj-lt"/>
                <a:ea typeface="+mj-ea"/>
              </a:rPr>
              <a:t> 삭제하니 </a:t>
            </a:r>
            <a:r>
              <a:rPr lang="ko-KR" altLang="en-US" sz="2000" b="1" dirty="0" err="1" smtClean="0">
                <a:latin typeface="+mj-lt"/>
                <a:ea typeface="+mj-ea"/>
              </a:rPr>
              <a:t>답글은</a:t>
            </a:r>
            <a:r>
              <a:rPr lang="ko-KR" altLang="en-US" sz="2000" b="1" dirty="0" smtClean="0">
                <a:latin typeface="+mj-lt"/>
                <a:ea typeface="+mj-ea"/>
              </a:rPr>
              <a:t> 남아있음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546" y="2132856"/>
            <a:ext cx="664870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" y="692696"/>
            <a:ext cx="6648709" cy="4903225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자유게시판 </a:t>
            </a:r>
            <a:r>
              <a:rPr lang="ko-KR" altLang="en-US" sz="2000" b="1" dirty="0" err="1" smtClean="0">
                <a:latin typeface="+mj-lt"/>
                <a:ea typeface="+mj-ea"/>
              </a:rPr>
              <a:t>파일첨부하면</a:t>
            </a:r>
            <a:r>
              <a:rPr lang="ko-KR" altLang="en-US" sz="2000" b="1" dirty="0" smtClean="0">
                <a:latin typeface="+mj-lt"/>
                <a:ea typeface="+mj-ea"/>
              </a:rPr>
              <a:t> </a:t>
            </a:r>
            <a:r>
              <a:rPr lang="ko-KR" altLang="en-US" sz="2000" b="1" dirty="0" err="1" smtClean="0">
                <a:latin typeface="+mj-lt"/>
                <a:ea typeface="+mj-ea"/>
              </a:rPr>
              <a:t>글등록</a:t>
            </a:r>
            <a:r>
              <a:rPr lang="ko-KR" altLang="en-US" sz="2000" b="1" dirty="0" smtClean="0">
                <a:latin typeface="+mj-lt"/>
                <a:ea typeface="+mj-ea"/>
              </a:rPr>
              <a:t> 안됨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753" y="3144308"/>
            <a:ext cx="3971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129</Words>
  <Application>Microsoft Office PowerPoint</Application>
  <PresentationFormat>화면 슬라이드 쇼(4:3)</PresentationFormat>
  <Paragraphs>33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Rix모던고딕 B</vt:lpstr>
      <vt:lpstr>나눔고딕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사회교육원</dc:title>
  <dc:creator>이상민</dc:creator>
  <cp:lastModifiedBy>변효석</cp:lastModifiedBy>
  <cp:revision>97</cp:revision>
  <dcterms:created xsi:type="dcterms:W3CDTF">2015-05-12T01:25:13Z</dcterms:created>
  <dcterms:modified xsi:type="dcterms:W3CDTF">2015-07-08T06:07:27Z</dcterms:modified>
</cp:coreProperties>
</file>