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3" r:id="rId4"/>
    <p:sldId id="256" r:id="rId5"/>
    <p:sldId id="257" r:id="rId6"/>
    <p:sldId id="258" r:id="rId7"/>
    <p:sldId id="260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B7E0-4FA5-49FA-80C9-1CA8ACA94500}" type="datetimeFigureOut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09EE-7A7B-49BF-BA1C-E5A95C319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86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B7E0-4FA5-49FA-80C9-1CA8ACA94500}" type="datetimeFigureOut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09EE-7A7B-49BF-BA1C-E5A95C319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89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B7E0-4FA5-49FA-80C9-1CA8ACA94500}" type="datetimeFigureOut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09EE-7A7B-49BF-BA1C-E5A95C319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19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B7E0-4FA5-49FA-80C9-1CA8ACA94500}" type="datetimeFigureOut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09EE-7A7B-49BF-BA1C-E5A95C319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75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B7E0-4FA5-49FA-80C9-1CA8ACA94500}" type="datetimeFigureOut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09EE-7A7B-49BF-BA1C-E5A95C319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2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B7E0-4FA5-49FA-80C9-1CA8ACA94500}" type="datetimeFigureOut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09EE-7A7B-49BF-BA1C-E5A95C319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71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B7E0-4FA5-49FA-80C9-1CA8ACA94500}" type="datetimeFigureOut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09EE-7A7B-49BF-BA1C-E5A95C319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5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B7E0-4FA5-49FA-80C9-1CA8ACA94500}" type="datetimeFigureOut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09EE-7A7B-49BF-BA1C-E5A95C319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6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B7E0-4FA5-49FA-80C9-1CA8ACA94500}" type="datetimeFigureOut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09EE-7A7B-49BF-BA1C-E5A95C319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01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B7E0-4FA5-49FA-80C9-1CA8ACA94500}" type="datetimeFigureOut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09EE-7A7B-49BF-BA1C-E5A95C319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83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B7E0-4FA5-49FA-80C9-1CA8ACA94500}" type="datetimeFigureOut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09EE-7A7B-49BF-BA1C-E5A95C319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8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FB7E0-4FA5-49FA-80C9-1CA8ACA94500}" type="datetimeFigureOut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F09EE-7A7B-49BF-BA1C-E5A95C319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56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areer.snu.ac.kr/employment/list.jsp?category_code=1" TargetMode="External"/><Relationship Id="rId2" Type="http://schemas.openxmlformats.org/officeDocument/2006/relationships/hyperlink" Target="http://career.snu.ac.kr/employment/list.jsp?category_code=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areer.snu.ac.kr/employment/list.jsp?category_code=7" TargetMode="External"/><Relationship Id="rId5" Type="http://schemas.openxmlformats.org/officeDocument/2006/relationships/hyperlink" Target="http://career.snu.ac.kr/employment/list.jsp?category_code=4" TargetMode="External"/><Relationship Id="rId4" Type="http://schemas.openxmlformats.org/officeDocument/2006/relationships/hyperlink" Target="http://career.snu.ac.kr/employment/list.jsp?category_code=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areer.snu.ac.kr/employment/list.jsp?category_code=1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://career.snu.ac.kr/employment/list.jsp?category_code=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areer.snu.ac.kr/employment/list.jsp?category_code=7" TargetMode="External"/><Relationship Id="rId5" Type="http://schemas.openxmlformats.org/officeDocument/2006/relationships/hyperlink" Target="http://career.snu.ac.kr/employment/list.jsp?category_code=4" TargetMode="External"/><Relationship Id="rId4" Type="http://schemas.openxmlformats.org/officeDocument/2006/relationships/hyperlink" Target="http://career.snu.ac.kr/employment/list.jsp?category_code=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career.snu.ac.kr/admin/employment/write.jsp?page=&amp;no=&amp;category_code=1&amp;searchKey=&amp;serchEndDateKey=&amp;searchVal" TargetMode="External"/><Relationship Id="rId7" Type="http://schemas.openxmlformats.org/officeDocument/2006/relationships/hyperlink" Target="http://career.snu.ac.kr/admin/employment/write.jsp?page=&amp;no=&amp;category_code=7&amp;searchKey=&amp;serchEndDateKey=&amp;searchVal" TargetMode="External"/><Relationship Id="rId2" Type="http://schemas.openxmlformats.org/officeDocument/2006/relationships/hyperlink" Target="http://career.snu.ac.kr/admin/employment/list.jsp?category_code=1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areer.snu.ac.kr/admin/employment/write.jsp?page=&amp;no=&amp;category_code=4&amp;searchKey=&amp;serchEndDateKey=&amp;searchVal" TargetMode="External"/><Relationship Id="rId5" Type="http://schemas.openxmlformats.org/officeDocument/2006/relationships/hyperlink" Target="http://career.snu.ac.kr/admin/employment/write.jsp?page=&amp;no=&amp;category_code=3&amp;searchKey=&amp;serchEndDateKey=&amp;searchVal" TargetMode="External"/><Relationship Id="rId4" Type="http://schemas.openxmlformats.org/officeDocument/2006/relationships/hyperlink" Target="http://career.snu.ac.kr/admin/employment/write.jsp?page=&amp;no=&amp;category_code=2&amp;searchKey=&amp;serchEndDateKey=&amp;searchVa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areer.snu.ac.kr/employment/list.jsp?category_code=1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career.snu.ac.kr/employment/list.jsp?category_code=2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areer.snu.ac.kr/employment/list.jsp?category_code=7" TargetMode="External"/><Relationship Id="rId5" Type="http://schemas.openxmlformats.org/officeDocument/2006/relationships/hyperlink" Target="http://career.snu.ac.kr/employment/list.jsp?category_code=4" TargetMode="External"/><Relationship Id="rId4" Type="http://schemas.openxmlformats.org/officeDocument/2006/relationships/hyperlink" Target="http://career.snu.ac.kr/employment/list.jsp?category_code=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1519" y="188640"/>
            <a:ext cx="864469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채용공지 과거정보 노출 관련 수정 필요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학생이 보는 화면</a:t>
            </a:r>
            <a:endParaRPr lang="en-US" altLang="ko-KR" dirty="0" smtClean="0"/>
          </a:p>
          <a:p>
            <a:endParaRPr lang="en-US" altLang="ko-KR" dirty="0">
              <a:hlinkClick r:id="rId2"/>
            </a:endParaRPr>
          </a:p>
          <a:p>
            <a:r>
              <a:rPr lang="en-US" altLang="ko-KR" dirty="0" smtClean="0">
                <a:hlinkClick r:id="rId2"/>
              </a:rPr>
              <a:t>http://career.snu.ac.kr/employment/list.jsp?category_code=2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http://career.snu.ac.kr/employment/list.jsp?category_code=1</a:t>
            </a:r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http://career.snu.ac.kr/employment/list.jsp?category_code=3</a:t>
            </a:r>
            <a:endParaRPr lang="en-US" altLang="ko-KR" dirty="0" smtClean="0"/>
          </a:p>
          <a:p>
            <a:r>
              <a:rPr lang="en-US" altLang="ko-KR" dirty="0" smtClean="0">
                <a:hlinkClick r:id="rId5"/>
              </a:rPr>
              <a:t>http://career.snu.ac.kr/employment/list.jsp?category_code=4</a:t>
            </a:r>
            <a:endParaRPr lang="en-US" altLang="ko-KR" dirty="0" smtClean="0"/>
          </a:p>
          <a:p>
            <a:r>
              <a:rPr lang="en-US" altLang="ko-KR" dirty="0" smtClean="0">
                <a:hlinkClick r:id="rId6"/>
              </a:rPr>
              <a:t>http://career.snu.ac.kr/employment/list.jsp?category_code=7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채용공고  현재 </a:t>
            </a:r>
            <a:r>
              <a:rPr lang="en-US" altLang="ko-KR" dirty="0" smtClean="0"/>
              <a:t>2007</a:t>
            </a:r>
            <a:r>
              <a:rPr lang="ko-KR" altLang="en-US" dirty="0" smtClean="0"/>
              <a:t>년 이후 전체 누적 노출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-&gt; 2012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이전 자료  학생화면에서 보이지 않게 작업필요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관리자 화면에서는 기존대로 누적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716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1519" y="188640"/>
            <a:ext cx="864469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채용공지 검색기능 보완 및 강화 필요</a:t>
            </a:r>
            <a:endParaRPr lang="en-US" altLang="ko-KR" dirty="0" smtClean="0"/>
          </a:p>
          <a:p>
            <a:r>
              <a:rPr lang="ko-KR" altLang="en-US" dirty="0" smtClean="0"/>
              <a:t>학생이 보는 화면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http://career.snu.ac.kr/employment/list.jsp?category_code=2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http://career.snu.ac.kr/employment/list.jsp?category_code=1</a:t>
            </a:r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http://career.snu.ac.kr/employment/list.jsp?category_code=3</a:t>
            </a:r>
            <a:endParaRPr lang="en-US" altLang="ko-KR" dirty="0" smtClean="0"/>
          </a:p>
          <a:p>
            <a:r>
              <a:rPr lang="en-US" altLang="ko-KR" dirty="0" smtClean="0">
                <a:hlinkClick r:id="rId5"/>
              </a:rPr>
              <a:t>http://career.snu.ac.kr/employment/list.jsp?category_code=4</a:t>
            </a:r>
            <a:endParaRPr lang="en-US" altLang="ko-KR" dirty="0" smtClean="0"/>
          </a:p>
          <a:p>
            <a:r>
              <a:rPr lang="en-US" altLang="ko-KR" dirty="0" smtClean="0">
                <a:hlinkClick r:id="rId6"/>
              </a:rPr>
              <a:t>http://career.snu.ac.kr/employment/list.jsp?category_code=7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7380312" cy="2321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6024" y="4841865"/>
            <a:ext cx="87484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검색 아래  아래와 같은 내용으로도 검색 가능하도록 시스템 보완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기업분류      </a:t>
            </a:r>
            <a:r>
              <a:rPr lang="ko-KR" altLang="en-US" sz="1600" dirty="0" err="1" smtClean="0"/>
              <a:t>ㅇ대기업</a:t>
            </a:r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ㅇ중소기업</a:t>
            </a:r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ㅇ공공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정부기관  </a:t>
            </a:r>
            <a:r>
              <a:rPr lang="ko-KR" altLang="en-US" sz="1600" dirty="0" err="1" smtClean="0"/>
              <a:t>ㅇ학교</a:t>
            </a:r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ㅇ외국계기업</a:t>
            </a:r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ㅇ병원</a:t>
            </a:r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ㅇ기타</a:t>
            </a:r>
            <a:r>
              <a:rPr lang="ko-KR" altLang="en-US" sz="1600" dirty="0" smtClean="0"/>
              <a:t> 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채용형태      </a:t>
            </a:r>
            <a:r>
              <a:rPr lang="ko-KR" altLang="en-US" sz="1600" dirty="0" err="1" smtClean="0"/>
              <a:t>ㅇ</a:t>
            </a:r>
            <a:r>
              <a:rPr lang="ko-KR" altLang="en-US" sz="1600" dirty="0" smtClean="0"/>
              <a:t> 정규직 </a:t>
            </a:r>
            <a:r>
              <a:rPr lang="ko-KR" altLang="en-US" sz="1600" dirty="0" err="1" smtClean="0"/>
              <a:t>ㅇ</a:t>
            </a:r>
            <a:r>
              <a:rPr lang="ko-KR" altLang="en-US" sz="1600" dirty="0" smtClean="0"/>
              <a:t> 계약직 </a:t>
            </a:r>
            <a:r>
              <a:rPr lang="ko-KR" altLang="en-US" sz="1600" dirty="0" err="1" smtClean="0"/>
              <a:t>ㅇ</a:t>
            </a:r>
            <a:r>
              <a:rPr lang="ko-KR" altLang="en-US" sz="1600" dirty="0" smtClean="0"/>
              <a:t> 인턴 </a:t>
            </a:r>
            <a:r>
              <a:rPr lang="ko-KR" altLang="en-US" sz="1600" dirty="0" err="1" smtClean="0"/>
              <a:t>ㅇ</a:t>
            </a:r>
            <a:r>
              <a:rPr lang="ko-KR" altLang="en-US" sz="1600" dirty="0" smtClean="0"/>
              <a:t> 프리랜서 </a:t>
            </a:r>
            <a:r>
              <a:rPr lang="ko-KR" altLang="en-US" sz="1600" dirty="0" err="1" smtClean="0"/>
              <a:t>ㅇ</a:t>
            </a:r>
            <a:r>
              <a:rPr lang="ko-KR" altLang="en-US" sz="1600" dirty="0" smtClean="0"/>
              <a:t> 병역특례 </a:t>
            </a:r>
            <a:r>
              <a:rPr lang="ko-KR" altLang="en-US" sz="1600" dirty="0" err="1" smtClean="0"/>
              <a:t>ㅇ</a:t>
            </a:r>
            <a:r>
              <a:rPr lang="ko-KR" altLang="en-US" sz="1600" dirty="0" smtClean="0"/>
              <a:t> 아르바이트 </a:t>
            </a:r>
            <a:r>
              <a:rPr lang="ko-KR" altLang="en-US" sz="1600" dirty="0" err="1" smtClean="0"/>
              <a:t>ㅇ</a:t>
            </a:r>
            <a:r>
              <a:rPr lang="ko-KR" altLang="en-US" sz="1600" dirty="0" smtClean="0"/>
              <a:t> 기타 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마감일      </a:t>
            </a:r>
            <a:r>
              <a:rPr lang="ko-KR" altLang="en-US" sz="1600" dirty="0" err="1" smtClean="0"/>
              <a:t>ㅇ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최근순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채용시까지나</a:t>
            </a:r>
            <a:r>
              <a:rPr lang="ko-KR" altLang="en-US" sz="1000" dirty="0" smtClean="0"/>
              <a:t> 상시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수시채용은 </a:t>
            </a:r>
            <a:r>
              <a:rPr lang="ko-KR" altLang="en-US" sz="1000" dirty="0" err="1" smtClean="0"/>
              <a:t>맨아래쪽</a:t>
            </a:r>
            <a:r>
              <a:rPr lang="en-US" altLang="ko-KR" sz="1000" dirty="0" smtClean="0"/>
              <a:t>)</a:t>
            </a:r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ㅇ</a:t>
            </a:r>
            <a:r>
              <a:rPr lang="ko-KR" altLang="en-US" sz="1600" dirty="0" smtClean="0"/>
              <a:t> 오늘마감 </a:t>
            </a:r>
            <a:r>
              <a:rPr lang="ko-KR" altLang="en-US" sz="1600" dirty="0" err="1" smtClean="0"/>
              <a:t>ㅇ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채용시까지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ㅇ</a:t>
            </a:r>
            <a:r>
              <a:rPr lang="ko-KR" altLang="en-US" sz="1600" dirty="0" smtClean="0"/>
              <a:t> 상시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수시채용</a:t>
            </a:r>
            <a:endParaRPr lang="en-US" altLang="ko-KR" sz="1600" dirty="0" smtClean="0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539552" y="3140968"/>
            <a:ext cx="2016224" cy="14156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47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404664"/>
            <a:ext cx="874846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2page </a:t>
            </a:r>
            <a:r>
              <a:rPr lang="ko-KR" altLang="en-US" sz="1600" dirty="0" smtClean="0"/>
              <a:t>설명 추가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지역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지역선택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업직종</a:t>
            </a:r>
            <a:r>
              <a:rPr lang="ko-KR" altLang="en-US" sz="1600" dirty="0" smtClean="0"/>
              <a:t>   업종선택   직종선택</a:t>
            </a:r>
            <a:endParaRPr lang="en-US" altLang="ko-KR" sz="1600" dirty="0" smtClean="0"/>
          </a:p>
          <a:p>
            <a:r>
              <a:rPr lang="ko-KR" altLang="en-US" sz="1600" dirty="0" smtClean="0"/>
              <a:t>검색   전체검색</a:t>
            </a:r>
            <a:endParaRPr lang="en-US" altLang="ko-KR" sz="1600" dirty="0" smtClean="0"/>
          </a:p>
          <a:p>
            <a:r>
              <a:rPr lang="ko-KR" altLang="en-US" sz="1600" dirty="0" smtClean="0"/>
              <a:t>기업분류   선택</a:t>
            </a:r>
            <a:endParaRPr lang="en-US" altLang="ko-KR" sz="1600" dirty="0" smtClean="0"/>
          </a:p>
          <a:p>
            <a:r>
              <a:rPr lang="ko-KR" altLang="en-US" sz="1600" dirty="0" smtClean="0"/>
              <a:t>채용형태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선택</a:t>
            </a:r>
            <a:endParaRPr lang="en-US" altLang="ko-KR" sz="1600" dirty="0" smtClean="0"/>
          </a:p>
          <a:p>
            <a:r>
              <a:rPr lang="ko-KR" altLang="en-US" sz="1600" dirty="0" smtClean="0"/>
              <a:t>마감일      선택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 smtClean="0">
                <a:solidFill>
                  <a:srgbClr val="00B0F0"/>
                </a:solidFill>
              </a:rPr>
              <a:t>기업분류</a:t>
            </a:r>
            <a:r>
              <a:rPr lang="ko-KR" altLang="en-US" sz="1600" dirty="0" smtClean="0"/>
              <a:t>   선택   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 보기가 아래로 나열되고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그중</a:t>
            </a:r>
            <a:r>
              <a:rPr lang="ko-KR" altLang="en-US" sz="1600" dirty="0" err="1" smtClean="0"/>
              <a:t>에서</a:t>
            </a:r>
            <a:r>
              <a:rPr lang="ko-KR" altLang="en-US" sz="1600" dirty="0" smtClean="0"/>
              <a:t> 한가지를</a:t>
            </a:r>
            <a:r>
              <a:rPr lang="ko-KR" altLang="en-US" sz="1600" dirty="0" smtClean="0"/>
              <a:t>  선택하고 채용정보 찾기 누르면 </a:t>
            </a:r>
            <a:r>
              <a:rPr lang="ko-KR" altLang="en-US" sz="1600" dirty="0" err="1" smtClean="0"/>
              <a:t>검색될수</a:t>
            </a:r>
            <a:r>
              <a:rPr lang="ko-KR" altLang="en-US" sz="1600" dirty="0" smtClean="0"/>
              <a:t> 있도록</a:t>
            </a:r>
            <a:r>
              <a:rPr lang="en-US" altLang="ko-KR" sz="1600" dirty="0" smtClean="0"/>
              <a:t>(</a:t>
            </a:r>
            <a:r>
              <a:rPr lang="ko-KR" altLang="en-US" sz="1600" dirty="0" smtClean="0">
                <a:solidFill>
                  <a:srgbClr val="FF0000"/>
                </a:solidFill>
              </a:rPr>
              <a:t>기업분류는 현재 뒤에 페이지 참고하여 시스템 구축해야 함</a:t>
            </a:r>
            <a:r>
              <a:rPr lang="en-US" altLang="ko-KR" sz="1600" dirty="0" smtClean="0"/>
              <a:t>)</a:t>
            </a:r>
          </a:p>
          <a:p>
            <a:r>
              <a:rPr lang="ko-KR" altLang="en-US" sz="1600" dirty="0" smtClean="0"/>
              <a:t>             </a:t>
            </a:r>
            <a:r>
              <a:rPr lang="ko-KR" altLang="en-US" sz="1600" dirty="0" err="1" smtClean="0"/>
              <a:t>ㅇ대기업</a:t>
            </a:r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ㅇ중소기업</a:t>
            </a:r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ㅇ공공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정부기관  </a:t>
            </a:r>
            <a:r>
              <a:rPr lang="ko-KR" altLang="en-US" sz="1600" dirty="0" err="1" smtClean="0"/>
              <a:t>ㅇ학교</a:t>
            </a:r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ㅇ외국계기업</a:t>
            </a:r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ㅇ병원</a:t>
            </a:r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ㅇ기타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</a:t>
            </a:r>
            <a:endParaRPr lang="ko-KR" altLang="en-US" sz="1600" dirty="0" smtClean="0"/>
          </a:p>
          <a:p>
            <a:r>
              <a:rPr lang="ko-KR" altLang="en-US" sz="1600" dirty="0" smtClean="0">
                <a:solidFill>
                  <a:srgbClr val="00B0F0"/>
                </a:solidFill>
              </a:rPr>
              <a:t>채용형태</a:t>
            </a:r>
            <a:r>
              <a:rPr lang="ko-KR" altLang="en-US" sz="1600" dirty="0" smtClean="0"/>
              <a:t>   선택  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도 마찬가지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</a:t>
            </a:r>
            <a:r>
              <a:rPr lang="ko-KR" altLang="en-US" sz="1600" dirty="0" err="1" smtClean="0"/>
              <a:t>ㅇ정규직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ㅇ계약직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ㅇ인턴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ㅇ프리랜서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ㅇ병역특례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ㅇ</a:t>
            </a:r>
            <a:r>
              <a:rPr lang="ko-KR" altLang="en-US" sz="1600" dirty="0" smtClean="0"/>
              <a:t> 아르바이트 </a:t>
            </a:r>
            <a:r>
              <a:rPr lang="ko-KR" altLang="en-US" sz="1600" dirty="0" err="1" smtClean="0"/>
              <a:t>ㅇ</a:t>
            </a:r>
            <a:r>
              <a:rPr lang="ko-KR" altLang="en-US" sz="1600" dirty="0" smtClean="0"/>
              <a:t> 기타 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>
                <a:solidFill>
                  <a:srgbClr val="00B0F0"/>
                </a:solidFill>
              </a:rPr>
              <a:t>마감일</a:t>
            </a:r>
            <a:r>
              <a:rPr lang="ko-KR" altLang="en-US" sz="1600" dirty="0" smtClean="0"/>
              <a:t>      </a:t>
            </a:r>
            <a:r>
              <a:rPr lang="ko-KR" altLang="en-US" sz="1600" dirty="0" err="1" smtClean="0"/>
              <a:t>ㅇ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최근순</a:t>
            </a:r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ㅇ</a:t>
            </a:r>
            <a:r>
              <a:rPr lang="ko-KR" altLang="en-US" sz="1600" dirty="0" smtClean="0"/>
              <a:t> 오늘마감 </a:t>
            </a:r>
            <a:r>
              <a:rPr lang="ko-KR" altLang="en-US" sz="1600" dirty="0" err="1" smtClean="0"/>
              <a:t>ㅇ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채용시까지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ㅇ</a:t>
            </a:r>
            <a:r>
              <a:rPr lang="ko-KR" altLang="en-US" sz="1600" dirty="0" smtClean="0"/>
              <a:t> 상시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수시채용</a:t>
            </a:r>
            <a:endParaRPr lang="en-US" altLang="ko-KR" sz="1600" dirty="0" smtClean="0"/>
          </a:p>
          <a:p>
            <a:endParaRPr lang="en-US" altLang="ko-KR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085184"/>
            <a:ext cx="7580313" cy="1667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836712"/>
            <a:ext cx="15811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>
          <a:xfrm>
            <a:off x="323528" y="6057706"/>
            <a:ext cx="1224136" cy="3236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14502" y="6065420"/>
            <a:ext cx="1585689" cy="3236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547664" y="6379673"/>
            <a:ext cx="7409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채용형태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마감일은 현재 </a:t>
            </a:r>
            <a:r>
              <a:rPr lang="ko-KR" altLang="en-US" dirty="0" err="1" smtClean="0"/>
              <a:t>시스템입력되있는</a:t>
            </a:r>
            <a:r>
              <a:rPr lang="ko-KR" altLang="en-US" dirty="0" smtClean="0"/>
              <a:t> 기준으로 정보 공유가능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590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19" y="188640"/>
            <a:ext cx="8644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기업 신청화면 </a:t>
            </a:r>
            <a:r>
              <a:rPr lang="en-US" altLang="ko-KR" dirty="0" smtClean="0"/>
              <a:t>http://career.snu.ac.kr/business_service/b_recruit_request.jsp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41"/>
          <a:stretch/>
        </p:blipFill>
        <p:spPr bwMode="auto">
          <a:xfrm>
            <a:off x="98466" y="620688"/>
            <a:ext cx="9040970" cy="426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9756" y="5085184"/>
            <a:ext cx="8616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기업정보 중 사업자 번호 아래  아래 내용 삽입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필수로 </a:t>
            </a:r>
            <a:r>
              <a:rPr lang="ko-KR" altLang="en-US" sz="1600" dirty="0" err="1" smtClean="0"/>
              <a:t>내용입력하게끔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기업분류</a:t>
            </a:r>
            <a:r>
              <a:rPr lang="en-US" altLang="ko-KR" sz="1600" dirty="0" smtClean="0"/>
              <a:t>*  </a:t>
            </a:r>
            <a:r>
              <a:rPr lang="ko-KR" altLang="en-US" sz="1600" dirty="0" err="1" smtClean="0"/>
              <a:t>ㅇ대기업</a:t>
            </a:r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ㅇ중소기업</a:t>
            </a:r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ㅇ공공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정부기관  </a:t>
            </a:r>
            <a:r>
              <a:rPr lang="ko-KR" altLang="en-US" sz="1600" dirty="0" err="1" smtClean="0"/>
              <a:t>ㅇ학교</a:t>
            </a:r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ㅇ외국계기업</a:t>
            </a:r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ㅇ병원</a:t>
            </a:r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ㅇ기타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1331640" y="2276872"/>
            <a:ext cx="1872208" cy="2952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29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88640"/>
            <a:ext cx="8712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기업이 </a:t>
            </a:r>
            <a:r>
              <a:rPr lang="ko-KR" altLang="en-US" dirty="0" err="1" smtClean="0"/>
              <a:t>신청시</a:t>
            </a:r>
            <a:r>
              <a:rPr lang="ko-KR" altLang="en-US" dirty="0" smtClean="0"/>
              <a:t> 관리자가 승인해주는 화면</a:t>
            </a:r>
            <a:r>
              <a:rPr lang="en-US" altLang="ko-KR" dirty="0" smtClean="0"/>
              <a:t>http://career.snu.ac.kr/admin/employment/write.jsp?page=&amp;no=&amp;category_code=5&amp;searchKey=&amp;searchVal=&amp;confirm=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41"/>
          <a:stretch/>
        </p:blipFill>
        <p:spPr bwMode="auto">
          <a:xfrm>
            <a:off x="98466" y="1196752"/>
            <a:ext cx="9040970" cy="426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H="1" flipV="1">
            <a:off x="1475656" y="2852936"/>
            <a:ext cx="1700219" cy="266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9757" y="5517232"/>
            <a:ext cx="8684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관리자 페이지도 마찬가지로 기업정보 중 사업자 번호 아래  아래 내용 삽입</a:t>
            </a:r>
            <a:r>
              <a:rPr lang="en-US" altLang="ko-KR" sz="1600" dirty="0" smtClean="0"/>
              <a:t>(4page </a:t>
            </a:r>
            <a:r>
              <a:rPr lang="ko-KR" altLang="en-US" sz="1600" dirty="0" smtClean="0"/>
              <a:t>내용연계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기업분류</a:t>
            </a:r>
            <a:r>
              <a:rPr lang="en-US" altLang="ko-KR" sz="1600" dirty="0" smtClean="0"/>
              <a:t>*  </a:t>
            </a:r>
            <a:r>
              <a:rPr lang="ko-KR" altLang="en-US" sz="1600" dirty="0" err="1" smtClean="0"/>
              <a:t>ㅇ대기업</a:t>
            </a:r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ㅇ중소기업</a:t>
            </a:r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ㅇ공공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정부기관  </a:t>
            </a:r>
            <a:r>
              <a:rPr lang="ko-KR" altLang="en-US" sz="1600" dirty="0" err="1" smtClean="0"/>
              <a:t>ㅇ학교</a:t>
            </a:r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ㅇ외국계기업</a:t>
            </a:r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ㅇ병원</a:t>
            </a:r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ㅇ기타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8417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88640"/>
            <a:ext cx="871296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관리자가 채용공지 업로드 하는 </a:t>
            </a:r>
            <a:r>
              <a:rPr lang="ko-KR" altLang="en-US" sz="1400" dirty="0" smtClean="0"/>
              <a:t>화면   </a:t>
            </a:r>
            <a:r>
              <a:rPr lang="en-US" altLang="ko-KR" sz="1400" dirty="0" smtClean="0">
                <a:hlinkClick r:id="rId2"/>
              </a:rPr>
              <a:t>http://career.snu.ac.kr/admin/employment/list.jsp?category_code=1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추천채용</a:t>
            </a:r>
            <a:endParaRPr lang="en-US" altLang="ko-KR" sz="1400" dirty="0" smtClean="0"/>
          </a:p>
          <a:p>
            <a:r>
              <a:rPr lang="en-US" altLang="ko-KR" sz="1400" dirty="0" smtClean="0">
                <a:hlinkClick r:id="rId3"/>
              </a:rPr>
              <a:t>http://career.snu.ac.kr/admin/employment/write.jsp?page=&amp;no=&amp;category_code=1&amp;searchKey=&amp;serchEndDateKey=&amp;searchVal</a:t>
            </a:r>
            <a:r>
              <a:rPr lang="en-US" altLang="ko-KR" sz="1400" dirty="0" smtClean="0"/>
              <a:t>=</a:t>
            </a:r>
          </a:p>
          <a:p>
            <a:r>
              <a:rPr lang="ko-KR" altLang="en-US" sz="1400" dirty="0" smtClean="0"/>
              <a:t>공개채용</a:t>
            </a:r>
            <a:endParaRPr lang="en-US" altLang="ko-KR" sz="1400" dirty="0" smtClean="0"/>
          </a:p>
          <a:p>
            <a:r>
              <a:rPr lang="en-US" altLang="ko-KR" sz="1400" dirty="0" smtClean="0">
                <a:hlinkClick r:id="rId4"/>
              </a:rPr>
              <a:t>http://career.snu.ac.kr/admin/employment/write.jsp?page=&amp;no=&amp;category_code=2&amp;searchKey=&amp;serchEndDateKey=&amp;searchVal</a:t>
            </a:r>
            <a:r>
              <a:rPr lang="en-US" altLang="ko-KR" sz="1400" dirty="0" smtClean="0"/>
              <a:t>=</a:t>
            </a:r>
          </a:p>
          <a:p>
            <a:r>
              <a:rPr lang="ko-KR" altLang="en-US" sz="1400" dirty="0" err="1" smtClean="0"/>
              <a:t>인턴십</a:t>
            </a:r>
            <a:endParaRPr lang="en-US" altLang="ko-KR" sz="1400" dirty="0"/>
          </a:p>
          <a:p>
            <a:r>
              <a:rPr lang="en-US" altLang="ko-KR" sz="1400" dirty="0" smtClean="0">
                <a:hlinkClick r:id="rId5"/>
              </a:rPr>
              <a:t>http://career.snu.ac.kr/admin/employment/write.jsp?page=&amp;no=&amp;category_code=3&amp;searchKey=&amp;serchEndDateKey=&amp;searchVal</a:t>
            </a:r>
            <a:r>
              <a:rPr lang="en-US" altLang="ko-KR" sz="1400" dirty="0" smtClean="0"/>
              <a:t>=</a:t>
            </a:r>
          </a:p>
          <a:p>
            <a:r>
              <a:rPr lang="ko-KR" altLang="en-US" sz="1400" dirty="0" smtClean="0"/>
              <a:t>아르바이트</a:t>
            </a:r>
            <a:endParaRPr lang="en-US" altLang="ko-KR" sz="1400" dirty="0" smtClean="0"/>
          </a:p>
          <a:p>
            <a:r>
              <a:rPr lang="en-US" altLang="ko-KR" sz="1400" dirty="0" smtClean="0">
                <a:hlinkClick r:id="rId6"/>
              </a:rPr>
              <a:t>http://career.snu.ac.kr/admin/employment/write.jsp?page=&amp;no=&amp;category_code=4&amp;searchKey=&amp;serchEndDateKey=&amp;searchVal</a:t>
            </a:r>
            <a:r>
              <a:rPr lang="en-US" altLang="ko-KR" sz="1400" dirty="0" smtClean="0"/>
              <a:t>=</a:t>
            </a:r>
          </a:p>
          <a:p>
            <a:r>
              <a:rPr lang="ko-KR" altLang="en-US" sz="1400" dirty="0" smtClean="0"/>
              <a:t>기타</a:t>
            </a:r>
            <a:endParaRPr lang="en-US" altLang="ko-KR" sz="1400" dirty="0" smtClean="0"/>
          </a:p>
          <a:p>
            <a:r>
              <a:rPr lang="en-US" altLang="ko-KR" sz="1400" dirty="0" smtClean="0">
                <a:hlinkClick r:id="rId7"/>
              </a:rPr>
              <a:t>http://career.snu.ac.kr/admin/employment/write.jsp?page=&amp;no=&amp;category_code=7&amp;searchKey=&amp;serchEndDateKey=&amp;searchVal</a:t>
            </a:r>
            <a:r>
              <a:rPr lang="en-US" altLang="ko-KR" sz="1400" dirty="0" smtClean="0"/>
              <a:t>=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79756" y="5877272"/>
            <a:ext cx="8616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관리자 페이지도 사업자 번호 아래  아래 내용 삽입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관리자페이지는 필수정보 아님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기업분류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ㅇ대기업</a:t>
            </a:r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ㅇ중소기업</a:t>
            </a:r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ㅇ공공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정부기관  </a:t>
            </a:r>
            <a:r>
              <a:rPr lang="ko-KR" altLang="en-US" sz="1600" dirty="0" err="1" smtClean="0"/>
              <a:t>ㅇ학교</a:t>
            </a:r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ㅇ외국계기업</a:t>
            </a:r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ㅇ병원</a:t>
            </a:r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ㅇ기타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77072"/>
            <a:ext cx="8640960" cy="1751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 flipH="1" flipV="1">
            <a:off x="1691680" y="5301208"/>
            <a:ext cx="57606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64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19" y="188640"/>
            <a:ext cx="86446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학생이 보는 화면</a:t>
            </a:r>
            <a:endParaRPr lang="en-US" altLang="ko-KR" dirty="0" smtClean="0"/>
          </a:p>
          <a:p>
            <a:endParaRPr lang="en-US" altLang="ko-KR" dirty="0">
              <a:hlinkClick r:id="rId2"/>
            </a:endParaRPr>
          </a:p>
          <a:p>
            <a:r>
              <a:rPr lang="en-US" altLang="ko-KR" dirty="0" smtClean="0">
                <a:hlinkClick r:id="rId2"/>
              </a:rPr>
              <a:t>http://career.snu.ac.kr/employment/list.jsp?category_code=2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http://career.snu.ac.kr/employment/list.jsp?category_code=1</a:t>
            </a:r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http://career.snu.ac.kr/employment/list.jsp?category_code=3</a:t>
            </a:r>
            <a:endParaRPr lang="en-US" altLang="ko-KR" dirty="0" smtClean="0"/>
          </a:p>
          <a:p>
            <a:r>
              <a:rPr lang="en-US" altLang="ko-KR" dirty="0" smtClean="0">
                <a:hlinkClick r:id="rId5"/>
              </a:rPr>
              <a:t>http://career.snu.ac.kr/employment/list.jsp?category_code=4</a:t>
            </a:r>
            <a:endParaRPr lang="en-US" altLang="ko-KR" dirty="0" smtClean="0"/>
          </a:p>
          <a:p>
            <a:r>
              <a:rPr lang="en-US" altLang="ko-KR" dirty="0" smtClean="0">
                <a:hlinkClick r:id="rId6"/>
              </a:rPr>
              <a:t>http://career.snu.ac.kr/employment/list.jsp?category_code=7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세부내용 클릭 시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9756" y="5301208"/>
            <a:ext cx="8334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사업자 번호 위에  </a:t>
            </a:r>
            <a:r>
              <a:rPr lang="en-US" altLang="ko-KR" sz="1600" dirty="0" smtClean="0"/>
              <a:t>* </a:t>
            </a:r>
            <a:r>
              <a:rPr lang="ko-KR" altLang="en-US" sz="1600" dirty="0" smtClean="0"/>
              <a:t>기업분류 삽입해서 기업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관리자가 선택한 아래 내용 중 보기 출력</a:t>
            </a:r>
            <a:endParaRPr lang="en-US" altLang="ko-KR" sz="1600" dirty="0"/>
          </a:p>
          <a:p>
            <a:r>
              <a:rPr lang="en-US" altLang="ko-KR" sz="1600" dirty="0" smtClean="0"/>
              <a:t>* </a:t>
            </a:r>
            <a:r>
              <a:rPr lang="ko-KR" altLang="en-US" sz="1600" dirty="0" smtClean="0"/>
              <a:t>기업분류 중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 출력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대기업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중</a:t>
            </a:r>
            <a:r>
              <a:rPr lang="ko-KR" altLang="en-US" sz="1600" dirty="0" smtClean="0"/>
              <a:t>소기업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공공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정부기관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학교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외국계기업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병원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기타</a:t>
            </a:r>
            <a:r>
              <a:rPr lang="en-US" altLang="ko-KR" sz="1600" dirty="0" smtClean="0"/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22" y="2780928"/>
            <a:ext cx="8244408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59838" y="5969842"/>
            <a:ext cx="1524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기업명       사업자번호</a:t>
            </a:r>
            <a:endParaRPr lang="en-US" altLang="ko-KR" sz="1000" dirty="0" smtClean="0"/>
          </a:p>
          <a:p>
            <a:r>
              <a:rPr lang="ko-KR" altLang="en-US" sz="1000" dirty="0" err="1" smtClean="0"/>
              <a:t>이메일</a:t>
            </a:r>
            <a:r>
              <a:rPr lang="ko-KR" altLang="en-US" sz="1000" dirty="0" smtClean="0"/>
              <a:t>       근무지역</a:t>
            </a:r>
            <a:endParaRPr lang="en-US" altLang="ko-KR" sz="1000" dirty="0" smtClean="0"/>
          </a:p>
          <a:p>
            <a:r>
              <a:rPr lang="ko-KR" altLang="en-US" sz="1000" dirty="0" smtClean="0"/>
              <a:t>업종          직종 </a:t>
            </a:r>
            <a:endParaRPr lang="en-US" altLang="ko-KR" sz="1000" dirty="0" smtClean="0"/>
          </a:p>
          <a:p>
            <a:r>
              <a:rPr lang="ko-KR" altLang="en-US" sz="1000" dirty="0" smtClean="0"/>
              <a:t>채용형태    마감일</a:t>
            </a:r>
            <a:endParaRPr lang="en-US" altLang="ko-KR" sz="1000" dirty="0" smtClean="0"/>
          </a:p>
          <a:p>
            <a:r>
              <a:rPr lang="ko-KR" altLang="en-US" sz="1000" dirty="0" smtClean="0"/>
              <a:t>접수방</a:t>
            </a:r>
            <a:r>
              <a:rPr lang="ko-KR" altLang="en-US" sz="1000" dirty="0"/>
              <a:t>법</a:t>
            </a:r>
            <a:endParaRPr lang="en-US" altLang="ko-KR" sz="1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207464" y="5969842"/>
            <a:ext cx="15760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기업명       기업분류</a:t>
            </a:r>
            <a:endParaRPr lang="en-US" altLang="ko-KR" sz="1000" dirty="0" smtClean="0"/>
          </a:p>
          <a:p>
            <a:r>
              <a:rPr lang="ko-KR" altLang="en-US" sz="1000" dirty="0" err="1" smtClean="0"/>
              <a:t>이메일</a:t>
            </a:r>
            <a:r>
              <a:rPr lang="ko-KR" altLang="en-US" sz="1000" dirty="0" smtClean="0"/>
              <a:t>       사업자번호</a:t>
            </a:r>
            <a:endParaRPr lang="en-US" altLang="ko-KR" sz="1000" dirty="0" smtClean="0"/>
          </a:p>
          <a:p>
            <a:r>
              <a:rPr lang="ko-KR" altLang="en-US" sz="1000" dirty="0" smtClean="0"/>
              <a:t>업종          근무지역 </a:t>
            </a:r>
            <a:endParaRPr lang="en-US" altLang="ko-KR" sz="1000" dirty="0" smtClean="0"/>
          </a:p>
          <a:p>
            <a:r>
              <a:rPr lang="ko-KR" altLang="en-US" sz="1000" dirty="0" smtClean="0"/>
              <a:t>채용형태    직종</a:t>
            </a:r>
            <a:endParaRPr lang="en-US" altLang="ko-KR" sz="1000" dirty="0" smtClean="0"/>
          </a:p>
          <a:p>
            <a:r>
              <a:rPr lang="ko-KR" altLang="en-US" sz="1000" dirty="0" smtClean="0"/>
              <a:t>접수방법    마감일</a:t>
            </a:r>
            <a:endParaRPr lang="en-US" altLang="ko-KR" sz="1000" dirty="0" smtClean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563888" y="6309320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323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460</Words>
  <Application>Microsoft Office PowerPoint</Application>
  <PresentationFormat>화면 슬라이드 쇼(4:3)</PresentationFormat>
  <Paragraphs>92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 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</cp:revision>
  <dcterms:created xsi:type="dcterms:W3CDTF">2015-05-26T05:58:35Z</dcterms:created>
  <dcterms:modified xsi:type="dcterms:W3CDTF">2015-05-26T07:03:27Z</dcterms:modified>
</cp:coreProperties>
</file>