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week-2.tr.md_doc.pdf" TargetMode="External" /><Relationship Id="rId3" Type="http://schemas.openxmlformats.org/officeDocument/2006/relationships/hyperlink" Target="week-2.tr.md_slide.pdf" TargetMode="External" /><Relationship Id="rId4" Type="http://schemas.openxmlformats.org/officeDocument/2006/relationships/hyperlink" Target="week-2.tr.md_slide.pptx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4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Örnek Ders Adı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Örnek Ders Modülü Adı</a:t>
            </a:r>
            <a:br/>
            <a:br/>
            <a:r>
              <a:rPr/>
              <a:t>Yazar: Dr. Öğr. Üyesi Uğur CORUH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/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Referanslar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https://www.atlassian.com/git/tutorials/learn-git-with-bitbucket-cloud</a:t>
            </a:r>
          </a:p>
          <a:p>
            <a:pPr lvl="0"/>
            <a:r>
              <a:rPr/>
              <a:t>https://www.atlassian.com/git/tutorials/setting-up-a-repository/git-init</a:t>
            </a:r>
          </a:p>
          <a:p>
            <a:pPr lvl="0"/>
            <a:r>
              <a:rPr/>
              <a:t>https://www.atlassian.com/git/tutorials/learn-git-with-bitbucket-cloud</a:t>
            </a:r>
          </a:p>
          <a:p>
            <a:pPr lvl="0"/>
            <a:r>
              <a:rPr/>
              <a:t>https://medium.com/swlh/an-introduction-to-git-and-github-22ecb4cb1256</a:t>
            </a:r>
          </a:p>
          <a:p>
            <a:pPr lvl="0"/>
            <a:r>
              <a:rPr/>
              <a:t>https://git-scm.com/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H</m:t>
                    </m:r>
                    <m:r>
                      <m:t>a</m:t>
                    </m:r>
                    <m:r>
                      <m:t>f</m:t>
                    </m:r>
                    <m:r>
                      <m:t>t</m:t>
                    </m:r>
                    <m:r>
                      <m:t>a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2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S</m:t>
                    </m:r>
                    <m:r>
                      <m:t>o</m:t>
                    </m:r>
                    <m:r>
                      <m:t>n</m:t>
                    </m:r>
                  </m:oMath>
                </a14:m>
              </a:p>
            </p:txBody>
          </p:sp>
        </mc:Choice>
      </mc:AlternateContent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Algorithms And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Hafta-2 (Git)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Bahar Dönemi, 2022-2023</a:t>
            </a:r>
          </a:p>
          <a:p>
            <a:pPr lvl="0" indent="0" marL="0">
              <a:buNone/>
            </a:pPr>
            <a:r>
              <a:rPr/>
              <a:t>İndir </a:t>
            </a:r>
            <a:r>
              <a:rPr>
                <a:hlinkClick r:id="rId2"/>
              </a:rPr>
              <a:t>DOC</a:t>
            </a:r>
            <a:r>
              <a:rPr/>
              <a:t>, </a:t>
            </a:r>
            <a:r>
              <a:rPr>
                <a:hlinkClick r:id="rId3"/>
              </a:rPr>
              <a:t>SLIDE</a:t>
            </a:r>
            <a:r>
              <a:rPr/>
              <a:t>, </a:t>
            </a:r>
            <a:r>
              <a:rPr>
                <a:hlinkClick r:id="rId4"/>
              </a:rPr>
              <a:t>PPTX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Git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Git Nasıl Kullanılır?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Git Nasıl Kullanılır?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Git</a:t>
            </a:r>
          </a:p>
          <a:p>
            <a:pPr lvl="0"/>
            <a:r>
              <a:rPr b="1"/>
              <a:t>Git’in nasıl çalıştığına dair temel bir bakış</a:t>
            </a:r>
          </a:p>
          <a:p>
            <a:pPr lvl="0" indent="-342900" marL="342900">
              <a:buAutoNum type="arabicPeriod"/>
            </a:pPr>
            <a:r>
              <a:rPr/>
              <a:t>Git komut aracıyla (Bitbucket gibi) bir “depo” (proje) oluşturun</a:t>
            </a:r>
          </a:p>
          <a:p>
            <a:pPr lvl="0" indent="-342900" marL="342900">
              <a:buAutoNum type="arabicPeriod"/>
            </a:pPr>
            <a:r>
              <a:rPr/>
              <a:t>Depoyu yerel makinenize kopyalayın (veya klonlayın)</a:t>
            </a:r>
          </a:p>
          <a:p>
            <a:pPr lvl="0" indent="-342900" marL="342900">
              <a:buAutoNum type="arabicPeriod"/>
            </a:pPr>
            <a:r>
              <a:rPr/>
              <a:t>Yerel deponuza bir dosya ekleyin ve değişiklikleri “taahhüt edin” (kaydedin)</a:t>
            </a:r>
          </a:p>
          <a:p>
            <a:pPr lvl="0" indent="-342900" marL="342900">
              <a:buAutoNum type="arabicPeriod"/>
            </a:pPr>
            <a:r>
              <a:rPr/>
              <a:t>Değişikliklerinizi ana merkeze “gönderin”</a:t>
            </a:r>
          </a:p>
          <a:p>
            <a:pPr lvl="0" indent="-342900" marL="342900">
              <a:buAutoNum type="arabicPeriod"/>
            </a:pPr>
            <a:r>
              <a:rPr/>
              <a:t>Git komut aracıyla dosyanızda değişiklik yapın ve taahhütte bulunun</a:t>
            </a:r>
          </a:p>
          <a:p>
            <a:pPr lvl="0" indent="-342900" marL="342900">
              <a:buAutoNum type="arabicPeriod"/>
            </a:pPr>
            <a:r>
              <a:rPr/>
              <a:t>Değişiklikleri yerel makinenize “çek”</a:t>
            </a:r>
          </a:p>
          <a:p>
            <a:pPr lvl="0" indent="-342900" marL="342900">
              <a:buAutoNum type="arabicPeriod"/>
            </a:pPr>
            <a:r>
              <a:rPr/>
              <a:t>Bir “dal” (sürüm) oluşturun, değişiklik yapın, değişikliği taahhüt edin</a:t>
            </a:r>
          </a:p>
          <a:p>
            <a:pPr lvl="0" indent="-342900" marL="342900">
              <a:buAutoNum type="arabicPeriod"/>
            </a:pPr>
            <a:r>
              <a:rPr/>
              <a:t>Bir “çekme isteği” açın (ana dalda değişiklik önerin)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Şubenizi ana şubeyle “birleştirin”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Git</a:t>
            </a:r>
          </a:p>
          <a:p>
            <a:pPr lvl="0"/>
            <a:r>
              <a:rPr b="1"/>
              <a:t>Örnek git gösterimi</a:t>
            </a:r>
            <a:r>
              <a:rPr/>
              <a:t> Bu resimde gösterilen git’in basit bir modellenmiş versiyonu.</a:t>
            </a:r>
          </a:p>
        </p:txBody>
      </p:sp>
      <p:pic>
        <p:nvPicPr>
          <p:cNvPr descr="fig:  assets/git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825500"/>
            <a:ext cx="5105400" cy="2628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right:50% h:300px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Git</a:t>
            </a:r>
          </a:p>
          <a:p>
            <a:pPr lvl="0"/>
            <a:r>
              <a:rPr b="1"/>
              <a:t>Basit “git init” gösterimi</a:t>
            </a:r>
          </a:p>
          <a:p>
            <a:pPr lvl="0" indent="0" marL="0">
              <a:buNone/>
            </a:pPr>
            <a:r>
              <a:rPr/>
              <a:t>git init komutu, yeni bir Git deposu oluşturur. Var olan, sürümlendirilmemiş bir projeyi Git deposuna dönüştürmek veya yeni, boş bir depo başlatmak için kullanılabilir.</a:t>
            </a:r>
          </a:p>
        </p:txBody>
      </p:sp>
      <p:pic>
        <p:nvPicPr>
          <p:cNvPr descr="fig:  assets/git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406400"/>
            <a:ext cx="5105400" cy="3467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right:50% center h:300px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Git</a:t>
            </a:r>
          </a:p>
          <a:p>
            <a:pPr lvl="0"/>
            <a:r>
              <a:rPr b="1"/>
              <a:t>“git add” nasıl kullanılır</a:t>
            </a:r>
            <a:r>
              <a:rPr/>
              <a:t> Burada komut satırından bir git add kullanmayı görüyorsunuz.</a:t>
            </a:r>
          </a:p>
        </p:txBody>
      </p:sp>
      <p:pic>
        <p:nvPicPr>
          <p:cNvPr descr="fig:  assets/git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546100"/>
            <a:ext cx="5105400" cy="3187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left:60% h:350px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Git</a:t>
            </a:r>
          </a:p>
          <a:p>
            <a:pPr lvl="0"/>
            <a:r>
              <a:rPr b="1"/>
              <a:t>“git commit” nasıl kullanılır</a:t>
            </a:r>
            <a:r>
              <a:rPr/>
              <a:t> Burada komut satırından bir git commit kullandığını görüyorsunuz.</a:t>
            </a:r>
          </a:p>
        </p:txBody>
      </p:sp>
      <p:pic>
        <p:nvPicPr>
          <p:cNvPr descr="fig:  assets/git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609600"/>
            <a:ext cx="5105400" cy="3048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left:60% h:350px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YAPILACAKLAR</a:t>
            </a:r>
            <a:r>
              <a:rPr/>
              <a:t> DAHA ÇOK ÖĞRENİN!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Örnek Ders Adı</dc:title>
  <dc:creator>Yazar: Dr. Öğr. Üyesi Uğur CORUH</dc:creator>
  <cp:keywords/>
  <dcterms:created xsi:type="dcterms:W3CDTF">2022-10-18T15:07:58Z</dcterms:created>
  <dcterms:modified xsi:type="dcterms:W3CDTF">2022-10-18T15:07:58Z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date">
    <vt:lpwstr/>
  </property>
  <property fmtid="{D5CDD505-2E9C-101B-9397-08002B2CF9AE}" pid="6" name="disable-header-and-footer">
    <vt:lpwstr>False</vt:lpwstr>
  </property>
  <property fmtid="{D5CDD505-2E9C-101B-9397-08002B2CF9AE}" pid="7" name="footer">
    <vt:lpwstr>height:50px RTEU CE204 Hafta-2</vt:lpwstr>
  </property>
  <property fmtid="{D5CDD505-2E9C-101B-9397-08002B2CF9AE}" pid="8" name="footer-center">
    <vt:lpwstr>License: WTFPL</vt:lpwstr>
  </property>
  <property fmtid="{D5CDD505-2E9C-101B-9397-08002B2CF9AE}" pid="9" name="footer-left">
    <vt:lpwstr>© Dr. Öğr. Üyesi Uğur CORUH</vt:lpwstr>
  </property>
  <property fmtid="{D5CDD505-2E9C-101B-9397-08002B2CF9AE}" pid="10" name="footer-right">
    <vt:lpwstr/>
  </property>
  <property fmtid="{D5CDD505-2E9C-101B-9397-08002B2CF9AE}" pid="11" name="geometry">
    <vt:lpwstr>left=2.54cm,right=2.54cm,top=1.91cm,bottom=1.91cm</vt:lpwstr>
  </property>
  <property fmtid="{D5CDD505-2E9C-101B-9397-08002B2CF9AE}" pid="12" name="header">
    <vt:lpwstr>Örnek Ders Adı</vt:lpwstr>
  </property>
  <property fmtid="{D5CDD505-2E9C-101B-9397-08002B2CF9AE}" pid="13" name="header-center">
    <vt:lpwstr/>
  </property>
  <property fmtid="{D5CDD505-2E9C-101B-9397-08002B2CF9AE}" pid="14" name="header-left">
    <vt:lpwstr/>
  </property>
  <property fmtid="{D5CDD505-2E9C-101B-9397-08002B2CF9AE}" pid="15" name="header-right">
    <vt:lpwstr/>
  </property>
  <property fmtid="{D5CDD505-2E9C-101B-9397-08002B2CF9AE}" pid="16" name="links-as-notes">
    <vt:lpwstr>True</vt:lpwstr>
  </property>
  <property fmtid="{D5CDD505-2E9C-101B-9397-08002B2CF9AE}" pid="17" name="listings-disable-line-numbers">
    <vt:lpwstr>True</vt:lpwstr>
  </property>
  <property fmtid="{D5CDD505-2E9C-101B-9397-08002B2CF9AE}" pid="18" name="listings-no-page-break">
    <vt:lpwstr>False</vt:lpwstr>
  </property>
  <property fmtid="{D5CDD505-2E9C-101B-9397-08002B2CF9AE}" pid="19" name="lof">
    <vt:lpwstr>True</vt:lpwstr>
  </property>
  <property fmtid="{D5CDD505-2E9C-101B-9397-08002B2CF9AE}" pid="20" name="logo">
    <vt:lpwstr>assets/2021-10-19-15-01-36-image.png</vt:lpwstr>
  </property>
  <property fmtid="{D5CDD505-2E9C-101B-9397-08002B2CF9AE}" pid="21" name="logo-width">
    <vt:lpwstr>100</vt:lpwstr>
  </property>
  <property fmtid="{D5CDD505-2E9C-101B-9397-08002B2CF9AE}" pid="22" name="lot">
    <vt:lpwstr>True</vt:lpwstr>
  </property>
  <property fmtid="{D5CDD505-2E9C-101B-9397-08002B2CF9AE}" pid="23" name="marp">
    <vt:lpwstr>True</vt:lpwstr>
  </property>
  <property fmtid="{D5CDD505-2E9C-101B-9397-08002B2CF9AE}" pid="24" name="math">
    <vt:lpwstr>katex</vt:lpwstr>
  </property>
  <property fmtid="{D5CDD505-2E9C-101B-9397-08002B2CF9AE}" pid="25" name="page-background">
    <vt:lpwstr/>
  </property>
  <property fmtid="{D5CDD505-2E9C-101B-9397-08002B2CF9AE}" pid="26" name="page-background-opacity">
    <vt:lpwstr/>
  </property>
  <property fmtid="{D5CDD505-2E9C-101B-9397-08002B2CF9AE}" pid="27" name="paginate">
    <vt:lpwstr>True</vt:lpwstr>
  </property>
  <property fmtid="{D5CDD505-2E9C-101B-9397-08002B2CF9AE}" pid="28" name="style">
    <vt:lpwstr>img[alt~=“center”] { display: block; margin: 0 auto; }</vt:lpwstr>
  </property>
  <property fmtid="{D5CDD505-2E9C-101B-9397-08002B2CF9AE}" pid="29" name="subparagraph">
    <vt:lpwstr>True</vt:lpwstr>
  </property>
  <property fmtid="{D5CDD505-2E9C-101B-9397-08002B2CF9AE}" pid="30" name="subtitle">
    <vt:lpwstr>Örnek Ders Modülü Adı</vt:lpwstr>
  </property>
  <property fmtid="{D5CDD505-2E9C-101B-9397-08002B2CF9AE}" pid="31" name="theme">
    <vt:lpwstr>default</vt:lpwstr>
  </property>
  <property fmtid="{D5CDD505-2E9C-101B-9397-08002B2CF9AE}" pid="32" name="titlepage">
    <vt:lpwstr>True</vt:lpwstr>
  </property>
  <property fmtid="{D5CDD505-2E9C-101B-9397-08002B2CF9AE}" pid="33" name="titlepage-color">
    <vt:lpwstr>FFFFFF</vt:lpwstr>
  </property>
  <property fmtid="{D5CDD505-2E9C-101B-9397-08002B2CF9AE}" pid="34" name="titlepage-rule-color">
    <vt:lpwstr>CCCCCC</vt:lpwstr>
  </property>
  <property fmtid="{D5CDD505-2E9C-101B-9397-08002B2CF9AE}" pid="35" name="titlepage-rule-height">
    <vt:lpwstr>4</vt:lpwstr>
  </property>
  <property fmtid="{D5CDD505-2E9C-101B-9397-08002B2CF9AE}" pid="36" name="titlepage-text-color">
    <vt:lpwstr>000000</vt:lpwstr>
  </property>
</Properties>
</file>