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.en.md_doc.pdf" TargetMode="External" /><Relationship Id="rId3" Type="http://schemas.openxmlformats.org/officeDocument/2006/relationships/hyperlink" Target="week-1.en.md_slide.pdf" TargetMode="External" /><Relationship Id="rId4" Type="http://schemas.openxmlformats.org/officeDocument/2006/relationships/hyperlink" Target="week-1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Module Name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Algorithms And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Week-1 (Git)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2022-2023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/>
              <a:t>What Is Git?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What Is Git?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What is Git</a:t>
            </a:r>
            <a:r>
              <a:rPr/>
              <a:t> Git is a speed-oriented, distributed version control and source code management system used in software development processes.</a:t>
            </a:r>
          </a:p>
          <a:p>
            <a:pPr lvl="1"/>
            <a:r>
              <a:rPr/>
              <a:t>Initial release date: April 7, 2005</a:t>
            </a:r>
          </a:p>
          <a:p>
            <a:pPr lvl="2"/>
            <a:r>
              <a:rPr/>
              <a:t>The first version was designed and developed by Linus Torvalds himself in 2005 to be used in the development of the Linux kernel,</a:t>
            </a:r>
          </a:p>
          <a:p>
            <a:pPr lvl="3"/>
            <a:r>
              <a:rPr/>
              <a:t>As of 2021, it has reached a 73% market share.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First Git Logo</a:t>
            </a:r>
          </a:p>
          <a:p>
            <a:pPr lvl="0"/>
            <a:r>
              <a:rPr b="1"/>
              <a:t>2007–2012 logo</a:t>
            </a:r>
          </a:p>
        </p:txBody>
      </p:sp>
      <p:pic>
        <p:nvPicPr>
          <p:cNvPr descr="fig:  assets/git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06500"/>
            <a:ext cx="51054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center h:150px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Current Git Logo</a:t>
            </a:r>
          </a:p>
          <a:p>
            <a:pPr lvl="0"/>
            <a:r>
              <a:rPr b="1"/>
              <a:t>Now</a:t>
            </a:r>
          </a:p>
        </p:txBody>
      </p:sp>
      <p:pic>
        <p:nvPicPr>
          <p:cNvPr descr="fig:  assets/git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79500"/>
            <a:ext cx="51054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h:130px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TODO</a:t>
            </a:r>
            <a:r>
              <a:rPr/>
              <a:t> DO MORE LEARN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https://en.wikipedia.org/wiki/Git</a:t>
            </a:r>
          </a:p>
          <a:p>
            <a:pPr lvl="0"/>
            <a:r>
              <a:rPr/>
              <a:t>https://tr.wikipedia.org/wiki/Dosya:Git-logo.svg</a:t>
            </a:r>
          </a:p>
          <a:p>
            <a:pPr lvl="0"/>
            <a:r>
              <a:rPr/>
              <a:t>https://git-scm.com/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creator>Author: Asst. Prof. Dr. Uğur CORUH</dc:creator>
  <cp:keywords/>
  <dcterms:created xsi:type="dcterms:W3CDTF">2022-10-18T17:18:24Z</dcterms:created>
  <dcterms:modified xsi:type="dcterms:W3CDTF">2022-10-18T17:18:24Z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Week-1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Sample Course Name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Sample Course Module Name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